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69" autoAdjust="0"/>
    <p:restoredTop sz="94660"/>
  </p:normalViewPr>
  <p:slideViewPr>
    <p:cSldViewPr snapToGrid="0">
      <p:cViewPr>
        <p:scale>
          <a:sx n="75" d="100"/>
          <a:sy n="75" d="100"/>
        </p:scale>
        <p:origin x="58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BEB6A-50AF-4409-A9F5-2EFAB8260A3F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EFFD8-A145-4332-A351-01FC92D97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982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EFFD8-A145-4332-A351-01FC92D97A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849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6B409-BFC1-5D2A-5E2A-E13CEFA9B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FDCB0E-4E0A-6E89-1520-8A02F50F2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2"/>
            </a:lvl1pPr>
            <a:lvl2pPr marL="457262" indent="0" algn="ctr">
              <a:buNone/>
              <a:defRPr sz="2000"/>
            </a:lvl2pPr>
            <a:lvl3pPr marL="914527" indent="0" algn="ctr">
              <a:buNone/>
              <a:defRPr sz="1799"/>
            </a:lvl3pPr>
            <a:lvl4pPr marL="1371790" indent="0" algn="ctr">
              <a:buNone/>
              <a:defRPr sz="1600"/>
            </a:lvl4pPr>
            <a:lvl5pPr marL="1829054" indent="0" algn="ctr">
              <a:buNone/>
              <a:defRPr sz="1600"/>
            </a:lvl5pPr>
            <a:lvl6pPr marL="2286317" indent="0" algn="ctr">
              <a:buNone/>
              <a:defRPr sz="1600"/>
            </a:lvl6pPr>
            <a:lvl7pPr marL="2743580" indent="0" algn="ctr">
              <a:buNone/>
              <a:defRPr sz="1600"/>
            </a:lvl7pPr>
            <a:lvl8pPr marL="3200842" indent="0" algn="ctr">
              <a:buNone/>
              <a:defRPr sz="1600"/>
            </a:lvl8pPr>
            <a:lvl9pPr marL="3658104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B1AB9-AF88-3766-CC95-1A43C992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623-7E07-43C4-9B2E-A0C5CEA9F22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9B848-63AD-3319-A5FA-0AE71567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20F0D9-1427-0627-2F26-4E960B58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4039-93A2-4F65-B48D-D020AA37C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28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87BD3-9C4F-251E-8506-92184B87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CC3B2D-489F-0FE1-3DE0-4CCD75479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8227EC-A800-950F-93C1-CE9485A5C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623-7E07-43C4-9B2E-A0C5CEA9F22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B5EEEA-2CD5-A424-8124-CD359181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99479B-7B8B-34CE-C7B2-1358221F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4039-93A2-4F65-B48D-D020AA37C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73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D5D363-70E9-286A-302C-F1542E3F9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50EC94-7C00-FCAF-9B56-BC045D7A9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16EC5-946E-AA7F-2624-71A9040F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623-7E07-43C4-9B2E-A0C5CEA9F22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CF938-7CB2-F560-01C7-D315C7F5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49E556-150A-DA71-E471-08816613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4039-93A2-4F65-B48D-D020AA37C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62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745D9-8BC9-D533-6DBF-129B0C60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079E32-9B8E-DEAD-3C89-E9DDAAE8B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2B6B7-7A11-4AC4-3E02-670EBCDC3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623-7E07-43C4-9B2E-A0C5CEA9F22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B1622-DB82-8F62-9BC2-85C7DC26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9EC9D9-0078-7234-65DC-CF6414EF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4039-93A2-4F65-B48D-D020AA37C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05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D9072-DAB1-3AC6-E934-E847B53DC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B8AF61-DAAE-CC3E-7673-024E82F01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6"/>
            <a:ext cx="10515600" cy="1500187"/>
          </a:xfrm>
        </p:spPr>
        <p:txBody>
          <a:bodyPr/>
          <a:lstStyle>
            <a:lvl1pPr marL="0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1pPr>
            <a:lvl2pPr marL="4572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27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7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3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5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8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CF4A7-ED34-BA5E-7BD0-3086B356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623-7E07-43C4-9B2E-A0C5CEA9F22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C5C25C-FDA9-4BD9-59DA-C8B07240A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25369-A19E-2E65-CED2-642084D8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4039-93A2-4F65-B48D-D020AA37C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24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20A8C-1757-F785-6FAD-32682AD3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B4FBB-E7B4-1F85-734F-DF14560E2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2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E610B9-08D8-22AF-8E3A-3892BA330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3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8D9673-3EA4-C17B-4120-D5017B91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623-7E07-43C4-9B2E-A0C5CEA9F22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FBB1A9-F59C-C90C-D913-8287A19F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98213B-A7B6-4232-B237-89E0B1F9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4039-93A2-4F65-B48D-D020AA37C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37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CF01E-2E03-1DFC-9465-916A779BF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30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2FFE4C-A52E-D60A-6E34-691CDBFF5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5"/>
            <a:ext cx="5157788" cy="823912"/>
          </a:xfrm>
        </p:spPr>
        <p:txBody>
          <a:bodyPr anchor="b"/>
          <a:lstStyle>
            <a:lvl1pPr marL="0" indent="0">
              <a:buNone/>
              <a:defRPr sz="2402" b="1"/>
            </a:lvl1pPr>
            <a:lvl2pPr marL="457262" indent="0">
              <a:buNone/>
              <a:defRPr sz="2000" b="1"/>
            </a:lvl2pPr>
            <a:lvl3pPr marL="914527" indent="0">
              <a:buNone/>
              <a:defRPr sz="1799" b="1"/>
            </a:lvl3pPr>
            <a:lvl4pPr marL="1371790" indent="0">
              <a:buNone/>
              <a:defRPr sz="1600" b="1"/>
            </a:lvl4pPr>
            <a:lvl5pPr marL="1829054" indent="0">
              <a:buNone/>
              <a:defRPr sz="1600" b="1"/>
            </a:lvl5pPr>
            <a:lvl6pPr marL="2286317" indent="0">
              <a:buNone/>
              <a:defRPr sz="1600" b="1"/>
            </a:lvl6pPr>
            <a:lvl7pPr marL="2743580" indent="0">
              <a:buNone/>
              <a:defRPr sz="1600" b="1"/>
            </a:lvl7pPr>
            <a:lvl8pPr marL="3200842" indent="0">
              <a:buNone/>
              <a:defRPr sz="1600" b="1"/>
            </a:lvl8pPr>
            <a:lvl9pPr marL="3658104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2C4A91-FBD2-A164-A4F4-AEB7CD2B6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F2E819-04D4-7847-247A-BD3575BDD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5"/>
            <a:ext cx="5183188" cy="823912"/>
          </a:xfrm>
        </p:spPr>
        <p:txBody>
          <a:bodyPr anchor="b"/>
          <a:lstStyle>
            <a:lvl1pPr marL="0" indent="0">
              <a:buNone/>
              <a:defRPr sz="2402" b="1"/>
            </a:lvl1pPr>
            <a:lvl2pPr marL="457262" indent="0">
              <a:buNone/>
              <a:defRPr sz="2000" b="1"/>
            </a:lvl2pPr>
            <a:lvl3pPr marL="914527" indent="0">
              <a:buNone/>
              <a:defRPr sz="1799" b="1"/>
            </a:lvl3pPr>
            <a:lvl4pPr marL="1371790" indent="0">
              <a:buNone/>
              <a:defRPr sz="1600" b="1"/>
            </a:lvl4pPr>
            <a:lvl5pPr marL="1829054" indent="0">
              <a:buNone/>
              <a:defRPr sz="1600" b="1"/>
            </a:lvl5pPr>
            <a:lvl6pPr marL="2286317" indent="0">
              <a:buNone/>
              <a:defRPr sz="1600" b="1"/>
            </a:lvl6pPr>
            <a:lvl7pPr marL="2743580" indent="0">
              <a:buNone/>
              <a:defRPr sz="1600" b="1"/>
            </a:lvl7pPr>
            <a:lvl8pPr marL="3200842" indent="0">
              <a:buNone/>
              <a:defRPr sz="1600" b="1"/>
            </a:lvl8pPr>
            <a:lvl9pPr marL="3658104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91B8A5-5437-28D2-FDB8-1D9DACCB3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8382F6-E338-13A7-9379-1AC9E8AB3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623-7E07-43C4-9B2E-A0C5CEA9F22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F8CB9F-179B-55D2-A2CF-6CE5C9CF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4398A6-9009-9F8A-F2C3-A6907E6F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4039-93A2-4F65-B48D-D020AA37C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3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D9897-64A1-77E8-398B-44658BE42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6A2ECC-0C1C-ED89-BB26-E9E6F9C5E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623-7E07-43C4-9B2E-A0C5CEA9F22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36AFA7-C582-8F16-0F87-4CB9E714B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90802-4282-6F50-9346-047021BB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4039-93A2-4F65-B48D-D020AA37C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93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AAF42A-187B-24F3-00E3-2179AA8B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623-7E07-43C4-9B2E-A0C5CEA9F22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2082D5-80AA-E14B-312F-EF1AD9F1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21DE4A-35EA-659B-7861-4E6B0073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4039-93A2-4F65-B48D-D020AA37C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78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3822E-5FFD-796F-7CC3-B646C0C1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3" y="45720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FE74E-BE17-7489-DBC5-3FA502504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2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8EFD40-3FDA-DEC0-02C7-8689C1F1E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3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7" indent="0">
              <a:buNone/>
              <a:defRPr sz="1200"/>
            </a:lvl3pPr>
            <a:lvl4pPr marL="1371790" indent="0">
              <a:buNone/>
              <a:defRPr sz="1000"/>
            </a:lvl4pPr>
            <a:lvl5pPr marL="1829054" indent="0">
              <a:buNone/>
              <a:defRPr sz="1000"/>
            </a:lvl5pPr>
            <a:lvl6pPr marL="2286317" indent="0">
              <a:buNone/>
              <a:defRPr sz="1000"/>
            </a:lvl6pPr>
            <a:lvl7pPr marL="2743580" indent="0">
              <a:buNone/>
              <a:defRPr sz="1000"/>
            </a:lvl7pPr>
            <a:lvl8pPr marL="3200842" indent="0">
              <a:buNone/>
              <a:defRPr sz="1000"/>
            </a:lvl8pPr>
            <a:lvl9pPr marL="3658104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485605-FBC3-DCF0-BB81-354EF1A4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623-7E07-43C4-9B2E-A0C5CEA9F22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A251D3-E956-0B4B-8D96-9429457C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36332A-2554-7F95-226F-74322854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4039-93A2-4F65-B48D-D020AA37C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50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EB033-F692-9360-EEA4-B1371ACCD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3" y="45720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849FD3-9319-D665-6D6A-1EDB9F0F1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62" indent="0">
              <a:buNone/>
              <a:defRPr sz="2800"/>
            </a:lvl2pPr>
            <a:lvl3pPr marL="914527" indent="0">
              <a:buNone/>
              <a:defRPr sz="2402"/>
            </a:lvl3pPr>
            <a:lvl4pPr marL="1371790" indent="0">
              <a:buNone/>
              <a:defRPr sz="2000"/>
            </a:lvl4pPr>
            <a:lvl5pPr marL="1829054" indent="0">
              <a:buNone/>
              <a:defRPr sz="2000"/>
            </a:lvl5pPr>
            <a:lvl6pPr marL="2286317" indent="0">
              <a:buNone/>
              <a:defRPr sz="2000"/>
            </a:lvl6pPr>
            <a:lvl7pPr marL="2743580" indent="0">
              <a:buNone/>
              <a:defRPr sz="2000"/>
            </a:lvl7pPr>
            <a:lvl8pPr marL="3200842" indent="0">
              <a:buNone/>
              <a:defRPr sz="2000"/>
            </a:lvl8pPr>
            <a:lvl9pPr marL="3658104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5EB15D-241C-197B-EF70-EFB8C696B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3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7" indent="0">
              <a:buNone/>
              <a:defRPr sz="1200"/>
            </a:lvl3pPr>
            <a:lvl4pPr marL="1371790" indent="0">
              <a:buNone/>
              <a:defRPr sz="1000"/>
            </a:lvl4pPr>
            <a:lvl5pPr marL="1829054" indent="0">
              <a:buNone/>
              <a:defRPr sz="1000"/>
            </a:lvl5pPr>
            <a:lvl6pPr marL="2286317" indent="0">
              <a:buNone/>
              <a:defRPr sz="1000"/>
            </a:lvl6pPr>
            <a:lvl7pPr marL="2743580" indent="0">
              <a:buNone/>
              <a:defRPr sz="1000"/>
            </a:lvl7pPr>
            <a:lvl8pPr marL="3200842" indent="0">
              <a:buNone/>
              <a:defRPr sz="1000"/>
            </a:lvl8pPr>
            <a:lvl9pPr marL="3658104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E5730B-B000-5FA7-6B0D-2F995C74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42623-7E07-43C4-9B2E-A0C5CEA9F22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69F4C8-E99C-FE7B-E368-26BD6099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C82CE5-B069-CD5D-2824-5AE878DC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44039-93A2-4F65-B48D-D020AA37C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39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4CC6BD-4799-2F1D-75C9-A0AEB01AD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73C507-82A6-AE30-E9A9-90D0454CA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FD5A2C-875E-B28C-424C-D6A9155DC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42623-7E07-43C4-9B2E-A0C5CEA9F221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9811D3-E6A9-1E58-3C20-7E7CE6C34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20F6B7-733D-4AD1-8852-FF0C67959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44039-93A2-4F65-B48D-D020AA37C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52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52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34" indent="-228634" algn="l" defTabSz="91452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95" indent="-228634" algn="l" defTabSz="9145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2" kern="1200">
          <a:solidFill>
            <a:schemeClr val="tx1"/>
          </a:solidFill>
          <a:latin typeface="+mn-lt"/>
          <a:ea typeface="+mn-ea"/>
          <a:cs typeface="+mn-cs"/>
        </a:defRPr>
      </a:lvl2pPr>
      <a:lvl3pPr marL="1143159" indent="-228634" algn="l" defTabSz="9145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421" indent="-228634" algn="l" defTabSz="9145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684" indent="-228634" algn="l" defTabSz="9145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947" indent="-228634" algn="l" defTabSz="9145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2211" indent="-228634" algn="l" defTabSz="9145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9474" indent="-228634" algn="l" defTabSz="9145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737" indent="-228634" algn="l" defTabSz="9145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52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62" algn="l" defTabSz="91452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527" algn="l" defTabSz="91452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90" algn="l" defTabSz="91452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9054" algn="l" defTabSz="91452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317" algn="l" defTabSz="91452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580" algn="l" defTabSz="91452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842" algn="l" defTabSz="91452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8104" algn="l" defTabSz="91452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E0610D13-1FA9-BB6C-D401-318C8704D28E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2" t="10883" r="12906" b="3471"/>
          <a:stretch/>
        </p:blipFill>
        <p:spPr>
          <a:xfrm>
            <a:off x="1684631" y="3385878"/>
            <a:ext cx="4233600" cy="3474000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05D07016-C2B8-8E58-240C-11A96728A359}"/>
              </a:ext>
            </a:extLst>
          </p:cNvPr>
          <p:cNvGrpSpPr/>
          <p:nvPr/>
        </p:nvGrpSpPr>
        <p:grpSpPr>
          <a:xfrm>
            <a:off x="0" y="-78526"/>
            <a:ext cx="12202938" cy="6938375"/>
            <a:chOff x="365780" y="-26840"/>
            <a:chExt cx="10908254" cy="6902391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31937AEE-60E8-CA49-85A4-F0E297631C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56" t="10722" r="11107" b="2740"/>
            <a:stretch/>
          </p:blipFill>
          <p:spPr>
            <a:xfrm>
              <a:off x="6170932" y="3419626"/>
              <a:ext cx="3784837" cy="3455925"/>
            </a:xfrm>
            <a:prstGeom prst="rect">
              <a:avLst/>
            </a:prstGeom>
          </p:spPr>
        </p:pic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C56A058B-1A1F-5889-2BD2-4E748B9227E1}"/>
                </a:ext>
              </a:extLst>
            </p:cNvPr>
            <p:cNvGrpSpPr/>
            <p:nvPr/>
          </p:nvGrpSpPr>
          <p:grpSpPr>
            <a:xfrm>
              <a:off x="365780" y="-26840"/>
              <a:ext cx="10908254" cy="3743569"/>
              <a:chOff x="365780" y="-26840"/>
              <a:chExt cx="10908254" cy="3743569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CACF3C93-EC8B-1699-F9CF-C6229D33E1D0}"/>
                  </a:ext>
                </a:extLst>
              </p:cNvPr>
              <p:cNvGrpSpPr/>
              <p:nvPr/>
            </p:nvGrpSpPr>
            <p:grpSpPr>
              <a:xfrm>
                <a:off x="365780" y="-26840"/>
                <a:ext cx="10908254" cy="3743569"/>
                <a:chOff x="307435" y="-23446"/>
                <a:chExt cx="10908254" cy="3743569"/>
              </a:xfrm>
            </p:grpSpPr>
            <p:grpSp>
              <p:nvGrpSpPr>
                <p:cNvPr id="16" name="组合 15">
                  <a:extLst>
                    <a:ext uri="{FF2B5EF4-FFF2-40B4-BE49-F238E27FC236}">
                      <a16:creationId xmlns:a16="http://schemas.microsoft.com/office/drawing/2014/main" id="{190753E9-568E-A346-D47D-8710C43E201F}"/>
                    </a:ext>
                  </a:extLst>
                </p:cNvPr>
                <p:cNvGrpSpPr/>
                <p:nvPr/>
              </p:nvGrpSpPr>
              <p:grpSpPr>
                <a:xfrm>
                  <a:off x="7878862" y="242485"/>
                  <a:ext cx="3336827" cy="3126465"/>
                  <a:chOff x="873564" y="739294"/>
                  <a:chExt cx="4478878" cy="4442528"/>
                </a:xfrm>
              </p:grpSpPr>
              <p:grpSp>
                <p:nvGrpSpPr>
                  <p:cNvPr id="9" name="组合 8">
                    <a:extLst>
                      <a:ext uri="{FF2B5EF4-FFF2-40B4-BE49-F238E27FC236}">
                        <a16:creationId xmlns:a16="http://schemas.microsoft.com/office/drawing/2014/main" id="{6FB7E663-E33E-DDCD-FE5C-6805C27752DC}"/>
                      </a:ext>
                    </a:extLst>
                  </p:cNvPr>
                  <p:cNvGrpSpPr/>
                  <p:nvPr/>
                </p:nvGrpSpPr>
                <p:grpSpPr>
                  <a:xfrm>
                    <a:off x="873564" y="739294"/>
                    <a:ext cx="4458803" cy="4442528"/>
                    <a:chOff x="558770" y="694324"/>
                    <a:chExt cx="4458803" cy="4442528"/>
                  </a:xfrm>
                </p:grpSpPr>
                <p:pic>
                  <p:nvPicPr>
                    <p:cNvPr id="5" name="图片 4">
                      <a:extLst>
                        <a:ext uri="{FF2B5EF4-FFF2-40B4-BE49-F238E27FC236}">
                          <a16:creationId xmlns:a16="http://schemas.microsoft.com/office/drawing/2014/main" id="{0EBFB49D-DE16-1046-F4BD-99D2F8B5C5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extLst>
                        <a:ext uri="{BEBA8EAE-BF5A-486C-A8C5-ECC9F3942E4B}">
                          <a14:imgProps xmlns:a14="http://schemas.microsoft.com/office/drawing/2010/main">
                            <a14:imgLayer r:embed="rId6">
                              <a14:imgEffect>
                                <a14:saturation sat="200000"/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11" t="4848" r="10144" b="10578"/>
                    <a:stretch/>
                  </p:blipFill>
                  <p:spPr>
                    <a:xfrm>
                      <a:off x="558770" y="694324"/>
                      <a:ext cx="4458803" cy="4442528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7" name="直接连接符 6">
                      <a:extLst>
                        <a:ext uri="{FF2B5EF4-FFF2-40B4-BE49-F238E27FC236}">
                          <a16:creationId xmlns:a16="http://schemas.microsoft.com/office/drawing/2014/main" id="{90929DE6-5BE7-C1BC-5AC8-F7A261B760F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21479" y="4741607"/>
                      <a:ext cx="704348" cy="0"/>
                    </a:xfrm>
                    <a:prstGeom prst="line">
                      <a:avLst/>
                    </a:prstGeom>
                    <a:ln w="38100">
                      <a:solidFill>
                        <a:schemeClr val="bg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CCFAFBD2-264D-463A-EC73-5F7B2BBAE7B7}"/>
                      </a:ext>
                    </a:extLst>
                  </p:cNvPr>
                  <p:cNvSpPr txBox="1"/>
                  <p:nvPr/>
                </p:nvSpPr>
                <p:spPr>
                  <a:xfrm>
                    <a:off x="4221133" y="4355194"/>
                    <a:ext cx="1131309" cy="4350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sz="14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2 </a:t>
                    </a:r>
                    <a:r>
                      <a:rPr lang="el-GR" altLang="zh-CN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rPr>
                      <a:t>μ</a:t>
                    </a:r>
                    <a:r>
                      <a:rPr lang="en-US" altLang="zh-CN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rPr>
                      <a:t>m</a:t>
                    </a:r>
                    <a:endParaRPr lang="zh-CN" altLang="en-US" sz="14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25" name="图片 24">
                  <a:extLst>
                    <a:ext uri="{FF2B5EF4-FFF2-40B4-BE49-F238E27FC236}">
                      <a16:creationId xmlns:a16="http://schemas.microsoft.com/office/drawing/2014/main" id="{B5245108-EF8C-3B77-0650-52EF36ADFC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colorTemperature colorTemp="112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316" t="20017" r="43155" b="34305"/>
                <a:stretch/>
              </p:blipFill>
              <p:spPr>
                <a:xfrm>
                  <a:off x="4104335" y="242484"/>
                  <a:ext cx="3418001" cy="3110810"/>
                </a:xfrm>
                <a:prstGeom prst="rect">
                  <a:avLst/>
                </a:prstGeom>
              </p:spPr>
            </p:pic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81E6FDD3-54B2-06BE-4294-5B645BF2FFBF}"/>
                    </a:ext>
                  </a:extLst>
                </p:cNvPr>
                <p:cNvGrpSpPr/>
                <p:nvPr/>
              </p:nvGrpSpPr>
              <p:grpSpPr>
                <a:xfrm>
                  <a:off x="307435" y="96236"/>
                  <a:ext cx="3703972" cy="3355653"/>
                  <a:chOff x="151552" y="-72943"/>
                  <a:chExt cx="4374808" cy="3672447"/>
                </a:xfrm>
              </p:grpSpPr>
              <p:grpSp>
                <p:nvGrpSpPr>
                  <p:cNvPr id="21" name="组合 20">
                    <a:extLst>
                      <a:ext uri="{FF2B5EF4-FFF2-40B4-BE49-F238E27FC236}">
                        <a16:creationId xmlns:a16="http://schemas.microsoft.com/office/drawing/2014/main" id="{E1E18FCE-7171-344E-98DB-69DF403CC6A5}"/>
                      </a:ext>
                    </a:extLst>
                  </p:cNvPr>
                  <p:cNvGrpSpPr/>
                  <p:nvPr/>
                </p:nvGrpSpPr>
                <p:grpSpPr>
                  <a:xfrm>
                    <a:off x="151552" y="-72943"/>
                    <a:ext cx="4222165" cy="3555006"/>
                    <a:chOff x="4165255" y="1055719"/>
                    <a:chExt cx="4796557" cy="4546384"/>
                  </a:xfrm>
                </p:grpSpPr>
                <p:pic>
                  <p:nvPicPr>
                    <p:cNvPr id="23" name="图片 22">
                      <a:extLst>
                        <a:ext uri="{FF2B5EF4-FFF2-40B4-BE49-F238E27FC236}">
                          <a16:creationId xmlns:a16="http://schemas.microsoft.com/office/drawing/2014/main" id="{8C2377FE-7C21-50C9-CFCC-95AF97854D7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5584" t="10460" r="36000" b="10819"/>
                    <a:stretch/>
                  </p:blipFill>
                  <p:spPr>
                    <a:xfrm>
                      <a:off x="4165255" y="1055719"/>
                      <a:ext cx="4595763" cy="454638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4" name="矩形 23">
                      <a:extLst>
                        <a:ext uri="{FF2B5EF4-FFF2-40B4-BE49-F238E27FC236}">
                          <a16:creationId xmlns:a16="http://schemas.microsoft.com/office/drawing/2014/main" id="{8DC499D4-670C-221D-9CB0-2CFEAB6D90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64584" y="2274151"/>
                      <a:ext cx="1134672" cy="1056640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799" dirty="0"/>
                    </a:p>
                  </p:txBody>
                </p:sp>
                <p:pic>
                  <p:nvPicPr>
                    <p:cNvPr id="22" name="图片 21">
                      <a:extLst>
                        <a:ext uri="{FF2B5EF4-FFF2-40B4-BE49-F238E27FC236}">
                          <a16:creationId xmlns:a16="http://schemas.microsoft.com/office/drawing/2014/main" id="{2BA72A3E-EA25-14FC-41CC-96F4C403CCD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8152187" y="4605735"/>
                      <a:ext cx="809625" cy="742951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4" name="图片 3">
                    <a:extLst>
                      <a:ext uri="{FF2B5EF4-FFF2-40B4-BE49-F238E27FC236}">
                        <a16:creationId xmlns:a16="http://schemas.microsoft.com/office/drawing/2014/main" id="{329C8DC9-D554-4BC1-DBB1-D072530690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310718" y="3298037"/>
                    <a:ext cx="189496" cy="170108"/>
                  </a:xfrm>
                  <a:prstGeom prst="flowChartConnector">
                    <a:avLst/>
                  </a:prstGeom>
                </p:spPr>
              </p:pic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3F7EE7A9-9000-08EC-4119-997FE775E7D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3969" y="3187985"/>
                    <a:ext cx="528533" cy="40196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sz="1799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Pd</a:t>
                    </a:r>
                    <a:endParaRPr lang="zh-CN" altLang="en-US" sz="1799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10" name="图片 9">
                    <a:extLst>
                      <a:ext uri="{FF2B5EF4-FFF2-40B4-BE49-F238E27FC236}">
                        <a16:creationId xmlns:a16="http://schemas.microsoft.com/office/drawing/2014/main" id="{22F954A7-5214-E7FB-2773-800A0CDBE2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801707" y="3307213"/>
                    <a:ext cx="221826" cy="184854"/>
                  </a:xfrm>
                  <a:prstGeom prst="flowChartConnector">
                    <a:avLst/>
                  </a:prstGeom>
                </p:spPr>
              </p:pic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51C44E55-4A36-D1A3-2B7C-1423865F28A0}"/>
                      </a:ext>
                    </a:extLst>
                  </p:cNvPr>
                  <p:cNvSpPr txBox="1"/>
                  <p:nvPr/>
                </p:nvSpPr>
                <p:spPr>
                  <a:xfrm>
                    <a:off x="3966154" y="3197540"/>
                    <a:ext cx="560206" cy="40196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sz="1799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Se</a:t>
                    </a:r>
                    <a:endParaRPr lang="zh-CN" altLang="en-US" sz="1799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FD15B588-A165-F6E5-ADCB-2739CB3F2D35}"/>
                    </a:ext>
                  </a:extLst>
                </p:cNvPr>
                <p:cNvSpPr txBox="1"/>
                <p:nvPr/>
              </p:nvSpPr>
              <p:spPr>
                <a:xfrm>
                  <a:off x="498994" y="-18515"/>
                  <a:ext cx="543513" cy="4595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402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(</a:t>
                  </a:r>
                  <a:r>
                    <a:rPr lang="en-US" altLang="zh-CN" sz="2402" b="1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a</a:t>
                  </a:r>
                  <a:r>
                    <a:rPr lang="en-US" altLang="zh-CN" sz="2402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)</a:t>
                  </a:r>
                  <a:endParaRPr lang="zh-CN" altLang="en-US" sz="2402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0AD06AED-E8C8-A6A9-2690-01FD8726FEEC}"/>
                    </a:ext>
                  </a:extLst>
                </p:cNvPr>
                <p:cNvSpPr txBox="1"/>
                <p:nvPr/>
              </p:nvSpPr>
              <p:spPr>
                <a:xfrm>
                  <a:off x="3660223" y="-23446"/>
                  <a:ext cx="543513" cy="4595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402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(</a:t>
                  </a:r>
                  <a:r>
                    <a:rPr lang="en-US" altLang="zh-CN" sz="2402" b="1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b</a:t>
                  </a:r>
                  <a:r>
                    <a:rPr lang="en-US" altLang="zh-CN" sz="2402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)</a:t>
                  </a:r>
                  <a:endParaRPr lang="zh-CN" altLang="en-US" sz="2402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2D2F119F-580E-1899-279F-BC49E22F5FD9}"/>
                    </a:ext>
                  </a:extLst>
                </p:cNvPr>
                <p:cNvSpPr txBox="1"/>
                <p:nvPr/>
              </p:nvSpPr>
              <p:spPr>
                <a:xfrm>
                  <a:off x="7465959" y="-17408"/>
                  <a:ext cx="543513" cy="4595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402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(</a:t>
                  </a:r>
                  <a:r>
                    <a:rPr lang="en-US" altLang="zh-CN" sz="2402" b="1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c</a:t>
                  </a:r>
                  <a:r>
                    <a:rPr lang="en-US" altLang="zh-CN" sz="2402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)</a:t>
                  </a:r>
                  <a:endParaRPr lang="zh-CN" altLang="en-US" sz="2402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F2417639-EC8B-9ADE-68FB-DFEC546432DE}"/>
                    </a:ext>
                  </a:extLst>
                </p:cNvPr>
                <p:cNvSpPr txBox="1"/>
                <p:nvPr/>
              </p:nvSpPr>
              <p:spPr>
                <a:xfrm>
                  <a:off x="5922945" y="3260533"/>
                  <a:ext cx="651143" cy="4595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402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(</a:t>
                  </a:r>
                  <a:r>
                    <a:rPr lang="en-US" altLang="zh-CN" sz="2402" b="1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e</a:t>
                  </a:r>
                  <a:r>
                    <a:rPr lang="en-US" altLang="zh-CN" sz="2402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)</a:t>
                  </a:r>
                  <a:endParaRPr lang="zh-CN" altLang="en-US" sz="2402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D831C9DD-92F1-5CD1-181E-E8CE588CFB95}"/>
                    </a:ext>
                  </a:extLst>
                </p:cNvPr>
                <p:cNvSpPr txBox="1"/>
                <p:nvPr/>
              </p:nvSpPr>
              <p:spPr>
                <a:xfrm>
                  <a:off x="1647036" y="3193225"/>
                  <a:ext cx="651143" cy="4595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402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(</a:t>
                  </a:r>
                  <a:r>
                    <a:rPr lang="en-US" altLang="zh-CN" sz="2402" b="1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sz="2402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)</a:t>
                  </a:r>
                  <a:endParaRPr lang="zh-CN" altLang="en-US" sz="2402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B7C0DDE1-942F-9E18-2A2C-DB2440710B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0083" y="3087400"/>
                <a:ext cx="307933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EDD716D-014B-9F89-536D-56FAD5DA3858}"/>
                  </a:ext>
                </a:extLst>
              </p:cNvPr>
              <p:cNvSpPr txBox="1"/>
              <p:nvPr/>
            </p:nvSpPr>
            <p:spPr>
              <a:xfrm>
                <a:off x="6670442" y="2783810"/>
                <a:ext cx="1013904" cy="306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40 </a:t>
                </a:r>
                <a:r>
                  <a:rPr lang="el-GR" altLang="zh-CN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μ</a:t>
                </a:r>
                <a:r>
                  <a:rPr lang="en-US" altLang="zh-CN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m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1077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1694</TotalTime>
  <Words>24</Words>
  <Application>Microsoft Office PowerPoint</Application>
  <PresentationFormat>宽屏</PresentationFormat>
  <Paragraphs>10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 ZH</dc:creator>
  <cp:lastModifiedBy>X ZH</cp:lastModifiedBy>
  <cp:revision>23</cp:revision>
  <dcterms:created xsi:type="dcterms:W3CDTF">2023-05-26T02:17:07Z</dcterms:created>
  <dcterms:modified xsi:type="dcterms:W3CDTF">2023-08-07T06:16:16Z</dcterms:modified>
</cp:coreProperties>
</file>