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4400213" cy="12599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235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2062083"/>
            <a:ext cx="12240181" cy="4386662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6617911"/>
            <a:ext cx="10800160" cy="3042080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BE509-8CAA-44CF-90AD-D7C0D3BE65B4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AFE5-5F79-41DF-B367-489C4226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03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BE509-8CAA-44CF-90AD-D7C0D3BE65B4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AFE5-5F79-41DF-B367-489C4226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757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670833"/>
            <a:ext cx="3105046" cy="1067790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670833"/>
            <a:ext cx="9135135" cy="1067790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BE509-8CAA-44CF-90AD-D7C0D3BE65B4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AFE5-5F79-41DF-B367-489C4226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968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BE509-8CAA-44CF-90AD-D7C0D3BE65B4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AFE5-5F79-41DF-B367-489C4226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08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141251"/>
            <a:ext cx="12420184" cy="5241244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8432079"/>
            <a:ext cx="12420184" cy="2756246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BE509-8CAA-44CF-90AD-D7C0D3BE65B4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AFE5-5F79-41DF-B367-489C4226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031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354163"/>
            <a:ext cx="6120091" cy="799457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354163"/>
            <a:ext cx="6120091" cy="799457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BE509-8CAA-44CF-90AD-D7C0D3BE65B4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AFE5-5F79-41DF-B367-489C4226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5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670836"/>
            <a:ext cx="12420184" cy="243541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3088748"/>
            <a:ext cx="6091964" cy="1513748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4602496"/>
            <a:ext cx="6091964" cy="67695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3088748"/>
            <a:ext cx="6121966" cy="1513748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4602496"/>
            <a:ext cx="6121966" cy="67695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BE509-8CAA-44CF-90AD-D7C0D3BE65B4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AFE5-5F79-41DF-B367-489C4226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46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BE509-8CAA-44CF-90AD-D7C0D3BE65B4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AFE5-5F79-41DF-B367-489C4226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908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BE509-8CAA-44CF-90AD-D7C0D3BE65B4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AFE5-5F79-41DF-B367-489C4226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416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839999"/>
            <a:ext cx="4644444" cy="2939997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814168"/>
            <a:ext cx="7290108" cy="8954158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779996"/>
            <a:ext cx="4644444" cy="7002911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BE509-8CAA-44CF-90AD-D7C0D3BE65B4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AFE5-5F79-41DF-B367-489C4226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736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839999"/>
            <a:ext cx="4644444" cy="2939997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814168"/>
            <a:ext cx="7290108" cy="8954158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779996"/>
            <a:ext cx="4644444" cy="7002911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BE509-8CAA-44CF-90AD-D7C0D3BE65B4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AFE5-5F79-41DF-B367-489C4226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0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670836"/>
            <a:ext cx="12420184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354163"/>
            <a:ext cx="12420184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1678325"/>
            <a:ext cx="3240048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BE509-8CAA-44CF-90AD-D7C0D3BE65B4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1678325"/>
            <a:ext cx="4860072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1678325"/>
            <a:ext cx="3240048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FAFE5-5F79-41DF-B367-489C4226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932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4372CA4C-274F-29B7-E8E1-605A14F0109F}"/>
              </a:ext>
            </a:extLst>
          </p:cNvPr>
          <p:cNvGrpSpPr/>
          <p:nvPr/>
        </p:nvGrpSpPr>
        <p:grpSpPr>
          <a:xfrm>
            <a:off x="-105381" y="-146215"/>
            <a:ext cx="14470397" cy="12746200"/>
            <a:chOff x="-105381" y="-146215"/>
            <a:chExt cx="14470397" cy="127462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B6DB55E7-E33C-3134-CD29-80BD6423A2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95" t="10637" r="11415" b="4397"/>
            <a:stretch/>
          </p:blipFill>
          <p:spPr>
            <a:xfrm>
              <a:off x="35196" y="0"/>
              <a:ext cx="7310484" cy="6299994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7E21590-D0FD-D6F9-10C1-F88C1BB269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78" t="10780" r="13152" b="4317"/>
            <a:stretch/>
          </p:blipFill>
          <p:spPr>
            <a:xfrm>
              <a:off x="7200105" y="-1"/>
              <a:ext cx="7164911" cy="6299993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059D08A4-03D1-3D22-0E4A-3592120DFA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78" t="10923" r="13044" b="3971"/>
            <a:stretch/>
          </p:blipFill>
          <p:spPr>
            <a:xfrm>
              <a:off x="35196" y="6299994"/>
              <a:ext cx="7164909" cy="6153776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3423478F-109B-010F-C0F8-60131DED9D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" t="10726" r="12445" b="3369"/>
            <a:stretch/>
          </p:blipFill>
          <p:spPr>
            <a:xfrm>
              <a:off x="7200103" y="6299992"/>
              <a:ext cx="7164911" cy="6299993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B0DCBFD-FDD4-5F30-113E-37907A989E5F}"/>
                </a:ext>
              </a:extLst>
            </p:cNvPr>
            <p:cNvSpPr txBox="1"/>
            <p:nvPr/>
          </p:nvSpPr>
          <p:spPr>
            <a:xfrm>
              <a:off x="-105381" y="-146215"/>
              <a:ext cx="65581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3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3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3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A8F5511-0D3B-2A71-6F37-93CC660D3098}"/>
                </a:ext>
              </a:extLst>
            </p:cNvPr>
            <p:cNvSpPr txBox="1"/>
            <p:nvPr/>
          </p:nvSpPr>
          <p:spPr>
            <a:xfrm>
              <a:off x="7387932" y="-142885"/>
              <a:ext cx="65581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3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3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3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CCB2261-9ABE-42D3-0079-31C27E670933}"/>
                </a:ext>
              </a:extLst>
            </p:cNvPr>
            <p:cNvSpPr txBox="1"/>
            <p:nvPr/>
          </p:nvSpPr>
          <p:spPr>
            <a:xfrm>
              <a:off x="-81935" y="5830613"/>
              <a:ext cx="65581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3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3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3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DBD7DBE-22AF-D4DD-7344-7B7D0D392AC5}"/>
                </a:ext>
              </a:extLst>
            </p:cNvPr>
            <p:cNvSpPr txBox="1"/>
            <p:nvPr/>
          </p:nvSpPr>
          <p:spPr>
            <a:xfrm>
              <a:off x="7462811" y="5921797"/>
              <a:ext cx="65581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3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3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</a:t>
              </a:r>
              <a:r>
                <a:rPr lang="en-US" altLang="zh-CN" sz="3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2309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14</TotalTime>
  <Words>12</Words>
  <Application>Microsoft Office PowerPoint</Application>
  <PresentationFormat>自定义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 ZH</dc:creator>
  <cp:lastModifiedBy>X ZH</cp:lastModifiedBy>
  <cp:revision>1</cp:revision>
  <dcterms:created xsi:type="dcterms:W3CDTF">2023-06-28T09:25:52Z</dcterms:created>
  <dcterms:modified xsi:type="dcterms:W3CDTF">2023-06-28T09:40:09Z</dcterms:modified>
</cp:coreProperties>
</file>