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6911975" cy="2268538"/>
  <p:notesSz cx="6858000" cy="9144000"/>
  <p:defaultTextStyle>
    <a:defPPr>
      <a:defRPr lang="en-US"/>
    </a:defPPr>
    <a:lvl1pPr marL="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C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>
        <p:scale>
          <a:sx n="125" d="100"/>
          <a:sy n="125" d="100"/>
        </p:scale>
        <p:origin x="336" y="922"/>
      </p:cViewPr>
      <p:guideLst>
        <p:guide orient="horz" pos="715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B792-32D6-45C0-BAE5-F2BC6B791321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93875" y="685800"/>
            <a:ext cx="1044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7778A-44A7-4074-A6E7-7067D80EB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795463" y="685800"/>
            <a:ext cx="10448926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7778A-44A7-4074-A6E7-7067D80EB6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406" y="704723"/>
            <a:ext cx="5875179" cy="4862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804" y="1285512"/>
            <a:ext cx="4838383" cy="5797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0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204" y="90854"/>
            <a:ext cx="1555193" cy="1935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19" y="90854"/>
            <a:ext cx="4550383" cy="1935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99" y="1457760"/>
            <a:ext cx="5875179" cy="450557"/>
          </a:xfrm>
        </p:spPr>
        <p:txBody>
          <a:bodyPr anchor="t"/>
          <a:lstStyle>
            <a:lvl1pPr algn="l">
              <a:defRPr sz="8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99" y="961507"/>
            <a:ext cx="5875179" cy="496242"/>
          </a:xfrm>
        </p:spPr>
        <p:txBody>
          <a:bodyPr anchor="b"/>
          <a:lstStyle>
            <a:lvl1pPr marL="0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1pPr>
            <a:lvl2pPr marL="9884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2pPr>
            <a:lvl3pPr marL="19769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3pPr>
            <a:lvl4pPr marL="296543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4pPr>
            <a:lvl5pPr marL="395394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5pPr>
            <a:lvl6pPr marL="494242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6pPr>
            <a:lvl7pPr marL="593089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7pPr>
            <a:lvl8pPr marL="69193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8pPr>
            <a:lvl9pPr marL="79078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601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3610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07807"/>
            <a:ext cx="3053990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601" y="719430"/>
            <a:ext cx="3053990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1211" y="507807"/>
            <a:ext cx="3055189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1211" y="719430"/>
            <a:ext cx="3055189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02" y="90331"/>
            <a:ext cx="2273992" cy="38439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414" y="90322"/>
            <a:ext cx="3863985" cy="1936134"/>
          </a:xfrm>
        </p:spPr>
        <p:txBody>
          <a:bodyPr/>
          <a:lstStyle>
            <a:lvl1pPr>
              <a:defRPr sz="692"/>
            </a:lvl1pPr>
            <a:lvl2pPr>
              <a:defRPr sz="606"/>
            </a:lvl2pPr>
            <a:lvl3pPr>
              <a:defRPr sz="519"/>
            </a:lvl3pPr>
            <a:lvl4pPr>
              <a:defRPr sz="432"/>
            </a:lvl4pPr>
            <a:lvl5pPr>
              <a:defRPr sz="432"/>
            </a:lvl5pPr>
            <a:lvl6pPr>
              <a:defRPr sz="432"/>
            </a:lvl6pPr>
            <a:lvl7pPr>
              <a:defRPr sz="432"/>
            </a:lvl7pPr>
            <a:lvl8pPr>
              <a:defRPr sz="432"/>
            </a:lvl8pPr>
            <a:lvl9pPr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602" y="474716"/>
            <a:ext cx="2273992" cy="1551743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21" y="1587985"/>
            <a:ext cx="4147185" cy="18747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54821" y="202710"/>
            <a:ext cx="4147185" cy="1361123"/>
          </a:xfrm>
        </p:spPr>
        <p:txBody>
          <a:bodyPr/>
          <a:lstStyle>
            <a:lvl1pPr marL="0" indent="0">
              <a:buNone/>
              <a:defRPr sz="692"/>
            </a:lvl1pPr>
            <a:lvl2pPr marL="98848" indent="0">
              <a:buNone/>
              <a:defRPr sz="606"/>
            </a:lvl2pPr>
            <a:lvl3pPr marL="197697" indent="0">
              <a:buNone/>
              <a:defRPr sz="519"/>
            </a:lvl3pPr>
            <a:lvl4pPr marL="296543" indent="0">
              <a:buNone/>
              <a:defRPr sz="432"/>
            </a:lvl4pPr>
            <a:lvl5pPr marL="395394" indent="0">
              <a:buNone/>
              <a:defRPr sz="432"/>
            </a:lvl5pPr>
            <a:lvl6pPr marL="494242" indent="0">
              <a:buNone/>
              <a:defRPr sz="432"/>
            </a:lvl6pPr>
            <a:lvl7pPr marL="593089" indent="0">
              <a:buNone/>
              <a:defRPr sz="432"/>
            </a:lvl7pPr>
            <a:lvl8pPr marL="691935" indent="0">
              <a:buNone/>
              <a:defRPr sz="432"/>
            </a:lvl8pPr>
            <a:lvl9pPr marL="790785" indent="0">
              <a:buNone/>
              <a:defRPr sz="4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821" y="1775452"/>
            <a:ext cx="4147185" cy="266237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601" y="90856"/>
            <a:ext cx="6220778" cy="37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29328"/>
            <a:ext cx="6220778" cy="14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602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600" y="2102607"/>
            <a:ext cx="2188793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584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7697" rtl="0" eaLnBrk="1" latinLnBrk="0" hangingPunct="1">
        <a:spcBef>
          <a:spcPct val="0"/>
        </a:spcBef>
        <a:buNone/>
        <a:defRPr sz="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138" indent="-74138" algn="l" defTabSz="197697" rtl="0" eaLnBrk="1" latinLnBrk="0" hangingPunct="1">
        <a:spcBef>
          <a:spcPct val="20000"/>
        </a:spcBef>
        <a:buFont typeface="Arial" pitchFamily="34" charset="0"/>
        <a:buChar char="•"/>
        <a:defRPr sz="692" kern="1200">
          <a:solidFill>
            <a:schemeClr val="tx1"/>
          </a:solidFill>
          <a:latin typeface="+mn-lt"/>
          <a:ea typeface="+mn-ea"/>
          <a:cs typeface="+mn-cs"/>
        </a:defRPr>
      </a:lvl1pPr>
      <a:lvl2pPr marL="160630" indent="-61780" algn="l" defTabSz="197697" rtl="0" eaLnBrk="1" latinLnBrk="0" hangingPunct="1">
        <a:spcBef>
          <a:spcPct val="20000"/>
        </a:spcBef>
        <a:buFont typeface="Arial" pitchFamily="34" charset="0"/>
        <a:buChar char="–"/>
        <a:defRPr sz="606" kern="1200">
          <a:solidFill>
            <a:schemeClr val="tx1"/>
          </a:solidFill>
          <a:latin typeface="+mn-lt"/>
          <a:ea typeface="+mn-ea"/>
          <a:cs typeface="+mn-cs"/>
        </a:defRPr>
      </a:lvl2pPr>
      <a:lvl3pPr marL="247119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3pPr>
      <a:lvl4pPr marL="345969" indent="-49424" algn="l" defTabSz="197697" rtl="0" eaLnBrk="1" latinLnBrk="0" hangingPunct="1">
        <a:spcBef>
          <a:spcPct val="20000"/>
        </a:spcBef>
        <a:buFont typeface="Arial" pitchFamily="34" charset="0"/>
        <a:buChar char="–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44817" indent="-49424" algn="l" defTabSz="197697" rtl="0" eaLnBrk="1" latinLnBrk="0" hangingPunct="1">
        <a:spcBef>
          <a:spcPct val="20000"/>
        </a:spcBef>
        <a:buFont typeface="Arial" pitchFamily="34" charset="0"/>
        <a:buChar char="»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3665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42511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41360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40208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848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697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543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394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242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089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193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078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33ACD5-2D10-5954-34ED-7DB5DEE04F2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9489" r="21589" b="3577"/>
          <a:stretch/>
        </p:blipFill>
        <p:spPr>
          <a:xfrm>
            <a:off x="2300974" y="9269"/>
            <a:ext cx="2247100" cy="22592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5FF19A-74BF-D59B-2B5B-25794C9DA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t="9693" r="12400" b="2973"/>
          <a:stretch/>
        </p:blipFill>
        <p:spPr>
          <a:xfrm>
            <a:off x="4544033" y="24922"/>
            <a:ext cx="2367942" cy="22412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F6CD28-D95D-3CF6-59C4-97F287BD83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8638" r="27673" b="3124"/>
          <a:stretch/>
        </p:blipFill>
        <p:spPr>
          <a:xfrm>
            <a:off x="-1813" y="0"/>
            <a:ext cx="2314800" cy="22685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B78F1E-ACDE-5C02-873C-C083E3A260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2" t="13051" r="15175" b="20559"/>
          <a:stretch/>
        </p:blipFill>
        <p:spPr>
          <a:xfrm flipH="1">
            <a:off x="1977799" y="251778"/>
            <a:ext cx="106586" cy="7300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49CED43-6544-FF16-75B6-7D83C4CDFD49}"/>
              </a:ext>
            </a:extLst>
          </p:cNvPr>
          <p:cNvSpPr txBox="1"/>
          <p:nvPr/>
        </p:nvSpPr>
        <p:spPr>
          <a:xfrm>
            <a:off x="350314" y="0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40DE2E-CC4D-A87A-5EC7-437707FECF6B}"/>
              </a:ext>
            </a:extLst>
          </p:cNvPr>
          <p:cNvSpPr txBox="1"/>
          <p:nvPr/>
        </p:nvSpPr>
        <p:spPr>
          <a:xfrm>
            <a:off x="1628644" y="36989"/>
            <a:ext cx="872266" cy="22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FE29F0-CF30-E4EF-276D-241286F85D06}"/>
              </a:ext>
            </a:extLst>
          </p:cNvPr>
          <p:cNvSpPr txBox="1"/>
          <p:nvPr/>
        </p:nvSpPr>
        <p:spPr>
          <a:xfrm>
            <a:off x="2008187" y="797947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D650C2-2198-0CF2-D657-E4067E0AFF35}"/>
              </a:ext>
            </a:extLst>
          </p:cNvPr>
          <p:cNvSpPr txBox="1"/>
          <p:nvPr/>
        </p:nvSpPr>
        <p:spPr>
          <a:xfrm>
            <a:off x="1997141" y="417468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3BDB08-3EF9-DB19-BD5D-B386F904E34D}"/>
              </a:ext>
            </a:extLst>
          </p:cNvPr>
          <p:cNvSpPr txBox="1"/>
          <p:nvPr/>
        </p:nvSpPr>
        <p:spPr>
          <a:xfrm>
            <a:off x="2008187" y="144056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FAC0C3-3DEE-939A-FB4E-A8CC391B8654}"/>
              </a:ext>
            </a:extLst>
          </p:cNvPr>
          <p:cNvSpPr txBox="1"/>
          <p:nvPr/>
        </p:nvSpPr>
        <p:spPr>
          <a:xfrm>
            <a:off x="2570041" y="23391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DE7260-035B-63B8-F77E-E6E472971CAD}"/>
              </a:ext>
            </a:extLst>
          </p:cNvPr>
          <p:cNvSpPr txBox="1"/>
          <p:nvPr/>
        </p:nvSpPr>
        <p:spPr>
          <a:xfrm>
            <a:off x="4831677" y="23391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20</Words>
  <Application>Microsoft Office PowerPoint</Application>
  <PresentationFormat>自定义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Shudi</dc:creator>
  <cp:lastModifiedBy>X ZH</cp:lastModifiedBy>
  <cp:revision>133</cp:revision>
  <dcterms:created xsi:type="dcterms:W3CDTF">2006-08-16T00:00:00Z</dcterms:created>
  <dcterms:modified xsi:type="dcterms:W3CDTF">2023-08-07T06:51:27Z</dcterms:modified>
</cp:coreProperties>
</file>