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</p:sldIdLst>
  <p:sldSz cx="54864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 userDrawn="1">
          <p15:clr>
            <a:srgbClr val="A4A3A4"/>
          </p15:clr>
        </p15:guide>
        <p15:guide id="2" pos="17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606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09" autoAdjust="0"/>
    <p:restoredTop sz="94660"/>
  </p:normalViewPr>
  <p:slideViewPr>
    <p:cSldViewPr snapToGrid="0">
      <p:cViewPr varScale="1">
        <p:scale>
          <a:sx n="185" d="100"/>
          <a:sy n="185" d="100"/>
        </p:scale>
        <p:origin x="153" y="93"/>
      </p:cViewPr>
      <p:guideLst>
        <p:guide orient="horz" pos="1152"/>
        <p:guide pos="17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598593"/>
            <a:ext cx="466344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21087"/>
            <a:ext cx="41148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D7CA-9015-4CFF-B9DC-B5F4A9BBE03A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B5EAC-093A-4B96-86F2-621F988BC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9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D7CA-9015-4CFF-B9DC-B5F4A9BBE03A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B5EAC-093A-4B96-86F2-621F988BC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6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194733"/>
            <a:ext cx="1183005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194733"/>
            <a:ext cx="3480435" cy="309964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D7CA-9015-4CFF-B9DC-B5F4A9BBE03A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B5EAC-093A-4B96-86F2-621F988BC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46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D7CA-9015-4CFF-B9DC-B5F4A9BBE03A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B5EAC-093A-4B96-86F2-621F988BC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07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911861"/>
            <a:ext cx="473202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2447714"/>
            <a:ext cx="473202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/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D7CA-9015-4CFF-B9DC-B5F4A9BBE03A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B5EAC-093A-4B96-86F2-621F988BC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20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973666"/>
            <a:ext cx="2331720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973666"/>
            <a:ext cx="2331720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D7CA-9015-4CFF-B9DC-B5F4A9BBE03A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B5EAC-093A-4B96-86F2-621F988BC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17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94734"/>
            <a:ext cx="473202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896620"/>
            <a:ext cx="2321004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336040"/>
            <a:ext cx="2321004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896620"/>
            <a:ext cx="2332435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336040"/>
            <a:ext cx="2332435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D7CA-9015-4CFF-B9DC-B5F4A9BBE03A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B5EAC-093A-4B96-86F2-621F988BC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30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D7CA-9015-4CFF-B9DC-B5F4A9BBE03A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B5EAC-093A-4B96-86F2-621F988BC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1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D7CA-9015-4CFF-B9DC-B5F4A9BBE03A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B5EAC-093A-4B96-86F2-621F988BC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3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840"/>
            <a:ext cx="176950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526627"/>
            <a:ext cx="277749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97280"/>
            <a:ext cx="176950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D7CA-9015-4CFF-B9DC-B5F4A9BBE03A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B5EAC-093A-4B96-86F2-621F988BC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6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840"/>
            <a:ext cx="176950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526627"/>
            <a:ext cx="277749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97280"/>
            <a:ext cx="176950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D7CA-9015-4CFF-B9DC-B5F4A9BBE03A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B5EAC-093A-4B96-86F2-621F988BC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41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194734"/>
            <a:ext cx="473202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973666"/>
            <a:ext cx="473202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3D7CA-9015-4CFF-B9DC-B5F4A9BBE03A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3390054"/>
            <a:ext cx="18516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B5EAC-093A-4B96-86F2-621F988BC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29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" descr="C:\Users\Administrator\Desktop\Figure 1.jpeg">
            <a:extLst>
              <a:ext uri="{FF2B5EF4-FFF2-40B4-BE49-F238E27FC236}">
                <a16:creationId xmlns:a16="http://schemas.microsoft.com/office/drawing/2014/main" id="{59FC7E8B-D750-4806-81B2-4123EB6B43CF}"/>
              </a:ext>
            </a:extLst>
          </p:cNvPr>
          <p:cNvPicPr/>
          <p:nvPr/>
        </p:nvPicPr>
        <p:blipFill rotWithShape="1">
          <a:blip r:embed="rId2" cstate="print"/>
          <a:srcRect l="4424" t="10998" r="3935" b="11720"/>
          <a:stretch/>
        </p:blipFill>
        <p:spPr bwMode="auto">
          <a:xfrm>
            <a:off x="64394" y="54091"/>
            <a:ext cx="5422006" cy="3528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32266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5362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The University of Kansas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Zhao, Hui</dc:creator>
  <cp:lastModifiedBy>Hui Zhao</cp:lastModifiedBy>
  <cp:revision>88</cp:revision>
  <dcterms:created xsi:type="dcterms:W3CDTF">2016-10-06T03:31:24Z</dcterms:created>
  <dcterms:modified xsi:type="dcterms:W3CDTF">2017-12-19T22:20:09Z</dcterms:modified>
</cp:coreProperties>
</file>