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71405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01195" y="377816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714384"/>
          </a:xfrm>
          <a:prstGeom prst="rect">
            <a:avLst/>
          </a:prstGeom>
          <a:noFill/>
          <a:ln>
            <a:noFill/>
          </a:ln>
        </p:spPr>
        <p:txBody>
          <a:bodyPr spcFirstLastPara="1" wrap="square" lIns="91425" tIns="45700" rIns="91425" bIns="45700" anchor="t" anchorCtr="0">
            <a:noAutofit/>
          </a:bodyPr>
          <a:lstStyle/>
          <a:p>
            <a:pPr lvl="0"/>
            <a:r>
              <a:rPr lang="en-US" sz="1070" dirty="0" err="1"/>
              <a:t>Monalco</a:t>
            </a:r>
            <a:r>
              <a:rPr lang="en-US" sz="1070" dirty="0"/>
              <a:t> Mining, one of the world’s largest iron ore mining companies in the world, has invested heavily in operating technologies along with many other mining organizations during the time of iron ore’s price ramped to $110/ton. With the increased market supply, prices have dropped to averaging $55/ton which close the operation break even around $50/ton. Work orders predicts the maintenance of the operation cost will raise from $30M in 2018 to $45M in 2019. In response to worsening</a:t>
            </a:r>
          </a:p>
          <a:p>
            <a:pPr lvl="0"/>
            <a:r>
              <a:rPr lang="en-US" sz="1070" dirty="0"/>
              <a:t>market conditions, the management team wants to reduce maintenance cost until they are back to the acceptable levels.</a:t>
            </a:r>
            <a:endParaRPr sz="1070" dirty="0"/>
          </a:p>
        </p:txBody>
      </p:sp>
      <p:sp>
        <p:nvSpPr>
          <p:cNvPr id="35" name="Google Shape;35;p1"/>
          <p:cNvSpPr txBox="1"/>
          <p:nvPr/>
        </p:nvSpPr>
        <p:spPr>
          <a:xfrm>
            <a:off x="152046" y="4068915"/>
            <a:ext cx="4324418" cy="567285"/>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r>
              <a:rPr lang="en-US" sz="1070" dirty="0"/>
              <a:t>Shave off ~ %20 worth of costs over the year w.r.t ore crusher maintenance</a:t>
            </a:r>
            <a:endParaRPr sz="1070"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r>
              <a:rPr lang="en-US" sz="1070" dirty="0"/>
              <a:t>‘Excess wear’ that is overused equipment is responsible for at least 80% of work’s requests from maintenance log</a:t>
            </a: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070" dirty="0"/>
              <a:t>Resistance from the reliability engineering team</a:t>
            </a:r>
          </a:p>
          <a:p>
            <a:pPr lvl="0"/>
            <a:endParaRPr lang="en-US" sz="1070" dirty="0"/>
          </a:p>
          <a:p>
            <a:pPr marL="171450" lvl="0" indent="-171450">
              <a:buFont typeface="Arial" panose="020B0604020202020204" pitchFamily="34" charset="0"/>
              <a:buChar char="•"/>
            </a:pPr>
            <a:r>
              <a:rPr lang="en-US" sz="1070" dirty="0"/>
              <a:t>Cut no more than the recommended OEM limit of one maintenance event at every 50,000 tons of iron ore processed</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070" dirty="0"/>
              <a:t>Data Historian – information on how many </a:t>
            </a:r>
            <a:r>
              <a:rPr lang="en-US" sz="1070" dirty="0" err="1"/>
              <a:t>tonnes</a:t>
            </a:r>
            <a:r>
              <a:rPr lang="en-US" sz="1070" dirty="0"/>
              <a:t> of Iron Ore being processed</a:t>
            </a:r>
          </a:p>
          <a:p>
            <a:pPr marL="171450" lvl="0" indent="-171450">
              <a:buFont typeface="Arial" panose="020B0604020202020204" pitchFamily="34" charset="0"/>
              <a:buChar char="•"/>
            </a:pPr>
            <a:r>
              <a:rPr lang="en-US" sz="1070" dirty="0"/>
              <a:t>Ellipse – old work orders before SAP</a:t>
            </a:r>
          </a:p>
          <a:p>
            <a:pPr marL="171450" lvl="0" indent="-171450">
              <a:buFont typeface="Arial" panose="020B0604020202020204" pitchFamily="34" charset="0"/>
              <a:buChar char="•"/>
            </a:pPr>
            <a:r>
              <a:rPr lang="en-US" sz="1070" dirty="0"/>
              <a:t>SAP – up-to-date information source on equipment logs and orders for maintence work or other pieces of equipment </a:t>
            </a: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070" dirty="0"/>
              <a:t>Chanel Adams (Reliability Engineer)</a:t>
            </a:r>
          </a:p>
          <a:p>
            <a:pPr marL="171450" lvl="0" indent="-171450">
              <a:buFont typeface="Arial" panose="020B0604020202020204" pitchFamily="34" charset="0"/>
              <a:buChar char="•"/>
            </a:pPr>
            <a:r>
              <a:rPr lang="en-US" sz="1070" dirty="0"/>
              <a:t>Jonas Richards (Asset Integrity Manager)</a:t>
            </a:r>
          </a:p>
          <a:p>
            <a:pPr marL="171450" lvl="0" indent="-171450">
              <a:buFont typeface="Arial" panose="020B0604020202020204" pitchFamily="34" charset="0"/>
              <a:buChar char="•"/>
            </a:pPr>
            <a:r>
              <a:rPr lang="en-US" sz="1070" dirty="0"/>
              <a:t>Bruce Banner (Maintenance SME)</a:t>
            </a:r>
          </a:p>
          <a:p>
            <a:pPr marL="171450" lvl="0" indent="-171450">
              <a:buFont typeface="Arial" panose="020B0604020202020204" pitchFamily="34" charset="0"/>
              <a:buChar char="•"/>
            </a:pPr>
            <a:r>
              <a:rPr lang="en-US" sz="1070" dirty="0"/>
              <a:t>Jane </a:t>
            </a:r>
            <a:r>
              <a:rPr lang="en-US" sz="1070" dirty="0" err="1"/>
              <a:t>Steere</a:t>
            </a:r>
            <a:r>
              <a:rPr lang="en-US" sz="1070" dirty="0"/>
              <a:t> (Principal Maintenance)</a:t>
            </a:r>
          </a:p>
          <a:p>
            <a:pPr marL="171450" lvl="0" indent="-171450">
              <a:buFont typeface="Arial" panose="020B0604020202020204" pitchFamily="34" charset="0"/>
              <a:buChar char="•"/>
            </a:pPr>
            <a:r>
              <a:rPr lang="en-US" sz="1070" dirty="0"/>
              <a:t>Fargo Williams (Change Manager) </a:t>
            </a:r>
          </a:p>
          <a:p>
            <a:pPr marL="171450" lvl="0" indent="-171450">
              <a:buFont typeface="Arial" panose="020B0604020202020204" pitchFamily="34" charset="0"/>
              <a:buChar char="•"/>
            </a:pPr>
            <a:r>
              <a:rPr lang="en-US" sz="1070" dirty="0"/>
              <a:t>Tara Starr (Maintenance SME)</a:t>
            </a:r>
            <a:endParaRPr sz="107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914990" cy="834036"/>
          </a:xfrm>
          <a:prstGeom prst="rect">
            <a:avLst/>
          </a:prstGeom>
          <a:noFill/>
          <a:ln>
            <a:noFill/>
          </a:ln>
        </p:spPr>
        <p:txBody>
          <a:bodyPr spcFirstLastPara="1" wrap="square" lIns="91425" tIns="45700" rIns="91425" bIns="45700" anchor="t" anchorCtr="0">
            <a:noAutofit/>
          </a:bodyPr>
          <a:lstStyle/>
          <a:p>
            <a:r>
              <a:rPr lang="en-US" dirty="0"/>
              <a:t>What opportunities exist for </a:t>
            </a:r>
            <a:r>
              <a:rPr lang="en-US" dirty="0" err="1"/>
              <a:t>Monalco</a:t>
            </a:r>
            <a:r>
              <a:rPr lang="en-US" dirty="0"/>
              <a:t> Mining to reduce annual maintenance costs by 20% through operational improvements (not overused equipment) to stay in business if the price of iron ore per ton drops to or below current break-even ~$50/ton?</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635</Words>
  <Application>Microsoft Office PowerPoint</Application>
  <PresentationFormat>On-screen Show (4:3)</PresentationFormat>
  <Paragraphs>51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 Sans</vt:lpstr>
      <vt:lpstr>Arial</vt:lpstr>
      <vt:lpstr>Calibri</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Jiaqi Xu</cp:lastModifiedBy>
  <cp:revision>13</cp:revision>
  <dcterms:modified xsi:type="dcterms:W3CDTF">2020-05-04T20:00:54Z</dcterms:modified>
</cp:coreProperties>
</file>