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70" dirty="0"/>
              <a:t>Nordic Sensor Company (NSC), a top-five player in the IoT sensor space focusing on energy consumption and production, has found sensor failure rate in the early-stage testing increased from ~1-2% to 15%. The company needs to know which manufacturer to shutdown or parts supplier to stop buying from in order to get the failure rate back down below 5%.</a:t>
            </a:r>
            <a:endParaRPr lang="en-AU" sz="1070" dirty="0"/>
          </a:p>
          <a:p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47600"/>
            <a:ext cx="4324418" cy="115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071" dirty="0"/>
              <a:t>Leaders of company want to know immediately if there are problems with their parts or manufacturing systems after manufacturing a new sensor every 30 minutes, so they can shut down the manufacturing line and address the issue.</a:t>
            </a: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70" dirty="0"/>
              <a:t>The cause of increased failures could be due to a combination of faulty parts and poor manufacturing, or it could be specific to one factory.</a:t>
            </a:r>
            <a:endParaRPr sz="107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70" dirty="0"/>
              <a:t>The column labels of data probably don’t make much sense since I am new to all of vendor codes and there are 26 suppliers for the seven </a:t>
            </a:r>
            <a:r>
              <a:rPr lang="en-US" sz="1070" dirty="0" err="1"/>
              <a:t>InSense</a:t>
            </a:r>
            <a:r>
              <a:rPr lang="en-US" sz="1070" dirty="0"/>
              <a:t> sensor parts.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70" dirty="0"/>
              <a:t>Chi-squares testing is not enough to solve the problem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dirty="0"/>
              <a:t>Cert – limited exports with 20k rows, column “STATUS” indicates fail rate, data </a:t>
            </a:r>
            <a:r>
              <a:rPr lang="en-US" sz="1070" dirty="0"/>
              <a:t>covers manufacturing dates going back two quarters with dated results for testing.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7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dirty="0"/>
              <a:t>Connect the parts suppliers and manufacturer to each </a:t>
            </a:r>
            <a:r>
              <a:rPr lang="en-US" sz="1070" dirty="0" err="1"/>
              <a:t>InSense</a:t>
            </a:r>
            <a:r>
              <a:rPr lang="en-US" sz="1070" dirty="0"/>
              <a:t> sensor and whether it failed on testing</a:t>
            </a:r>
            <a:r>
              <a:rPr lang="en-US" dirty="0"/>
              <a:t>.</a:t>
            </a:r>
            <a:endParaRPr lang="en-US" sz="107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dirty="0"/>
              <a:t>Tony Abraham (</a:t>
            </a:r>
            <a:r>
              <a:rPr lang="en-AU" sz="1070" dirty="0" err="1"/>
              <a:t>InSense</a:t>
            </a:r>
            <a:r>
              <a:rPr lang="en-AU" sz="1070" dirty="0"/>
              <a:t> VP)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Vince </a:t>
            </a:r>
            <a:r>
              <a:rPr lang="en-US" sz="107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Maccano</a:t>
            </a:r>
            <a:r>
              <a:rPr lang="en-US" sz="107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(Head of Data Science)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dirty="0"/>
              <a:t>Anna Landis (</a:t>
            </a:r>
            <a:r>
              <a:rPr lang="en-US" sz="1070" dirty="0" err="1"/>
              <a:t>LithBat</a:t>
            </a:r>
            <a:r>
              <a:rPr lang="en-US" sz="1070" dirty="0"/>
              <a:t> – VP)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Gary </a:t>
            </a:r>
            <a:r>
              <a:rPr lang="en-US" sz="107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Neumont</a:t>
            </a:r>
            <a:r>
              <a:rPr lang="en-US" sz="107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(Head of Manufacturing)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dirty="0"/>
              <a:t>Jessica Johns (QA/QC Engineer)</a:t>
            </a:r>
            <a:endParaRPr sz="107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724912" cy="69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dirty="0"/>
              <a:t>What opportunities exist for Nordic Sensor Company to get the failure rate below 5% from 15% through shutdown the manufacturer or stop buying from parts supplier </a:t>
            </a:r>
            <a:r>
              <a:rPr lang="en-US"/>
              <a:t>after manufacturing </a:t>
            </a:r>
            <a:r>
              <a:rPr lang="en-US" dirty="0"/>
              <a:t>a new sensor every 30 minutes or so?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628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Jiaqi Xu</cp:lastModifiedBy>
  <cp:revision>10</cp:revision>
  <dcterms:modified xsi:type="dcterms:W3CDTF">2020-05-04T22:01:53Z</dcterms:modified>
</cp:coreProperties>
</file>