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4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61DE2-2B18-A842-1B33-7727B236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97833-5BFA-E2C6-D2A0-99612DA52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50473-0031-0183-7F94-29119E3E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09D98-4959-AEA3-1FAF-8D7E5E4D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2D325-0DE4-97F8-677B-B60EC429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7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02EB1-AB1C-2B3A-79F8-AEBF8118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070DC-A6FE-03D4-504D-6AD9AFDA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8EC31-DC92-2F48-F36B-EC31B82C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E1D5F-3CE4-85A7-5F9F-1D2399E6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1A2C2-0388-38E1-CB4E-CEF605EB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8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665877-5862-2CD1-EB61-CF65D61DD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F54AB-4C44-2A2F-80BA-DD67E3D4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1306B-8E09-62B4-EB4A-B10C760C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0DC15-6FE1-6221-D83E-EC0A64DA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67D59-4119-7191-2A1F-D4E0C7D8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1AEA-6FB0-7EDC-372D-B6C5CA2B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472E9-3B26-EB06-907E-82B28D1F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9715C-7D08-0BF1-15D8-CA62C49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DA92A-8177-6099-047A-675C1447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CE648-AD2D-C8EC-FE70-17171968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DCD2-0729-517E-7B9C-19D243ED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BFC79-3C67-D809-DF69-C35F515F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2A56B-C34F-70FE-27CA-EEE0ABA6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FAD49-F0C2-4F6F-05F7-FC21DAAA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7F672-5A39-D4FD-8527-EFD61009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7E15F-0958-6394-77E1-F2CD71F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ED142-BDBD-BC69-44A9-3B356898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DCB82-C60F-CDF3-3098-AB72F51E9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FAD0B-8B93-A156-A6C8-EDE9903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7F2A1-69EB-5F0B-7DAB-710CC60E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F740F-CC89-A5B1-4E97-C479C7B6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0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B0BD0-9CAF-DB91-35C1-87F8361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BCB65-113D-6F35-93BA-2464915D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D0876D-50E4-BB8B-4EAF-3758CC639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261846-EB50-CF1A-B173-365C53C55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131348-AA89-5ECC-9299-DF41FDF2F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20D8E4-3D1F-0AEE-EE47-04C2145E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A6C509-029C-AC89-8088-DD8DA5EF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BA7B39-F2BA-326B-3E34-5052BE9E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1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A83BD-10B8-4FD0-9B0A-3D88EE2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91A894-FEBD-A9EA-85AE-0965F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C9046A-CF6C-5DE8-A1CF-3DED4831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034769-EC8C-ED8C-9FA5-6043E37D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535CF-56D9-5687-65E0-5C2A27E4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34CC6-EF75-36BD-6FD5-EE522122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EAC6B-BB93-73FF-7EF3-A5A6D8A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1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A505B-CB41-2A65-A563-71D05EF4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31C83-F090-DFD0-8C2F-36619E41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99ECC-93DD-C4B6-CDF1-BEAC0D5B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9C891-B1FC-4937-49C8-878E58C7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A0287-A169-E933-F383-B0F7FA56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D0E19-93E7-C44C-C32B-F7694908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2D905-55DC-B407-5F6D-217716DB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16CA08-457C-DD18-EDDE-6ED13A020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8B5D7-CCA0-5FB1-7519-70A6B180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2C75F-3943-CF83-5F0F-14CEDEAE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D90CB-9E94-80F3-E47D-66CFB4ED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C381E-2B98-F9BE-49A8-462BCD3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FE502-387F-255D-298D-2B827067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2FF2A-120D-0851-8CFF-E5F7707D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F15F6-D94D-55A4-E6C5-4455FDF87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13D3-A0F7-4521-B05B-8727E21EAD27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99273-BEE3-BF69-2CB9-34EAAC0FE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B226F-53A5-6D27-407D-D80E92CC4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0099-3D21-491D-B0AF-717BEB2D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0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D6743A61-FF5D-601C-7201-C0606D8D3119}"/>
              </a:ext>
            </a:extLst>
          </p:cNvPr>
          <p:cNvGrpSpPr/>
          <p:nvPr/>
        </p:nvGrpSpPr>
        <p:grpSpPr>
          <a:xfrm>
            <a:off x="625724" y="505608"/>
            <a:ext cx="6721104" cy="4168400"/>
            <a:chOff x="3826124" y="877625"/>
            <a:chExt cx="6721104" cy="4168400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31670E6-8404-043B-16F4-965ABB41742D}"/>
                </a:ext>
              </a:extLst>
            </p:cNvPr>
            <p:cNvSpPr/>
            <p:nvPr/>
          </p:nvSpPr>
          <p:spPr>
            <a:xfrm>
              <a:off x="8869611" y="877625"/>
              <a:ext cx="562657" cy="5262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D359BCD6-832D-6A18-007A-7E24ECA2253A}"/>
                </a:ext>
              </a:extLst>
            </p:cNvPr>
            <p:cNvSpPr/>
            <p:nvPr/>
          </p:nvSpPr>
          <p:spPr>
            <a:xfrm>
              <a:off x="9110721" y="1099331"/>
              <a:ext cx="80436" cy="82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15A5C3A-3357-02D6-A772-6DB49733A40E}"/>
                </a:ext>
              </a:extLst>
            </p:cNvPr>
            <p:cNvSpPr/>
            <p:nvPr/>
          </p:nvSpPr>
          <p:spPr>
            <a:xfrm>
              <a:off x="8869611" y="1403851"/>
              <a:ext cx="562657" cy="5262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F58FEA4C-94C0-7619-321A-D6E3C7700576}"/>
                </a:ext>
              </a:extLst>
            </p:cNvPr>
            <p:cNvSpPr/>
            <p:nvPr/>
          </p:nvSpPr>
          <p:spPr>
            <a:xfrm>
              <a:off x="9110721" y="1625557"/>
              <a:ext cx="80436" cy="82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2BCE86EF-0481-A697-B967-FD43993B0D3B}"/>
                </a:ext>
              </a:extLst>
            </p:cNvPr>
            <p:cNvSpPr/>
            <p:nvPr/>
          </p:nvSpPr>
          <p:spPr>
            <a:xfrm>
              <a:off x="8869611" y="1930074"/>
              <a:ext cx="562657" cy="5262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9F24766D-F423-95CA-34E9-13748599EF9E}"/>
                </a:ext>
              </a:extLst>
            </p:cNvPr>
            <p:cNvSpPr/>
            <p:nvPr/>
          </p:nvSpPr>
          <p:spPr>
            <a:xfrm>
              <a:off x="9110721" y="2151780"/>
              <a:ext cx="80436" cy="82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9574DAFE-CAB9-02BA-CC98-1CC03214A5B0}"/>
                </a:ext>
              </a:extLst>
            </p:cNvPr>
            <p:cNvSpPr/>
            <p:nvPr/>
          </p:nvSpPr>
          <p:spPr>
            <a:xfrm>
              <a:off x="8869611" y="2414897"/>
              <a:ext cx="562657" cy="5262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F2EC3375-6E0D-D406-4B2A-7DC4C354810C}"/>
                </a:ext>
              </a:extLst>
            </p:cNvPr>
            <p:cNvSpPr/>
            <p:nvPr/>
          </p:nvSpPr>
          <p:spPr>
            <a:xfrm>
              <a:off x="9110721" y="2636603"/>
              <a:ext cx="80436" cy="82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B87011DA-D197-785D-6FB3-E4DB262648D6}"/>
                </a:ext>
              </a:extLst>
            </p:cNvPr>
            <p:cNvSpPr/>
            <p:nvPr/>
          </p:nvSpPr>
          <p:spPr>
            <a:xfrm>
              <a:off x="8869611" y="2941122"/>
              <a:ext cx="562657" cy="5262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703BE8AF-3A90-CF7F-A47E-A1DD900CA0E1}"/>
                </a:ext>
              </a:extLst>
            </p:cNvPr>
            <p:cNvSpPr/>
            <p:nvPr/>
          </p:nvSpPr>
          <p:spPr>
            <a:xfrm>
              <a:off x="9110721" y="3162828"/>
              <a:ext cx="80436" cy="82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8462EB37-08B1-4129-49FC-28DA46ACDFF9}"/>
                </a:ext>
              </a:extLst>
            </p:cNvPr>
            <p:cNvSpPr/>
            <p:nvPr/>
          </p:nvSpPr>
          <p:spPr>
            <a:xfrm>
              <a:off x="8869611" y="3467347"/>
              <a:ext cx="562657" cy="5262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F33C59EF-10D0-04A6-1D73-1224176960A5}"/>
                </a:ext>
              </a:extLst>
            </p:cNvPr>
            <p:cNvSpPr/>
            <p:nvPr/>
          </p:nvSpPr>
          <p:spPr>
            <a:xfrm>
              <a:off x="9110721" y="3689053"/>
              <a:ext cx="80436" cy="82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C50E7AF5-6D0B-5EBA-CD92-7B0F93FC6CED}"/>
                </a:ext>
              </a:extLst>
            </p:cNvPr>
            <p:cNvSpPr/>
            <p:nvPr/>
          </p:nvSpPr>
          <p:spPr>
            <a:xfrm>
              <a:off x="8869611" y="3993572"/>
              <a:ext cx="562657" cy="5262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34F0C6B3-71DB-74EB-BFB3-AC5DC2065103}"/>
                </a:ext>
              </a:extLst>
            </p:cNvPr>
            <p:cNvSpPr/>
            <p:nvPr/>
          </p:nvSpPr>
          <p:spPr>
            <a:xfrm>
              <a:off x="9110721" y="4215278"/>
              <a:ext cx="80436" cy="82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31857B7-56C2-C536-6029-54F40F6C10B0}"/>
                </a:ext>
              </a:extLst>
            </p:cNvPr>
            <p:cNvSpPr/>
            <p:nvPr/>
          </p:nvSpPr>
          <p:spPr>
            <a:xfrm>
              <a:off x="8869611" y="4519796"/>
              <a:ext cx="562657" cy="5262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C45A7AB0-6D69-5590-CC48-586C47FF487D}"/>
                </a:ext>
              </a:extLst>
            </p:cNvPr>
            <p:cNvSpPr/>
            <p:nvPr/>
          </p:nvSpPr>
          <p:spPr>
            <a:xfrm>
              <a:off x="9110721" y="4741502"/>
              <a:ext cx="80436" cy="828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527FE452-CA72-0F64-B462-C1A8DD498ED1}"/>
                </a:ext>
              </a:extLst>
            </p:cNvPr>
            <p:cNvGrpSpPr/>
            <p:nvPr/>
          </p:nvGrpSpPr>
          <p:grpSpPr>
            <a:xfrm>
              <a:off x="3826124" y="877625"/>
              <a:ext cx="6721104" cy="4168400"/>
              <a:chOff x="3826124" y="877625"/>
              <a:chExt cx="6721104" cy="41684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E219B-5218-984D-3CFB-3730BD0B567F}"/>
                  </a:ext>
                </a:extLst>
              </p:cNvPr>
              <p:cNvSpPr/>
              <p:nvPr/>
            </p:nvSpPr>
            <p:spPr>
              <a:xfrm>
                <a:off x="3826124" y="877627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1859917-961A-3477-1A47-E9B3908210B4}"/>
                  </a:ext>
                </a:extLst>
              </p:cNvPr>
              <p:cNvSpPr/>
              <p:nvPr/>
            </p:nvSpPr>
            <p:spPr>
              <a:xfrm>
                <a:off x="4067234" y="109933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623048F-F7D7-AFAD-8267-D565B7AFA1C8}"/>
                  </a:ext>
                </a:extLst>
              </p:cNvPr>
              <p:cNvSpPr/>
              <p:nvPr/>
            </p:nvSpPr>
            <p:spPr>
              <a:xfrm>
                <a:off x="4388781" y="877626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52151CB-C7D8-223D-53E4-1596F68FAA56}"/>
                  </a:ext>
                </a:extLst>
              </p:cNvPr>
              <p:cNvSpPr/>
              <p:nvPr/>
            </p:nvSpPr>
            <p:spPr>
              <a:xfrm>
                <a:off x="4629891" y="109933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8F53D8A-6F7D-19F3-DD76-F31992EAAFFF}"/>
                  </a:ext>
                </a:extLst>
              </p:cNvPr>
              <p:cNvSpPr/>
              <p:nvPr/>
            </p:nvSpPr>
            <p:spPr>
              <a:xfrm>
                <a:off x="4949059" y="877626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DC76F21-99CB-66EC-50C8-8876AE77FAA5}"/>
                  </a:ext>
                </a:extLst>
              </p:cNvPr>
              <p:cNvSpPr/>
              <p:nvPr/>
            </p:nvSpPr>
            <p:spPr>
              <a:xfrm>
                <a:off x="5190170" y="109933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D75E59-27BB-AA27-94B4-A4FF955DAF94}"/>
                  </a:ext>
                </a:extLst>
              </p:cNvPr>
              <p:cNvSpPr/>
              <p:nvPr/>
            </p:nvSpPr>
            <p:spPr>
              <a:xfrm>
                <a:off x="5509338" y="877626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303963D-7304-F4CF-2388-354F69161A42}"/>
                  </a:ext>
                </a:extLst>
              </p:cNvPr>
              <p:cNvSpPr/>
              <p:nvPr/>
            </p:nvSpPr>
            <p:spPr>
              <a:xfrm>
                <a:off x="5750448" y="109933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7820181-7157-4899-7856-44497A0EFFC7}"/>
                  </a:ext>
                </a:extLst>
              </p:cNvPr>
              <p:cNvSpPr/>
              <p:nvPr/>
            </p:nvSpPr>
            <p:spPr>
              <a:xfrm>
                <a:off x="6069616" y="877626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4D8C5F30-854E-9ACE-5DD3-6C02FD5335D0}"/>
                  </a:ext>
                </a:extLst>
              </p:cNvPr>
              <p:cNvSpPr/>
              <p:nvPr/>
            </p:nvSpPr>
            <p:spPr>
              <a:xfrm>
                <a:off x="6310726" y="109933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4AD85AC-31D3-3862-FA3E-288A0B6E55DA}"/>
                  </a:ext>
                </a:extLst>
              </p:cNvPr>
              <p:cNvSpPr/>
              <p:nvPr/>
            </p:nvSpPr>
            <p:spPr>
              <a:xfrm>
                <a:off x="6627515" y="877626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DEED7E0-2494-F979-A7C7-D6BF957A58CF}"/>
                  </a:ext>
                </a:extLst>
              </p:cNvPr>
              <p:cNvSpPr/>
              <p:nvPr/>
            </p:nvSpPr>
            <p:spPr>
              <a:xfrm>
                <a:off x="6868625" y="109933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B1BA824-8159-8F3C-3143-3096B16DC551}"/>
                  </a:ext>
                </a:extLst>
              </p:cNvPr>
              <p:cNvSpPr/>
              <p:nvPr/>
            </p:nvSpPr>
            <p:spPr>
              <a:xfrm>
                <a:off x="7187794" y="877626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B4EAD39-88C9-F5B2-4C52-0F42C3F417DB}"/>
                  </a:ext>
                </a:extLst>
              </p:cNvPr>
              <p:cNvSpPr/>
              <p:nvPr/>
            </p:nvSpPr>
            <p:spPr>
              <a:xfrm>
                <a:off x="7428904" y="109933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828842B-75B5-C340-10C4-67714601444F}"/>
                  </a:ext>
                </a:extLst>
              </p:cNvPr>
              <p:cNvSpPr/>
              <p:nvPr/>
            </p:nvSpPr>
            <p:spPr>
              <a:xfrm>
                <a:off x="7748072" y="877626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0BFE246-A044-94FD-94E9-4EC99AB4DE9E}"/>
                  </a:ext>
                </a:extLst>
              </p:cNvPr>
              <p:cNvSpPr/>
              <p:nvPr/>
            </p:nvSpPr>
            <p:spPr>
              <a:xfrm>
                <a:off x="7989183" y="109933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BA77951-CF02-D372-F45A-83A26D70BC8C}"/>
                  </a:ext>
                </a:extLst>
              </p:cNvPr>
              <p:cNvSpPr/>
              <p:nvPr/>
            </p:nvSpPr>
            <p:spPr>
              <a:xfrm>
                <a:off x="3826124" y="140385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61081B2-B377-693B-0907-44DD5B9AB307}"/>
                  </a:ext>
                </a:extLst>
              </p:cNvPr>
              <p:cNvSpPr/>
              <p:nvPr/>
            </p:nvSpPr>
            <p:spPr>
              <a:xfrm>
                <a:off x="4067234" y="162555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8B8CDE7-8265-4638-E9BF-65F3FE411BBF}"/>
                  </a:ext>
                </a:extLst>
              </p:cNvPr>
              <p:cNvSpPr/>
              <p:nvPr/>
            </p:nvSpPr>
            <p:spPr>
              <a:xfrm>
                <a:off x="4388781" y="1403852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9F2BD97-A02E-7BE4-32B3-42A687AADB15}"/>
                  </a:ext>
                </a:extLst>
              </p:cNvPr>
              <p:cNvSpPr/>
              <p:nvPr/>
            </p:nvSpPr>
            <p:spPr>
              <a:xfrm>
                <a:off x="4629891" y="162555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7BA2FD1-5DAD-375C-56D9-95A52BA4EFFA}"/>
                  </a:ext>
                </a:extLst>
              </p:cNvPr>
              <p:cNvSpPr/>
              <p:nvPr/>
            </p:nvSpPr>
            <p:spPr>
              <a:xfrm>
                <a:off x="4949059" y="1403852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7F5C9D6F-2B94-5F62-A37A-A3C6D71144F7}"/>
                  </a:ext>
                </a:extLst>
              </p:cNvPr>
              <p:cNvSpPr/>
              <p:nvPr/>
            </p:nvSpPr>
            <p:spPr>
              <a:xfrm>
                <a:off x="5190170" y="162555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FC05C98-221D-D912-FFB0-C0CA95329050}"/>
                  </a:ext>
                </a:extLst>
              </p:cNvPr>
              <p:cNvSpPr/>
              <p:nvPr/>
            </p:nvSpPr>
            <p:spPr>
              <a:xfrm>
                <a:off x="5509338" y="1403852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AECF44F9-D31A-3419-DC38-75870F23961C}"/>
                  </a:ext>
                </a:extLst>
              </p:cNvPr>
              <p:cNvSpPr/>
              <p:nvPr/>
            </p:nvSpPr>
            <p:spPr>
              <a:xfrm>
                <a:off x="5750448" y="162555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41DD8E3-8AC6-A1B4-2827-29D930252786}"/>
                  </a:ext>
                </a:extLst>
              </p:cNvPr>
              <p:cNvSpPr/>
              <p:nvPr/>
            </p:nvSpPr>
            <p:spPr>
              <a:xfrm>
                <a:off x="6069616" y="1403852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A01B2F22-DB90-CAB2-2CD5-E6C25A71583B}"/>
                  </a:ext>
                </a:extLst>
              </p:cNvPr>
              <p:cNvSpPr/>
              <p:nvPr/>
            </p:nvSpPr>
            <p:spPr>
              <a:xfrm>
                <a:off x="6310726" y="162555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1BAA9E1-5338-CEFE-FE0B-0386025676AC}"/>
                  </a:ext>
                </a:extLst>
              </p:cNvPr>
              <p:cNvSpPr/>
              <p:nvPr/>
            </p:nvSpPr>
            <p:spPr>
              <a:xfrm>
                <a:off x="6627515" y="1403852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E23849D2-D7CE-CEC9-38FC-162657F7EE3D}"/>
                  </a:ext>
                </a:extLst>
              </p:cNvPr>
              <p:cNvSpPr/>
              <p:nvPr/>
            </p:nvSpPr>
            <p:spPr>
              <a:xfrm>
                <a:off x="6868625" y="162555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386B0F2-571E-EC81-BD50-9006E0AED96C}"/>
                  </a:ext>
                </a:extLst>
              </p:cNvPr>
              <p:cNvSpPr/>
              <p:nvPr/>
            </p:nvSpPr>
            <p:spPr>
              <a:xfrm>
                <a:off x="7187794" y="1403852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0FEB52BF-6A99-4654-E43A-79B945939784}"/>
                  </a:ext>
                </a:extLst>
              </p:cNvPr>
              <p:cNvSpPr/>
              <p:nvPr/>
            </p:nvSpPr>
            <p:spPr>
              <a:xfrm>
                <a:off x="7428904" y="162555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5696408-428D-B862-3FAA-A856B6CC864C}"/>
                  </a:ext>
                </a:extLst>
              </p:cNvPr>
              <p:cNvSpPr/>
              <p:nvPr/>
            </p:nvSpPr>
            <p:spPr>
              <a:xfrm>
                <a:off x="7748072" y="1403852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2A7C629-AB4E-65EC-E075-FC13944A821D}"/>
                  </a:ext>
                </a:extLst>
              </p:cNvPr>
              <p:cNvSpPr/>
              <p:nvPr/>
            </p:nvSpPr>
            <p:spPr>
              <a:xfrm>
                <a:off x="7989183" y="162555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5AF923B-7345-F195-7A3D-64116F04B94D}"/>
                  </a:ext>
                </a:extLst>
              </p:cNvPr>
              <p:cNvSpPr/>
              <p:nvPr/>
            </p:nvSpPr>
            <p:spPr>
              <a:xfrm>
                <a:off x="3826124" y="1930076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429D295-2C03-D66C-880B-250B9715C208}"/>
                  </a:ext>
                </a:extLst>
              </p:cNvPr>
              <p:cNvSpPr/>
              <p:nvPr/>
            </p:nvSpPr>
            <p:spPr>
              <a:xfrm>
                <a:off x="4067234" y="215178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7D75874-F546-540E-2DAB-AAE73561E21C}"/>
                  </a:ext>
                </a:extLst>
              </p:cNvPr>
              <p:cNvSpPr/>
              <p:nvPr/>
            </p:nvSpPr>
            <p:spPr>
              <a:xfrm>
                <a:off x="4388781" y="1930075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1A873FA-B499-83A2-9B04-FF5D255641F6}"/>
                  </a:ext>
                </a:extLst>
              </p:cNvPr>
              <p:cNvSpPr/>
              <p:nvPr/>
            </p:nvSpPr>
            <p:spPr>
              <a:xfrm>
                <a:off x="4629891" y="215178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2131E9A-90F1-3D1A-2637-31E70E3652A5}"/>
                  </a:ext>
                </a:extLst>
              </p:cNvPr>
              <p:cNvSpPr/>
              <p:nvPr/>
            </p:nvSpPr>
            <p:spPr>
              <a:xfrm>
                <a:off x="4949059" y="1930075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BD850B9B-DB38-999A-9F0A-F517173AB531}"/>
                  </a:ext>
                </a:extLst>
              </p:cNvPr>
              <p:cNvSpPr/>
              <p:nvPr/>
            </p:nvSpPr>
            <p:spPr>
              <a:xfrm>
                <a:off x="5190170" y="215178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218895A-A26C-E286-4DE7-D3EF1BE339C2}"/>
                  </a:ext>
                </a:extLst>
              </p:cNvPr>
              <p:cNvSpPr/>
              <p:nvPr/>
            </p:nvSpPr>
            <p:spPr>
              <a:xfrm>
                <a:off x="5509338" y="1930075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EC8648C6-E15E-9B95-B856-D549A70C61A1}"/>
                  </a:ext>
                </a:extLst>
              </p:cNvPr>
              <p:cNvSpPr/>
              <p:nvPr/>
            </p:nvSpPr>
            <p:spPr>
              <a:xfrm>
                <a:off x="5750448" y="215178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17614FD7-AAF3-602A-1308-30F5E288C4BD}"/>
                  </a:ext>
                </a:extLst>
              </p:cNvPr>
              <p:cNvSpPr/>
              <p:nvPr/>
            </p:nvSpPr>
            <p:spPr>
              <a:xfrm>
                <a:off x="6069616" y="1930075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5C90F6F1-C1DE-0614-5185-1040B2D3B0EB}"/>
                  </a:ext>
                </a:extLst>
              </p:cNvPr>
              <p:cNvSpPr/>
              <p:nvPr/>
            </p:nvSpPr>
            <p:spPr>
              <a:xfrm>
                <a:off x="6310726" y="215178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0723272-A613-0C2B-8C81-E4C0874B6D71}"/>
                  </a:ext>
                </a:extLst>
              </p:cNvPr>
              <p:cNvSpPr/>
              <p:nvPr/>
            </p:nvSpPr>
            <p:spPr>
              <a:xfrm>
                <a:off x="6627515" y="1930075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B3EFFA2-4D42-6120-6010-CBA647A93B20}"/>
                  </a:ext>
                </a:extLst>
              </p:cNvPr>
              <p:cNvSpPr/>
              <p:nvPr/>
            </p:nvSpPr>
            <p:spPr>
              <a:xfrm>
                <a:off x="6868625" y="215178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C0597E7-5ED1-6EC5-E9C6-6AA6B8A50C53}"/>
                  </a:ext>
                </a:extLst>
              </p:cNvPr>
              <p:cNvSpPr/>
              <p:nvPr/>
            </p:nvSpPr>
            <p:spPr>
              <a:xfrm>
                <a:off x="7187794" y="1930075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8892D30-9782-E3E9-6D69-0C49FD194CDD}"/>
                  </a:ext>
                </a:extLst>
              </p:cNvPr>
              <p:cNvSpPr/>
              <p:nvPr/>
            </p:nvSpPr>
            <p:spPr>
              <a:xfrm>
                <a:off x="7428904" y="215178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DD0EFA9-BAFF-3FBD-A4D4-1A26D47ED40B}"/>
                  </a:ext>
                </a:extLst>
              </p:cNvPr>
              <p:cNvSpPr/>
              <p:nvPr/>
            </p:nvSpPr>
            <p:spPr>
              <a:xfrm>
                <a:off x="7748072" y="1930075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96CB034-675D-68EB-680F-661FE208AC1B}"/>
                  </a:ext>
                </a:extLst>
              </p:cNvPr>
              <p:cNvSpPr/>
              <p:nvPr/>
            </p:nvSpPr>
            <p:spPr>
              <a:xfrm>
                <a:off x="7989183" y="215178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F176CB-50B0-DD64-A5D1-3B734D0BC0BB}"/>
                  </a:ext>
                </a:extLst>
              </p:cNvPr>
              <p:cNvSpPr/>
              <p:nvPr/>
            </p:nvSpPr>
            <p:spPr>
              <a:xfrm>
                <a:off x="3826124" y="2414899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636D41C-53AE-4350-E0CC-98CDBD94F9EB}"/>
                  </a:ext>
                </a:extLst>
              </p:cNvPr>
              <p:cNvSpPr/>
              <p:nvPr/>
            </p:nvSpPr>
            <p:spPr>
              <a:xfrm>
                <a:off x="4067234" y="263660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BBDCECF-0B23-995A-4701-C903C2A42640}"/>
                  </a:ext>
                </a:extLst>
              </p:cNvPr>
              <p:cNvSpPr/>
              <p:nvPr/>
            </p:nvSpPr>
            <p:spPr>
              <a:xfrm>
                <a:off x="4388781" y="241489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EFAAE9B5-852F-5680-7A97-A242F7C3EB89}"/>
                  </a:ext>
                </a:extLst>
              </p:cNvPr>
              <p:cNvSpPr/>
              <p:nvPr/>
            </p:nvSpPr>
            <p:spPr>
              <a:xfrm>
                <a:off x="4629891" y="263660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B9A2565-D9EA-99FD-252A-A93DA34C66D5}"/>
                  </a:ext>
                </a:extLst>
              </p:cNvPr>
              <p:cNvSpPr/>
              <p:nvPr/>
            </p:nvSpPr>
            <p:spPr>
              <a:xfrm>
                <a:off x="4949059" y="241489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4B3E475-81DF-955C-B9E2-0B3D03FF7F35}"/>
                  </a:ext>
                </a:extLst>
              </p:cNvPr>
              <p:cNvSpPr/>
              <p:nvPr/>
            </p:nvSpPr>
            <p:spPr>
              <a:xfrm>
                <a:off x="5190170" y="263660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F33BBA05-20F0-12D5-26B5-AC1F3BFFAAF7}"/>
                  </a:ext>
                </a:extLst>
              </p:cNvPr>
              <p:cNvSpPr/>
              <p:nvPr/>
            </p:nvSpPr>
            <p:spPr>
              <a:xfrm>
                <a:off x="5509338" y="241489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ADF20B2-A0B2-AB83-A427-FD87BCFE5DDA}"/>
                  </a:ext>
                </a:extLst>
              </p:cNvPr>
              <p:cNvSpPr/>
              <p:nvPr/>
            </p:nvSpPr>
            <p:spPr>
              <a:xfrm>
                <a:off x="5750448" y="263660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F1FE233-BF05-3ECA-E4B2-2A719C1764F0}"/>
                  </a:ext>
                </a:extLst>
              </p:cNvPr>
              <p:cNvSpPr/>
              <p:nvPr/>
            </p:nvSpPr>
            <p:spPr>
              <a:xfrm>
                <a:off x="6069616" y="241489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70F00C7-EF99-3B17-7720-F6EA01BD6EEB}"/>
                  </a:ext>
                </a:extLst>
              </p:cNvPr>
              <p:cNvSpPr/>
              <p:nvPr/>
            </p:nvSpPr>
            <p:spPr>
              <a:xfrm>
                <a:off x="6310726" y="263660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6D766A2-74C9-41EC-7001-4DC3990009A7}"/>
                  </a:ext>
                </a:extLst>
              </p:cNvPr>
              <p:cNvSpPr/>
              <p:nvPr/>
            </p:nvSpPr>
            <p:spPr>
              <a:xfrm>
                <a:off x="6627515" y="241489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EDDB6382-BF2C-3D93-ABC5-CF30CB695225}"/>
                  </a:ext>
                </a:extLst>
              </p:cNvPr>
              <p:cNvSpPr/>
              <p:nvPr/>
            </p:nvSpPr>
            <p:spPr>
              <a:xfrm>
                <a:off x="6868625" y="263660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B6D9628-F25A-B8CA-F6DF-2876889EAD61}"/>
                  </a:ext>
                </a:extLst>
              </p:cNvPr>
              <p:cNvSpPr/>
              <p:nvPr/>
            </p:nvSpPr>
            <p:spPr>
              <a:xfrm>
                <a:off x="7187794" y="241489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303DE3F-0893-7269-81A7-B22DD1DE4068}"/>
                  </a:ext>
                </a:extLst>
              </p:cNvPr>
              <p:cNvSpPr/>
              <p:nvPr/>
            </p:nvSpPr>
            <p:spPr>
              <a:xfrm>
                <a:off x="7428904" y="263660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37FF7143-F4D3-8896-9909-7F26A21CCCA8}"/>
                  </a:ext>
                </a:extLst>
              </p:cNvPr>
              <p:cNvSpPr/>
              <p:nvPr/>
            </p:nvSpPr>
            <p:spPr>
              <a:xfrm>
                <a:off x="7748072" y="241489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84E6B2F1-8DA2-AF35-95DB-F76E9450D949}"/>
                  </a:ext>
                </a:extLst>
              </p:cNvPr>
              <p:cNvSpPr/>
              <p:nvPr/>
            </p:nvSpPr>
            <p:spPr>
              <a:xfrm>
                <a:off x="7989183" y="263660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4ED20C-F1D2-2F91-7E89-AEB011A59058}"/>
                  </a:ext>
                </a:extLst>
              </p:cNvPr>
              <p:cNvSpPr/>
              <p:nvPr/>
            </p:nvSpPr>
            <p:spPr>
              <a:xfrm>
                <a:off x="3826124" y="2941124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96BEA95-DD53-289D-BD8C-AAB6779E2FB1}"/>
                  </a:ext>
                </a:extLst>
              </p:cNvPr>
              <p:cNvSpPr/>
              <p:nvPr/>
            </p:nvSpPr>
            <p:spPr>
              <a:xfrm>
                <a:off x="4067234" y="316283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B957B38-6B28-BF2B-54B6-AA7C0076D908}"/>
                  </a:ext>
                </a:extLst>
              </p:cNvPr>
              <p:cNvSpPr/>
              <p:nvPr/>
            </p:nvSpPr>
            <p:spPr>
              <a:xfrm>
                <a:off x="4388781" y="294112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28686E72-646A-3417-5A0B-5E082C40FC18}"/>
                  </a:ext>
                </a:extLst>
              </p:cNvPr>
              <p:cNvSpPr/>
              <p:nvPr/>
            </p:nvSpPr>
            <p:spPr>
              <a:xfrm>
                <a:off x="4629891" y="316282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8F731A-4910-147A-E769-FDA4B5413C8A}"/>
                  </a:ext>
                </a:extLst>
              </p:cNvPr>
              <p:cNvSpPr/>
              <p:nvPr/>
            </p:nvSpPr>
            <p:spPr>
              <a:xfrm>
                <a:off x="4949059" y="294112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2BB3705A-A37D-754B-3F84-67BAF6F4F789}"/>
                  </a:ext>
                </a:extLst>
              </p:cNvPr>
              <p:cNvSpPr/>
              <p:nvPr/>
            </p:nvSpPr>
            <p:spPr>
              <a:xfrm>
                <a:off x="5190170" y="316282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EA2238F-5128-0FFC-0BB3-E0BCB882F269}"/>
                  </a:ext>
                </a:extLst>
              </p:cNvPr>
              <p:cNvSpPr/>
              <p:nvPr/>
            </p:nvSpPr>
            <p:spPr>
              <a:xfrm>
                <a:off x="5509338" y="294112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6812A84-598F-F95C-B8B6-C555EAB0AC24}"/>
                  </a:ext>
                </a:extLst>
              </p:cNvPr>
              <p:cNvSpPr/>
              <p:nvPr/>
            </p:nvSpPr>
            <p:spPr>
              <a:xfrm>
                <a:off x="5750448" y="316282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9E65B8DD-4BED-DDC4-19A0-B451DB7330C7}"/>
                  </a:ext>
                </a:extLst>
              </p:cNvPr>
              <p:cNvSpPr/>
              <p:nvPr/>
            </p:nvSpPr>
            <p:spPr>
              <a:xfrm>
                <a:off x="6069616" y="294112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0C260D7-7813-E675-03C4-0BB49F17C956}"/>
                  </a:ext>
                </a:extLst>
              </p:cNvPr>
              <p:cNvSpPr/>
              <p:nvPr/>
            </p:nvSpPr>
            <p:spPr>
              <a:xfrm>
                <a:off x="6310726" y="316282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472B7A15-A7D6-CA2E-C1FD-A19CDA3E76DF}"/>
                  </a:ext>
                </a:extLst>
              </p:cNvPr>
              <p:cNvSpPr/>
              <p:nvPr/>
            </p:nvSpPr>
            <p:spPr>
              <a:xfrm>
                <a:off x="6627515" y="294112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BF746644-1FD2-5852-15D2-3E544ACF28DF}"/>
                  </a:ext>
                </a:extLst>
              </p:cNvPr>
              <p:cNvSpPr/>
              <p:nvPr/>
            </p:nvSpPr>
            <p:spPr>
              <a:xfrm>
                <a:off x="6868625" y="316282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12B7A130-4720-01FA-3676-5AE8E93E7BB5}"/>
                  </a:ext>
                </a:extLst>
              </p:cNvPr>
              <p:cNvSpPr/>
              <p:nvPr/>
            </p:nvSpPr>
            <p:spPr>
              <a:xfrm>
                <a:off x="7187794" y="294112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4C1F0E58-AD36-5389-DBF6-7F47C973E2CB}"/>
                  </a:ext>
                </a:extLst>
              </p:cNvPr>
              <p:cNvSpPr/>
              <p:nvPr/>
            </p:nvSpPr>
            <p:spPr>
              <a:xfrm>
                <a:off x="7428904" y="316282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CACA345-97C9-09B0-9314-17DD2DE54C80}"/>
                  </a:ext>
                </a:extLst>
              </p:cNvPr>
              <p:cNvSpPr/>
              <p:nvPr/>
            </p:nvSpPr>
            <p:spPr>
              <a:xfrm>
                <a:off x="7748072" y="294112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FEFFDE99-E25F-4C55-92B8-C372C0B496E7}"/>
                  </a:ext>
                </a:extLst>
              </p:cNvPr>
              <p:cNvSpPr/>
              <p:nvPr/>
            </p:nvSpPr>
            <p:spPr>
              <a:xfrm>
                <a:off x="7989183" y="316282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29B773E6-C5D7-59E5-40E1-59E5AA97B07D}"/>
                  </a:ext>
                </a:extLst>
              </p:cNvPr>
              <p:cNvSpPr/>
              <p:nvPr/>
            </p:nvSpPr>
            <p:spPr>
              <a:xfrm>
                <a:off x="3826124" y="3467349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14FDB21-19BD-97DD-F394-C2CFA5FBCD0F}"/>
                  </a:ext>
                </a:extLst>
              </p:cNvPr>
              <p:cNvSpPr/>
              <p:nvPr/>
            </p:nvSpPr>
            <p:spPr>
              <a:xfrm>
                <a:off x="4067234" y="368905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3FB82A6-9C3B-815B-22FA-076F27003411}"/>
                  </a:ext>
                </a:extLst>
              </p:cNvPr>
              <p:cNvSpPr/>
              <p:nvPr/>
            </p:nvSpPr>
            <p:spPr>
              <a:xfrm>
                <a:off x="4388781" y="346734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63FFE51A-1499-96BD-331D-DE8261430375}"/>
                  </a:ext>
                </a:extLst>
              </p:cNvPr>
              <p:cNvSpPr/>
              <p:nvPr/>
            </p:nvSpPr>
            <p:spPr>
              <a:xfrm>
                <a:off x="4629891" y="368905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952510C0-A097-CE1C-D80B-3A41BE5DF40B}"/>
                  </a:ext>
                </a:extLst>
              </p:cNvPr>
              <p:cNvSpPr/>
              <p:nvPr/>
            </p:nvSpPr>
            <p:spPr>
              <a:xfrm>
                <a:off x="4949059" y="346734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D3ACD2F-1F93-81E1-C4B6-1D429F0D2901}"/>
                  </a:ext>
                </a:extLst>
              </p:cNvPr>
              <p:cNvSpPr/>
              <p:nvPr/>
            </p:nvSpPr>
            <p:spPr>
              <a:xfrm>
                <a:off x="5190170" y="368905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4D9D325F-9451-0F36-26F9-9BE64B17FFB9}"/>
                  </a:ext>
                </a:extLst>
              </p:cNvPr>
              <p:cNvSpPr/>
              <p:nvPr/>
            </p:nvSpPr>
            <p:spPr>
              <a:xfrm>
                <a:off x="5509338" y="346734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3C26A0B-6285-6E46-86E6-8375BA6B06AF}"/>
                  </a:ext>
                </a:extLst>
              </p:cNvPr>
              <p:cNvSpPr/>
              <p:nvPr/>
            </p:nvSpPr>
            <p:spPr>
              <a:xfrm>
                <a:off x="5750448" y="368905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96A9AA1-9615-2353-4B10-3CE95877777F}"/>
                  </a:ext>
                </a:extLst>
              </p:cNvPr>
              <p:cNvSpPr/>
              <p:nvPr/>
            </p:nvSpPr>
            <p:spPr>
              <a:xfrm>
                <a:off x="6069616" y="346734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1D5D6C7-BD0B-A298-15E9-9843ED1C900F}"/>
                  </a:ext>
                </a:extLst>
              </p:cNvPr>
              <p:cNvSpPr/>
              <p:nvPr/>
            </p:nvSpPr>
            <p:spPr>
              <a:xfrm>
                <a:off x="6310726" y="368905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14789FA8-39C9-8EAE-E4AE-6058973B26AD}"/>
                  </a:ext>
                </a:extLst>
              </p:cNvPr>
              <p:cNvSpPr/>
              <p:nvPr/>
            </p:nvSpPr>
            <p:spPr>
              <a:xfrm>
                <a:off x="6627515" y="346734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6695EA6B-872C-DEB9-1CB0-78F38110D3F8}"/>
                  </a:ext>
                </a:extLst>
              </p:cNvPr>
              <p:cNvSpPr/>
              <p:nvPr/>
            </p:nvSpPr>
            <p:spPr>
              <a:xfrm>
                <a:off x="6868625" y="368905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0D9D97D-0C01-E27D-0184-0EBAA85D4147}"/>
                  </a:ext>
                </a:extLst>
              </p:cNvPr>
              <p:cNvSpPr/>
              <p:nvPr/>
            </p:nvSpPr>
            <p:spPr>
              <a:xfrm>
                <a:off x="7187794" y="346734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50B20D5-1D97-6DA8-1E16-6529D884ED68}"/>
                  </a:ext>
                </a:extLst>
              </p:cNvPr>
              <p:cNvSpPr/>
              <p:nvPr/>
            </p:nvSpPr>
            <p:spPr>
              <a:xfrm>
                <a:off x="7428904" y="368905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FADD86C-271D-DD39-546E-795FDE656E45}"/>
                  </a:ext>
                </a:extLst>
              </p:cNvPr>
              <p:cNvSpPr/>
              <p:nvPr/>
            </p:nvSpPr>
            <p:spPr>
              <a:xfrm>
                <a:off x="7748072" y="346734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265354BE-D607-78BA-BB7D-3749A588CF8D}"/>
                  </a:ext>
                </a:extLst>
              </p:cNvPr>
              <p:cNvSpPr/>
              <p:nvPr/>
            </p:nvSpPr>
            <p:spPr>
              <a:xfrm>
                <a:off x="7989183" y="368905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9974455-6C45-DF4B-54B8-3750C797E7DE}"/>
                  </a:ext>
                </a:extLst>
              </p:cNvPr>
              <p:cNvSpPr/>
              <p:nvPr/>
            </p:nvSpPr>
            <p:spPr>
              <a:xfrm>
                <a:off x="3826124" y="3993574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B05FFA2D-05D4-A724-6F35-DCFB81CC9478}"/>
                  </a:ext>
                </a:extLst>
              </p:cNvPr>
              <p:cNvSpPr/>
              <p:nvPr/>
            </p:nvSpPr>
            <p:spPr>
              <a:xfrm>
                <a:off x="4067234" y="421528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E1D35A3-639E-1988-886A-82342CCA8ACE}"/>
                  </a:ext>
                </a:extLst>
              </p:cNvPr>
              <p:cNvSpPr/>
              <p:nvPr/>
            </p:nvSpPr>
            <p:spPr>
              <a:xfrm>
                <a:off x="4388781" y="399357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4339F43-9F11-EBAC-A5D2-AED8241CBBC8}"/>
                  </a:ext>
                </a:extLst>
              </p:cNvPr>
              <p:cNvSpPr/>
              <p:nvPr/>
            </p:nvSpPr>
            <p:spPr>
              <a:xfrm>
                <a:off x="4629891" y="421527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D1AD7EC-AF8B-77F8-F57A-F34748EA46BC}"/>
                  </a:ext>
                </a:extLst>
              </p:cNvPr>
              <p:cNvSpPr/>
              <p:nvPr/>
            </p:nvSpPr>
            <p:spPr>
              <a:xfrm>
                <a:off x="4949059" y="399357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7015F5E0-02C9-2F1D-A622-FF3AB357D4AC}"/>
                  </a:ext>
                </a:extLst>
              </p:cNvPr>
              <p:cNvSpPr/>
              <p:nvPr/>
            </p:nvSpPr>
            <p:spPr>
              <a:xfrm>
                <a:off x="5190170" y="421527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73C8D613-4E0F-50C7-550C-8C0DDCDF90CD}"/>
                  </a:ext>
                </a:extLst>
              </p:cNvPr>
              <p:cNvSpPr/>
              <p:nvPr/>
            </p:nvSpPr>
            <p:spPr>
              <a:xfrm>
                <a:off x="5509338" y="399357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7A6321A-64AC-CDA5-4A45-295F113774EB}"/>
                  </a:ext>
                </a:extLst>
              </p:cNvPr>
              <p:cNvSpPr/>
              <p:nvPr/>
            </p:nvSpPr>
            <p:spPr>
              <a:xfrm>
                <a:off x="5750448" y="421527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3A58A65E-A710-2348-D7D0-D096C4C46388}"/>
                  </a:ext>
                </a:extLst>
              </p:cNvPr>
              <p:cNvSpPr/>
              <p:nvPr/>
            </p:nvSpPr>
            <p:spPr>
              <a:xfrm>
                <a:off x="6069616" y="399357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11F87BD9-F76D-5D0C-1CBB-0B20570A93BA}"/>
                  </a:ext>
                </a:extLst>
              </p:cNvPr>
              <p:cNvSpPr/>
              <p:nvPr/>
            </p:nvSpPr>
            <p:spPr>
              <a:xfrm>
                <a:off x="6310726" y="421527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8794883-30FD-1E3F-0560-E9A45CFECE77}"/>
                  </a:ext>
                </a:extLst>
              </p:cNvPr>
              <p:cNvSpPr/>
              <p:nvPr/>
            </p:nvSpPr>
            <p:spPr>
              <a:xfrm>
                <a:off x="6627515" y="399357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40FABC84-C088-B1BE-99C2-BA45D7A50094}"/>
                  </a:ext>
                </a:extLst>
              </p:cNvPr>
              <p:cNvSpPr/>
              <p:nvPr/>
            </p:nvSpPr>
            <p:spPr>
              <a:xfrm>
                <a:off x="6868625" y="421527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DC3A69F0-E5BA-9074-F09A-B956C18391BC}"/>
                  </a:ext>
                </a:extLst>
              </p:cNvPr>
              <p:cNvSpPr/>
              <p:nvPr/>
            </p:nvSpPr>
            <p:spPr>
              <a:xfrm>
                <a:off x="7187794" y="399357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E0D5863D-5728-67DF-9E61-DC5A28CD56FB}"/>
                  </a:ext>
                </a:extLst>
              </p:cNvPr>
              <p:cNvSpPr/>
              <p:nvPr/>
            </p:nvSpPr>
            <p:spPr>
              <a:xfrm>
                <a:off x="7428904" y="421527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5345E1DF-BFE1-E8E6-01E5-5E3E32A2870E}"/>
                  </a:ext>
                </a:extLst>
              </p:cNvPr>
              <p:cNvSpPr/>
              <p:nvPr/>
            </p:nvSpPr>
            <p:spPr>
              <a:xfrm>
                <a:off x="7748072" y="3993573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4DCF6233-53BE-9BD8-1E58-C78F5E0D10BD}"/>
                  </a:ext>
                </a:extLst>
              </p:cNvPr>
              <p:cNvSpPr/>
              <p:nvPr/>
            </p:nvSpPr>
            <p:spPr>
              <a:xfrm>
                <a:off x="7989183" y="421527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39B0E8B-F4CD-B55E-5564-32E573A70A0B}"/>
                  </a:ext>
                </a:extLst>
              </p:cNvPr>
              <p:cNvSpPr/>
              <p:nvPr/>
            </p:nvSpPr>
            <p:spPr>
              <a:xfrm>
                <a:off x="3826124" y="4519798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95F5DB7-6F96-FA9D-7CD6-59A2CC4C2759}"/>
                  </a:ext>
                </a:extLst>
              </p:cNvPr>
              <p:cNvSpPr/>
              <p:nvPr/>
            </p:nvSpPr>
            <p:spPr>
              <a:xfrm>
                <a:off x="4067234" y="474150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3215B4A-E2F5-3271-2D34-510E4AB83CBE}"/>
                  </a:ext>
                </a:extLst>
              </p:cNvPr>
              <p:cNvSpPr/>
              <p:nvPr/>
            </p:nvSpPr>
            <p:spPr>
              <a:xfrm>
                <a:off x="4388781" y="4519797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FB532C2-EC86-A76F-E0D8-3B00549DB2AE}"/>
                  </a:ext>
                </a:extLst>
              </p:cNvPr>
              <p:cNvSpPr/>
              <p:nvPr/>
            </p:nvSpPr>
            <p:spPr>
              <a:xfrm>
                <a:off x="4629891" y="474150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8B1697-A31C-8D19-A748-A4173E3D1A65}"/>
                  </a:ext>
                </a:extLst>
              </p:cNvPr>
              <p:cNvSpPr/>
              <p:nvPr/>
            </p:nvSpPr>
            <p:spPr>
              <a:xfrm>
                <a:off x="4949059" y="4519797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B512F91-F63B-C57C-9740-A4E73ADAB984}"/>
                  </a:ext>
                </a:extLst>
              </p:cNvPr>
              <p:cNvSpPr/>
              <p:nvPr/>
            </p:nvSpPr>
            <p:spPr>
              <a:xfrm>
                <a:off x="5190170" y="474150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DD29F2B-AB29-DCBB-7BFE-1BDED6705ACD}"/>
                  </a:ext>
                </a:extLst>
              </p:cNvPr>
              <p:cNvSpPr/>
              <p:nvPr/>
            </p:nvSpPr>
            <p:spPr>
              <a:xfrm>
                <a:off x="5509338" y="4519797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DAA565B4-79C9-6661-556E-D565696F8E21}"/>
                  </a:ext>
                </a:extLst>
              </p:cNvPr>
              <p:cNvSpPr/>
              <p:nvPr/>
            </p:nvSpPr>
            <p:spPr>
              <a:xfrm>
                <a:off x="5750448" y="474150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6CE9503-9D41-A7B8-A77E-DDC77BDA7AE5}"/>
                  </a:ext>
                </a:extLst>
              </p:cNvPr>
              <p:cNvSpPr/>
              <p:nvPr/>
            </p:nvSpPr>
            <p:spPr>
              <a:xfrm>
                <a:off x="6069616" y="4519797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1A07E3D-FF00-751D-A3FF-17B499644451}"/>
                  </a:ext>
                </a:extLst>
              </p:cNvPr>
              <p:cNvSpPr/>
              <p:nvPr/>
            </p:nvSpPr>
            <p:spPr>
              <a:xfrm>
                <a:off x="6310726" y="474150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CA442A-2C29-757E-1328-39E09E1EF3E5}"/>
                  </a:ext>
                </a:extLst>
              </p:cNvPr>
              <p:cNvSpPr/>
              <p:nvPr/>
            </p:nvSpPr>
            <p:spPr>
              <a:xfrm>
                <a:off x="6627515" y="4519797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8C5302F5-65C3-B936-B71E-569C6A58E31C}"/>
                  </a:ext>
                </a:extLst>
              </p:cNvPr>
              <p:cNvSpPr/>
              <p:nvPr/>
            </p:nvSpPr>
            <p:spPr>
              <a:xfrm>
                <a:off x="6868625" y="474150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F098458-A32B-14BD-3E56-10517FACD733}"/>
                  </a:ext>
                </a:extLst>
              </p:cNvPr>
              <p:cNvSpPr/>
              <p:nvPr/>
            </p:nvSpPr>
            <p:spPr>
              <a:xfrm>
                <a:off x="7187794" y="4519797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C279D02-DB8B-7AE9-B72F-0B888E816A2D}"/>
                  </a:ext>
                </a:extLst>
              </p:cNvPr>
              <p:cNvSpPr/>
              <p:nvPr/>
            </p:nvSpPr>
            <p:spPr>
              <a:xfrm>
                <a:off x="7428904" y="474150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68E096E0-8F53-9597-BE36-19B35318C6E0}"/>
                  </a:ext>
                </a:extLst>
              </p:cNvPr>
              <p:cNvSpPr/>
              <p:nvPr/>
            </p:nvSpPr>
            <p:spPr>
              <a:xfrm>
                <a:off x="7748072" y="4519797"/>
                <a:ext cx="562657" cy="526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CF74310D-4A8D-FF7D-C4CC-758F6B899123}"/>
                  </a:ext>
                </a:extLst>
              </p:cNvPr>
              <p:cNvSpPr/>
              <p:nvPr/>
            </p:nvSpPr>
            <p:spPr>
              <a:xfrm>
                <a:off x="7989183" y="474150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0" name="组合 229">
                <a:extLst>
                  <a:ext uri="{FF2B5EF4-FFF2-40B4-BE49-F238E27FC236}">
                    <a16:creationId xmlns:a16="http://schemas.microsoft.com/office/drawing/2014/main" id="{ACF32249-00DB-0735-DC04-D507B565D8DE}"/>
                  </a:ext>
                </a:extLst>
              </p:cNvPr>
              <p:cNvGrpSpPr/>
              <p:nvPr/>
            </p:nvGrpSpPr>
            <p:grpSpPr>
              <a:xfrm>
                <a:off x="8308350" y="877625"/>
                <a:ext cx="562657" cy="4168398"/>
                <a:chOff x="5362523" y="335020"/>
                <a:chExt cx="562657" cy="4168398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FA1791CE-B3E0-EA48-5091-E64BE8EEB3C9}"/>
                    </a:ext>
                  </a:extLst>
                </p:cNvPr>
                <p:cNvSpPr/>
                <p:nvPr/>
              </p:nvSpPr>
              <p:spPr>
                <a:xfrm>
                  <a:off x="5362523" y="335020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CA423147-8EF0-8A24-334E-B6DD0F2648BD}"/>
                    </a:ext>
                  </a:extLst>
                </p:cNvPr>
                <p:cNvSpPr/>
                <p:nvPr/>
              </p:nvSpPr>
              <p:spPr>
                <a:xfrm>
                  <a:off x="5603633" y="5567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CDF32964-BCE4-8A1D-46E5-5450F1EF1D38}"/>
                    </a:ext>
                  </a:extLst>
                </p:cNvPr>
                <p:cNvSpPr/>
                <p:nvPr/>
              </p:nvSpPr>
              <p:spPr>
                <a:xfrm>
                  <a:off x="5362523" y="861246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556B981A-7EAA-1547-5BDF-90D8D1D89069}"/>
                    </a:ext>
                  </a:extLst>
                </p:cNvPr>
                <p:cNvSpPr/>
                <p:nvPr/>
              </p:nvSpPr>
              <p:spPr>
                <a:xfrm>
                  <a:off x="5603633" y="1082952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D03B083F-5F22-9D5E-28F0-AE3CF3F5B82E}"/>
                    </a:ext>
                  </a:extLst>
                </p:cNvPr>
                <p:cNvSpPr/>
                <p:nvPr/>
              </p:nvSpPr>
              <p:spPr>
                <a:xfrm>
                  <a:off x="5362523" y="1387469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F11196A4-7AE3-D5C3-6FEF-E24DD4DF7890}"/>
                    </a:ext>
                  </a:extLst>
                </p:cNvPr>
                <p:cNvSpPr/>
                <p:nvPr/>
              </p:nvSpPr>
              <p:spPr>
                <a:xfrm>
                  <a:off x="5603633" y="160917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DD3DFCB4-B689-4A88-77CC-8436132A99CA}"/>
                    </a:ext>
                  </a:extLst>
                </p:cNvPr>
                <p:cNvSpPr/>
                <p:nvPr/>
              </p:nvSpPr>
              <p:spPr>
                <a:xfrm>
                  <a:off x="5362523" y="1872292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CC783FD1-5AF5-4B9E-BB44-765D18C34800}"/>
                    </a:ext>
                  </a:extLst>
                </p:cNvPr>
                <p:cNvSpPr/>
                <p:nvPr/>
              </p:nvSpPr>
              <p:spPr>
                <a:xfrm>
                  <a:off x="5603633" y="209399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C099B0B0-F694-0399-4750-F4031F203036}"/>
                    </a:ext>
                  </a:extLst>
                </p:cNvPr>
                <p:cNvSpPr/>
                <p:nvPr/>
              </p:nvSpPr>
              <p:spPr>
                <a:xfrm>
                  <a:off x="5362523" y="2398517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25FE4C79-D18A-94A8-A0EE-065DEBDA4C24}"/>
                    </a:ext>
                  </a:extLst>
                </p:cNvPr>
                <p:cNvSpPr/>
                <p:nvPr/>
              </p:nvSpPr>
              <p:spPr>
                <a:xfrm>
                  <a:off x="5603633" y="2620223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78CD81E7-3E80-6C48-15A1-47CBD4BAADDB}"/>
                    </a:ext>
                  </a:extLst>
                </p:cNvPr>
                <p:cNvSpPr/>
                <p:nvPr/>
              </p:nvSpPr>
              <p:spPr>
                <a:xfrm>
                  <a:off x="5362523" y="2924742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B2EB120D-86FD-8467-40FA-CAC1265CF023}"/>
                    </a:ext>
                  </a:extLst>
                </p:cNvPr>
                <p:cNvSpPr/>
                <p:nvPr/>
              </p:nvSpPr>
              <p:spPr>
                <a:xfrm>
                  <a:off x="5603633" y="314644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F8D97725-F59F-E452-CDB1-33A8C8E56AB7}"/>
                    </a:ext>
                  </a:extLst>
                </p:cNvPr>
                <p:cNvSpPr/>
                <p:nvPr/>
              </p:nvSpPr>
              <p:spPr>
                <a:xfrm>
                  <a:off x="5362523" y="3450967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19AE647D-34D3-921F-CBC2-A2B48F0A85E1}"/>
                    </a:ext>
                  </a:extLst>
                </p:cNvPr>
                <p:cNvSpPr/>
                <p:nvPr/>
              </p:nvSpPr>
              <p:spPr>
                <a:xfrm>
                  <a:off x="5603633" y="3672673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85DF43A0-9C0F-B63D-7557-3A4B6251BC05}"/>
                    </a:ext>
                  </a:extLst>
                </p:cNvPr>
                <p:cNvSpPr/>
                <p:nvPr/>
              </p:nvSpPr>
              <p:spPr>
                <a:xfrm>
                  <a:off x="5362523" y="3977191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椭圆 171">
                  <a:extLst>
                    <a:ext uri="{FF2B5EF4-FFF2-40B4-BE49-F238E27FC236}">
                      <a16:creationId xmlns:a16="http://schemas.microsoft.com/office/drawing/2014/main" id="{C54CF81A-364B-F11A-75DD-8F9484C43D66}"/>
                    </a:ext>
                  </a:extLst>
                </p:cNvPr>
                <p:cNvSpPr/>
                <p:nvPr/>
              </p:nvSpPr>
              <p:spPr>
                <a:xfrm>
                  <a:off x="5603633" y="419889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116D6CA2-D6FD-4278-0377-A4AE92066A13}"/>
                  </a:ext>
                </a:extLst>
              </p:cNvPr>
              <p:cNvGrpSpPr/>
              <p:nvPr/>
            </p:nvGrpSpPr>
            <p:grpSpPr>
              <a:xfrm>
                <a:off x="9435245" y="877625"/>
                <a:ext cx="562657" cy="4168398"/>
                <a:chOff x="5362523" y="335020"/>
                <a:chExt cx="562657" cy="4168398"/>
              </a:xfrm>
            </p:grpSpPr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25FFC78C-DF36-9BAF-4FBF-ABBE9AD6DF6A}"/>
                    </a:ext>
                  </a:extLst>
                </p:cNvPr>
                <p:cNvSpPr/>
                <p:nvPr/>
              </p:nvSpPr>
              <p:spPr>
                <a:xfrm>
                  <a:off x="5362523" y="335020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椭圆 250">
                  <a:extLst>
                    <a:ext uri="{FF2B5EF4-FFF2-40B4-BE49-F238E27FC236}">
                      <a16:creationId xmlns:a16="http://schemas.microsoft.com/office/drawing/2014/main" id="{EDC985EC-416B-9D6A-350D-02D9809ABDF7}"/>
                    </a:ext>
                  </a:extLst>
                </p:cNvPr>
                <p:cNvSpPr/>
                <p:nvPr/>
              </p:nvSpPr>
              <p:spPr>
                <a:xfrm>
                  <a:off x="5603633" y="5567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095B738B-563C-4DDA-8F7A-A92C2BC4F502}"/>
                    </a:ext>
                  </a:extLst>
                </p:cNvPr>
                <p:cNvSpPr/>
                <p:nvPr/>
              </p:nvSpPr>
              <p:spPr>
                <a:xfrm>
                  <a:off x="5362523" y="861246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椭圆 252">
                  <a:extLst>
                    <a:ext uri="{FF2B5EF4-FFF2-40B4-BE49-F238E27FC236}">
                      <a16:creationId xmlns:a16="http://schemas.microsoft.com/office/drawing/2014/main" id="{29D5BB94-B297-C8D2-A628-8FBB019BC1E4}"/>
                    </a:ext>
                  </a:extLst>
                </p:cNvPr>
                <p:cNvSpPr/>
                <p:nvPr/>
              </p:nvSpPr>
              <p:spPr>
                <a:xfrm>
                  <a:off x="5603633" y="1082952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56722A56-3710-8BD5-8D7E-A48A6772256B}"/>
                    </a:ext>
                  </a:extLst>
                </p:cNvPr>
                <p:cNvSpPr/>
                <p:nvPr/>
              </p:nvSpPr>
              <p:spPr>
                <a:xfrm>
                  <a:off x="5362523" y="1387469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椭圆 254">
                  <a:extLst>
                    <a:ext uri="{FF2B5EF4-FFF2-40B4-BE49-F238E27FC236}">
                      <a16:creationId xmlns:a16="http://schemas.microsoft.com/office/drawing/2014/main" id="{DC8F3507-8CC2-A0CE-7D0B-B6D04579F740}"/>
                    </a:ext>
                  </a:extLst>
                </p:cNvPr>
                <p:cNvSpPr/>
                <p:nvPr/>
              </p:nvSpPr>
              <p:spPr>
                <a:xfrm>
                  <a:off x="5603633" y="160917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B0417EB1-336B-85E6-55E0-D61C6AE24234}"/>
                    </a:ext>
                  </a:extLst>
                </p:cNvPr>
                <p:cNvSpPr/>
                <p:nvPr/>
              </p:nvSpPr>
              <p:spPr>
                <a:xfrm>
                  <a:off x="5362523" y="1872292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椭圆 256">
                  <a:extLst>
                    <a:ext uri="{FF2B5EF4-FFF2-40B4-BE49-F238E27FC236}">
                      <a16:creationId xmlns:a16="http://schemas.microsoft.com/office/drawing/2014/main" id="{7CD2658C-367F-7086-1003-847191056A65}"/>
                    </a:ext>
                  </a:extLst>
                </p:cNvPr>
                <p:cNvSpPr/>
                <p:nvPr/>
              </p:nvSpPr>
              <p:spPr>
                <a:xfrm>
                  <a:off x="5603633" y="209399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C258AB18-86D2-062D-1958-C8C8867D10D3}"/>
                    </a:ext>
                  </a:extLst>
                </p:cNvPr>
                <p:cNvSpPr/>
                <p:nvPr/>
              </p:nvSpPr>
              <p:spPr>
                <a:xfrm>
                  <a:off x="5362523" y="2398517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椭圆 258">
                  <a:extLst>
                    <a:ext uri="{FF2B5EF4-FFF2-40B4-BE49-F238E27FC236}">
                      <a16:creationId xmlns:a16="http://schemas.microsoft.com/office/drawing/2014/main" id="{E265AC17-345C-6D63-E3CB-A3D79A0B26D2}"/>
                    </a:ext>
                  </a:extLst>
                </p:cNvPr>
                <p:cNvSpPr/>
                <p:nvPr/>
              </p:nvSpPr>
              <p:spPr>
                <a:xfrm>
                  <a:off x="5603633" y="2620223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426E57F1-4D0E-2F53-3E89-499E0A0A96A0}"/>
                    </a:ext>
                  </a:extLst>
                </p:cNvPr>
                <p:cNvSpPr/>
                <p:nvPr/>
              </p:nvSpPr>
              <p:spPr>
                <a:xfrm>
                  <a:off x="5362523" y="2924742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1" name="椭圆 260">
                  <a:extLst>
                    <a:ext uri="{FF2B5EF4-FFF2-40B4-BE49-F238E27FC236}">
                      <a16:creationId xmlns:a16="http://schemas.microsoft.com/office/drawing/2014/main" id="{A6FF2603-16DC-124F-6E8C-A4CC3AFF1973}"/>
                    </a:ext>
                  </a:extLst>
                </p:cNvPr>
                <p:cNvSpPr/>
                <p:nvPr/>
              </p:nvSpPr>
              <p:spPr>
                <a:xfrm>
                  <a:off x="5603633" y="314644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831577E-832B-0CFB-5073-F516F94CF891}"/>
                    </a:ext>
                  </a:extLst>
                </p:cNvPr>
                <p:cNvSpPr/>
                <p:nvPr/>
              </p:nvSpPr>
              <p:spPr>
                <a:xfrm>
                  <a:off x="5362523" y="3450967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4E934E7F-8024-7047-D289-125A0D65F921}"/>
                    </a:ext>
                  </a:extLst>
                </p:cNvPr>
                <p:cNvSpPr/>
                <p:nvPr/>
              </p:nvSpPr>
              <p:spPr>
                <a:xfrm>
                  <a:off x="5603633" y="3672673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2884B4B3-6E14-0597-6964-5EF959B3BD6E}"/>
                    </a:ext>
                  </a:extLst>
                </p:cNvPr>
                <p:cNvSpPr/>
                <p:nvPr/>
              </p:nvSpPr>
              <p:spPr>
                <a:xfrm>
                  <a:off x="5362523" y="3977191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椭圆 264">
                  <a:extLst>
                    <a:ext uri="{FF2B5EF4-FFF2-40B4-BE49-F238E27FC236}">
                      <a16:creationId xmlns:a16="http://schemas.microsoft.com/office/drawing/2014/main" id="{A8517522-3EA8-079F-83C8-9EC6D3968EF2}"/>
                    </a:ext>
                  </a:extLst>
                </p:cNvPr>
                <p:cNvSpPr/>
                <p:nvPr/>
              </p:nvSpPr>
              <p:spPr>
                <a:xfrm>
                  <a:off x="5603633" y="419889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603A6810-CAE7-8A89-53E5-3F525E705631}"/>
                  </a:ext>
                </a:extLst>
              </p:cNvPr>
              <p:cNvGrpSpPr/>
              <p:nvPr/>
            </p:nvGrpSpPr>
            <p:grpSpPr>
              <a:xfrm>
                <a:off x="9984571" y="877625"/>
                <a:ext cx="562657" cy="4168398"/>
                <a:chOff x="5362523" y="335020"/>
                <a:chExt cx="562657" cy="4168398"/>
              </a:xfrm>
            </p:grpSpPr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EA1D0E9-DD20-6325-AB4A-15D6398D23B7}"/>
                    </a:ext>
                  </a:extLst>
                </p:cNvPr>
                <p:cNvSpPr/>
                <p:nvPr/>
              </p:nvSpPr>
              <p:spPr>
                <a:xfrm>
                  <a:off x="5362523" y="335020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椭圆 267">
                  <a:extLst>
                    <a:ext uri="{FF2B5EF4-FFF2-40B4-BE49-F238E27FC236}">
                      <a16:creationId xmlns:a16="http://schemas.microsoft.com/office/drawing/2014/main" id="{BCEFA3CA-B6B3-EDD7-9AD1-5385705C1786}"/>
                    </a:ext>
                  </a:extLst>
                </p:cNvPr>
                <p:cNvSpPr/>
                <p:nvPr/>
              </p:nvSpPr>
              <p:spPr>
                <a:xfrm>
                  <a:off x="5603633" y="5567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0E5F519E-B24E-4744-5A82-CA3AEFABDEA2}"/>
                    </a:ext>
                  </a:extLst>
                </p:cNvPr>
                <p:cNvSpPr/>
                <p:nvPr/>
              </p:nvSpPr>
              <p:spPr>
                <a:xfrm>
                  <a:off x="5362523" y="861246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D000B140-EA00-430D-38FF-523195CB5447}"/>
                    </a:ext>
                  </a:extLst>
                </p:cNvPr>
                <p:cNvSpPr/>
                <p:nvPr/>
              </p:nvSpPr>
              <p:spPr>
                <a:xfrm>
                  <a:off x="5603633" y="1082952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6ED7E7A4-DAF7-12EB-0661-1C7491B77DBF}"/>
                    </a:ext>
                  </a:extLst>
                </p:cNvPr>
                <p:cNvSpPr/>
                <p:nvPr/>
              </p:nvSpPr>
              <p:spPr>
                <a:xfrm>
                  <a:off x="5362523" y="1387469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椭圆 271">
                  <a:extLst>
                    <a:ext uri="{FF2B5EF4-FFF2-40B4-BE49-F238E27FC236}">
                      <a16:creationId xmlns:a16="http://schemas.microsoft.com/office/drawing/2014/main" id="{BA5867C7-9A2E-2522-E49A-C08FD9894219}"/>
                    </a:ext>
                  </a:extLst>
                </p:cNvPr>
                <p:cNvSpPr/>
                <p:nvPr/>
              </p:nvSpPr>
              <p:spPr>
                <a:xfrm>
                  <a:off x="5603633" y="160917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1119782D-3CB1-3188-712C-EFBBDB19F8D4}"/>
                    </a:ext>
                  </a:extLst>
                </p:cNvPr>
                <p:cNvSpPr/>
                <p:nvPr/>
              </p:nvSpPr>
              <p:spPr>
                <a:xfrm>
                  <a:off x="5362523" y="1872292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椭圆 273">
                  <a:extLst>
                    <a:ext uri="{FF2B5EF4-FFF2-40B4-BE49-F238E27FC236}">
                      <a16:creationId xmlns:a16="http://schemas.microsoft.com/office/drawing/2014/main" id="{A15C4509-E9A1-D2FF-0C13-7BB29C246449}"/>
                    </a:ext>
                  </a:extLst>
                </p:cNvPr>
                <p:cNvSpPr/>
                <p:nvPr/>
              </p:nvSpPr>
              <p:spPr>
                <a:xfrm>
                  <a:off x="5603633" y="209399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A5B25365-9A7A-7255-E0D8-264E39F7F434}"/>
                    </a:ext>
                  </a:extLst>
                </p:cNvPr>
                <p:cNvSpPr/>
                <p:nvPr/>
              </p:nvSpPr>
              <p:spPr>
                <a:xfrm>
                  <a:off x="5362523" y="2398517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6" name="椭圆 275">
                  <a:extLst>
                    <a:ext uri="{FF2B5EF4-FFF2-40B4-BE49-F238E27FC236}">
                      <a16:creationId xmlns:a16="http://schemas.microsoft.com/office/drawing/2014/main" id="{97A50A79-FD7A-5574-FAD9-2637EFF9F56F}"/>
                    </a:ext>
                  </a:extLst>
                </p:cNvPr>
                <p:cNvSpPr/>
                <p:nvPr/>
              </p:nvSpPr>
              <p:spPr>
                <a:xfrm>
                  <a:off x="5603633" y="2620223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01E6F1C2-40D7-781C-67CB-4C309014BB1F}"/>
                    </a:ext>
                  </a:extLst>
                </p:cNvPr>
                <p:cNvSpPr/>
                <p:nvPr/>
              </p:nvSpPr>
              <p:spPr>
                <a:xfrm>
                  <a:off x="5362523" y="2924742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A6D3557B-9604-251E-C515-ED21FB7E8908}"/>
                    </a:ext>
                  </a:extLst>
                </p:cNvPr>
                <p:cNvSpPr/>
                <p:nvPr/>
              </p:nvSpPr>
              <p:spPr>
                <a:xfrm>
                  <a:off x="5603633" y="314644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3E2E897E-64D6-9266-4CF8-81B162EA5226}"/>
                    </a:ext>
                  </a:extLst>
                </p:cNvPr>
                <p:cNvSpPr/>
                <p:nvPr/>
              </p:nvSpPr>
              <p:spPr>
                <a:xfrm>
                  <a:off x="5362523" y="3450967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0" name="椭圆 279">
                  <a:extLst>
                    <a:ext uri="{FF2B5EF4-FFF2-40B4-BE49-F238E27FC236}">
                      <a16:creationId xmlns:a16="http://schemas.microsoft.com/office/drawing/2014/main" id="{5197DDC6-758F-05E4-39EA-5EA031DE1C64}"/>
                    </a:ext>
                  </a:extLst>
                </p:cNvPr>
                <p:cNvSpPr/>
                <p:nvPr/>
              </p:nvSpPr>
              <p:spPr>
                <a:xfrm>
                  <a:off x="5603633" y="3672673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4F2A6FAB-D0C3-C762-B8FE-F5334E60961B}"/>
                    </a:ext>
                  </a:extLst>
                </p:cNvPr>
                <p:cNvSpPr/>
                <p:nvPr/>
              </p:nvSpPr>
              <p:spPr>
                <a:xfrm>
                  <a:off x="5362523" y="3977191"/>
                  <a:ext cx="562657" cy="5262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B727E9E9-C96F-2637-82D2-EC03508BB80E}"/>
                    </a:ext>
                  </a:extLst>
                </p:cNvPr>
                <p:cNvSpPr/>
                <p:nvPr/>
              </p:nvSpPr>
              <p:spPr>
                <a:xfrm>
                  <a:off x="5603633" y="419889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D2EA29-85C7-4B5E-5326-1230DBF91202}"/>
              </a:ext>
            </a:extLst>
          </p:cNvPr>
          <p:cNvGrpSpPr/>
          <p:nvPr/>
        </p:nvGrpSpPr>
        <p:grpSpPr>
          <a:xfrm>
            <a:off x="1859696" y="1659558"/>
            <a:ext cx="1687974" cy="1576886"/>
            <a:chOff x="6736623" y="2344669"/>
            <a:chExt cx="1687974" cy="157688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19374B6-2162-2313-203F-FAA4CAA50987}"/>
                </a:ext>
              </a:extLst>
            </p:cNvPr>
            <p:cNvSpPr/>
            <p:nvPr/>
          </p:nvSpPr>
          <p:spPr>
            <a:xfrm>
              <a:off x="6736626" y="2344670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916B9B2-1BEF-185C-7E83-C0DB0C39682D}"/>
                </a:ext>
              </a:extLst>
            </p:cNvPr>
            <p:cNvSpPr/>
            <p:nvPr/>
          </p:nvSpPr>
          <p:spPr>
            <a:xfrm>
              <a:off x="7299283" y="2344669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73013AF1-19C3-76FD-2844-66ACB50A8807}"/>
                </a:ext>
              </a:extLst>
            </p:cNvPr>
            <p:cNvSpPr/>
            <p:nvPr/>
          </p:nvSpPr>
          <p:spPr>
            <a:xfrm>
              <a:off x="7861940" y="2344669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E2F9F438-0A6E-260F-C7ED-8D7A6918B4D7}"/>
                </a:ext>
              </a:extLst>
            </p:cNvPr>
            <p:cNvSpPr/>
            <p:nvPr/>
          </p:nvSpPr>
          <p:spPr>
            <a:xfrm>
              <a:off x="6736625" y="2870899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726E282B-F754-81C9-DBC0-C05CAC79A0DA}"/>
                </a:ext>
              </a:extLst>
            </p:cNvPr>
            <p:cNvSpPr/>
            <p:nvPr/>
          </p:nvSpPr>
          <p:spPr>
            <a:xfrm>
              <a:off x="7861939" y="2870893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EDB053F-162F-037C-C139-E668BE264ADC}"/>
                </a:ext>
              </a:extLst>
            </p:cNvPr>
            <p:cNvSpPr/>
            <p:nvPr/>
          </p:nvSpPr>
          <p:spPr>
            <a:xfrm>
              <a:off x="6736623" y="3395328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0756EAA-2DBA-C0F4-C169-7182D6FFE4BD}"/>
                </a:ext>
              </a:extLst>
            </p:cNvPr>
            <p:cNvSpPr/>
            <p:nvPr/>
          </p:nvSpPr>
          <p:spPr>
            <a:xfrm>
              <a:off x="7298883" y="3395021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7E14680-6BAF-9209-8547-01297791CA85}"/>
                </a:ext>
              </a:extLst>
            </p:cNvPr>
            <p:cNvSpPr/>
            <p:nvPr/>
          </p:nvSpPr>
          <p:spPr>
            <a:xfrm>
              <a:off x="7861937" y="3395326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乘号 160">
              <a:extLst>
                <a:ext uri="{FF2B5EF4-FFF2-40B4-BE49-F238E27FC236}">
                  <a16:creationId xmlns:a16="http://schemas.microsoft.com/office/drawing/2014/main" id="{03E487EE-DBB7-E9AD-B971-307622B25B43}"/>
                </a:ext>
              </a:extLst>
            </p:cNvPr>
            <p:cNvSpPr/>
            <p:nvPr/>
          </p:nvSpPr>
          <p:spPr>
            <a:xfrm flipH="1">
              <a:off x="6907104" y="2493047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乘号 161">
              <a:extLst>
                <a:ext uri="{FF2B5EF4-FFF2-40B4-BE49-F238E27FC236}">
                  <a16:creationId xmlns:a16="http://schemas.microsoft.com/office/drawing/2014/main" id="{083F5D56-31B3-7ABF-67D5-4517FF2BD93D}"/>
                </a:ext>
              </a:extLst>
            </p:cNvPr>
            <p:cNvSpPr/>
            <p:nvPr/>
          </p:nvSpPr>
          <p:spPr>
            <a:xfrm flipH="1">
              <a:off x="7466673" y="2493047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乘号 162">
              <a:extLst>
                <a:ext uri="{FF2B5EF4-FFF2-40B4-BE49-F238E27FC236}">
                  <a16:creationId xmlns:a16="http://schemas.microsoft.com/office/drawing/2014/main" id="{D9AE2C2D-8C97-96AA-BF71-13281E7E4394}"/>
                </a:ext>
              </a:extLst>
            </p:cNvPr>
            <p:cNvSpPr/>
            <p:nvPr/>
          </p:nvSpPr>
          <p:spPr>
            <a:xfrm flipH="1">
              <a:off x="8029330" y="2493047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乘号 163">
              <a:extLst>
                <a:ext uri="{FF2B5EF4-FFF2-40B4-BE49-F238E27FC236}">
                  <a16:creationId xmlns:a16="http://schemas.microsoft.com/office/drawing/2014/main" id="{662C3614-2C64-A21A-C242-15D253D3F870}"/>
                </a:ext>
              </a:extLst>
            </p:cNvPr>
            <p:cNvSpPr/>
            <p:nvPr/>
          </p:nvSpPr>
          <p:spPr>
            <a:xfrm flipH="1">
              <a:off x="8031006" y="3015382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乘号 164">
              <a:extLst>
                <a:ext uri="{FF2B5EF4-FFF2-40B4-BE49-F238E27FC236}">
                  <a16:creationId xmlns:a16="http://schemas.microsoft.com/office/drawing/2014/main" id="{BE10240D-5990-8476-C01B-71B7CCDA3C3D}"/>
                </a:ext>
              </a:extLst>
            </p:cNvPr>
            <p:cNvSpPr/>
            <p:nvPr/>
          </p:nvSpPr>
          <p:spPr>
            <a:xfrm flipH="1">
              <a:off x="7466673" y="3023155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乘号 165">
              <a:extLst>
                <a:ext uri="{FF2B5EF4-FFF2-40B4-BE49-F238E27FC236}">
                  <a16:creationId xmlns:a16="http://schemas.microsoft.com/office/drawing/2014/main" id="{E871A56B-3C0C-427B-181B-403A60E9A86E}"/>
                </a:ext>
              </a:extLst>
            </p:cNvPr>
            <p:cNvSpPr/>
            <p:nvPr/>
          </p:nvSpPr>
          <p:spPr>
            <a:xfrm flipH="1">
              <a:off x="6907100" y="3547588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乘号 166">
              <a:extLst>
                <a:ext uri="{FF2B5EF4-FFF2-40B4-BE49-F238E27FC236}">
                  <a16:creationId xmlns:a16="http://schemas.microsoft.com/office/drawing/2014/main" id="{00C62E7B-8EB1-3DC4-4BAD-4F0FB87431D0}"/>
                </a:ext>
              </a:extLst>
            </p:cNvPr>
            <p:cNvSpPr/>
            <p:nvPr/>
          </p:nvSpPr>
          <p:spPr>
            <a:xfrm flipH="1">
              <a:off x="6907101" y="3024871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乘号 167">
              <a:extLst>
                <a:ext uri="{FF2B5EF4-FFF2-40B4-BE49-F238E27FC236}">
                  <a16:creationId xmlns:a16="http://schemas.microsoft.com/office/drawing/2014/main" id="{65AFCBB2-43F9-EAFD-C10A-24CCD2D6B569}"/>
                </a:ext>
              </a:extLst>
            </p:cNvPr>
            <p:cNvSpPr/>
            <p:nvPr/>
          </p:nvSpPr>
          <p:spPr>
            <a:xfrm flipH="1">
              <a:off x="7466672" y="3540162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乘号 168">
              <a:extLst>
                <a:ext uri="{FF2B5EF4-FFF2-40B4-BE49-F238E27FC236}">
                  <a16:creationId xmlns:a16="http://schemas.microsoft.com/office/drawing/2014/main" id="{791973CF-D0A4-122A-5F69-A662397099E5}"/>
                </a:ext>
              </a:extLst>
            </p:cNvPr>
            <p:cNvSpPr/>
            <p:nvPr/>
          </p:nvSpPr>
          <p:spPr>
            <a:xfrm flipH="1">
              <a:off x="8032018" y="3547588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41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51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34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93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0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17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0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00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660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9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组合 693">
            <a:extLst>
              <a:ext uri="{FF2B5EF4-FFF2-40B4-BE49-F238E27FC236}">
                <a16:creationId xmlns:a16="http://schemas.microsoft.com/office/drawing/2014/main" id="{92F9CED7-3701-631B-17EA-92DB28E7FC76}"/>
              </a:ext>
            </a:extLst>
          </p:cNvPr>
          <p:cNvGrpSpPr/>
          <p:nvPr/>
        </p:nvGrpSpPr>
        <p:grpSpPr>
          <a:xfrm>
            <a:off x="647700" y="752475"/>
            <a:ext cx="6695083" cy="4184891"/>
            <a:chOff x="985800" y="1028165"/>
            <a:chExt cx="6695083" cy="4184891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9B2BB947-0B48-1411-BDB3-8FF2F903953F}"/>
                </a:ext>
              </a:extLst>
            </p:cNvPr>
            <p:cNvGrpSpPr/>
            <p:nvPr/>
          </p:nvGrpSpPr>
          <p:grpSpPr>
            <a:xfrm>
              <a:off x="987582" y="1028165"/>
              <a:ext cx="6693301" cy="1052454"/>
              <a:chOff x="987582" y="1028165"/>
              <a:chExt cx="6693301" cy="1052454"/>
            </a:xfrm>
          </p:grpSpPr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01C0C770-5B50-D9EA-669E-3B8997241945}"/>
                  </a:ext>
                </a:extLst>
              </p:cNvPr>
              <p:cNvSpPr/>
              <p:nvPr/>
            </p:nvSpPr>
            <p:spPr>
              <a:xfrm>
                <a:off x="987582" y="1030576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382FB3B7-DDF8-AE5C-0F6B-0F790E1C4B32}"/>
                  </a:ext>
                </a:extLst>
              </p:cNvPr>
              <p:cNvSpPr/>
              <p:nvPr/>
            </p:nvSpPr>
            <p:spPr>
              <a:xfrm>
                <a:off x="1223935" y="125228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AABED696-3226-0177-BC57-8812E8FBEE6B}"/>
                  </a:ext>
                </a:extLst>
              </p:cNvPr>
              <p:cNvSpPr/>
              <p:nvPr/>
            </p:nvSpPr>
            <p:spPr>
              <a:xfrm>
                <a:off x="1786592" y="125228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CEA25065-0F9F-BC57-7E5D-1AA73C7D7046}"/>
                  </a:ext>
                </a:extLst>
              </p:cNvPr>
              <p:cNvSpPr/>
              <p:nvPr/>
            </p:nvSpPr>
            <p:spPr>
              <a:xfrm>
                <a:off x="1223935" y="177851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E4DCBBE8-7624-82EB-5013-C73D93502C87}"/>
                  </a:ext>
                </a:extLst>
              </p:cNvPr>
              <p:cNvSpPr/>
              <p:nvPr/>
            </p:nvSpPr>
            <p:spPr>
              <a:xfrm>
                <a:off x="1786592" y="177850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A6BE4AEB-D514-ECCE-58F3-1E8B2AD2CEB5}"/>
                  </a:ext>
                </a:extLst>
              </p:cNvPr>
              <p:cNvSpPr/>
              <p:nvPr/>
            </p:nvSpPr>
            <p:spPr>
              <a:xfrm>
                <a:off x="2094807" y="1032987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9DCE584A-BB77-88A6-351F-6F59DB40B179}"/>
                  </a:ext>
                </a:extLst>
              </p:cNvPr>
              <p:cNvSpPr/>
              <p:nvPr/>
            </p:nvSpPr>
            <p:spPr>
              <a:xfrm>
                <a:off x="2331160" y="125469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8AEAF3F3-240F-B05F-DA3D-4A1F44533B91}"/>
                  </a:ext>
                </a:extLst>
              </p:cNvPr>
              <p:cNvSpPr/>
              <p:nvPr/>
            </p:nvSpPr>
            <p:spPr>
              <a:xfrm>
                <a:off x="2893817" y="125469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>
                <a:extLst>
                  <a:ext uri="{FF2B5EF4-FFF2-40B4-BE49-F238E27FC236}">
                    <a16:creationId xmlns:a16="http://schemas.microsoft.com/office/drawing/2014/main" id="{76F16DE6-B048-B900-6E01-2526A9C6DA2B}"/>
                  </a:ext>
                </a:extLst>
              </p:cNvPr>
              <p:cNvSpPr/>
              <p:nvPr/>
            </p:nvSpPr>
            <p:spPr>
              <a:xfrm>
                <a:off x="2331160" y="178092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>
                <a:extLst>
                  <a:ext uri="{FF2B5EF4-FFF2-40B4-BE49-F238E27FC236}">
                    <a16:creationId xmlns:a16="http://schemas.microsoft.com/office/drawing/2014/main" id="{7449720B-C1DD-B56F-8A82-FAFE9D973FD4}"/>
                  </a:ext>
                </a:extLst>
              </p:cNvPr>
              <p:cNvSpPr/>
              <p:nvPr/>
            </p:nvSpPr>
            <p:spPr>
              <a:xfrm>
                <a:off x="2893817" y="178092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87CE4DE8-A21F-037A-B499-61F4FCAB139D}"/>
                  </a:ext>
                </a:extLst>
              </p:cNvPr>
              <p:cNvSpPr/>
              <p:nvPr/>
            </p:nvSpPr>
            <p:spPr>
              <a:xfrm>
                <a:off x="3214965" y="1030576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F94017F2-4BA5-B0CD-0930-450BE94A6E69}"/>
                  </a:ext>
                </a:extLst>
              </p:cNvPr>
              <p:cNvSpPr/>
              <p:nvPr/>
            </p:nvSpPr>
            <p:spPr>
              <a:xfrm>
                <a:off x="3451318" y="125228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E94F4CA8-863D-C9E5-8EA1-1178D18CEDD2}"/>
                  </a:ext>
                </a:extLst>
              </p:cNvPr>
              <p:cNvSpPr/>
              <p:nvPr/>
            </p:nvSpPr>
            <p:spPr>
              <a:xfrm>
                <a:off x="4013975" y="125228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D64CF6E7-7A89-390C-E77D-80CB1A4AFC2B}"/>
                  </a:ext>
                </a:extLst>
              </p:cNvPr>
              <p:cNvSpPr/>
              <p:nvPr/>
            </p:nvSpPr>
            <p:spPr>
              <a:xfrm>
                <a:off x="3451318" y="177851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6A6C292F-8262-46BC-864E-5EA1769791D4}"/>
                  </a:ext>
                </a:extLst>
              </p:cNvPr>
              <p:cNvSpPr/>
              <p:nvPr/>
            </p:nvSpPr>
            <p:spPr>
              <a:xfrm>
                <a:off x="4013975" y="177850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9BF026A0-C57D-AFB3-7AF6-6A4CAE97D458}"/>
                  </a:ext>
                </a:extLst>
              </p:cNvPr>
              <p:cNvSpPr/>
              <p:nvPr/>
            </p:nvSpPr>
            <p:spPr>
              <a:xfrm>
                <a:off x="4333342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09451229-BE2C-15C1-9649-309EC925B6AD}"/>
                  </a:ext>
                </a:extLst>
              </p:cNvPr>
              <p:cNvSpPr/>
              <p:nvPr/>
            </p:nvSpPr>
            <p:spPr>
              <a:xfrm>
                <a:off x="4569695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A355C879-2DAC-7F5F-5CED-F77F4527772C}"/>
                  </a:ext>
                </a:extLst>
              </p:cNvPr>
              <p:cNvSpPr/>
              <p:nvPr/>
            </p:nvSpPr>
            <p:spPr>
              <a:xfrm>
                <a:off x="5132352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9BD1EB9F-DCEE-C0D0-3AF8-B68B1C18FBBB}"/>
                  </a:ext>
                </a:extLst>
              </p:cNvPr>
              <p:cNvSpPr/>
              <p:nvPr/>
            </p:nvSpPr>
            <p:spPr>
              <a:xfrm>
                <a:off x="4569695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225D91F4-AB85-8D22-4E9C-841928AD1970}"/>
                  </a:ext>
                </a:extLst>
              </p:cNvPr>
              <p:cNvSpPr/>
              <p:nvPr/>
            </p:nvSpPr>
            <p:spPr>
              <a:xfrm>
                <a:off x="5132352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54DBB475-9ED8-3FD7-4BA8-818E40CA253A}"/>
                  </a:ext>
                </a:extLst>
              </p:cNvPr>
              <p:cNvSpPr/>
              <p:nvPr/>
            </p:nvSpPr>
            <p:spPr>
              <a:xfrm>
                <a:off x="5451719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5B65F88E-01BE-EB36-C7CF-30B90DB02279}"/>
                  </a:ext>
                </a:extLst>
              </p:cNvPr>
              <p:cNvSpPr/>
              <p:nvPr/>
            </p:nvSpPr>
            <p:spPr>
              <a:xfrm>
                <a:off x="5688072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92660B66-14E7-046D-1BF8-DE6BD2D4FDC9}"/>
                  </a:ext>
                </a:extLst>
              </p:cNvPr>
              <p:cNvSpPr/>
              <p:nvPr/>
            </p:nvSpPr>
            <p:spPr>
              <a:xfrm>
                <a:off x="6250729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68645239-B02B-297A-79A4-DA8BED6C1920}"/>
                  </a:ext>
                </a:extLst>
              </p:cNvPr>
              <p:cNvSpPr/>
              <p:nvPr/>
            </p:nvSpPr>
            <p:spPr>
              <a:xfrm>
                <a:off x="5688072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C5DB950E-F452-091E-307B-1AC3D2B6F533}"/>
                  </a:ext>
                </a:extLst>
              </p:cNvPr>
              <p:cNvSpPr/>
              <p:nvPr/>
            </p:nvSpPr>
            <p:spPr>
              <a:xfrm>
                <a:off x="6250729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ADF8855E-50FD-015C-6341-720164EF47BA}"/>
                  </a:ext>
                </a:extLst>
              </p:cNvPr>
              <p:cNvSpPr/>
              <p:nvPr/>
            </p:nvSpPr>
            <p:spPr>
              <a:xfrm>
                <a:off x="6560725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A1C10835-E9E3-458D-6569-CA46556011B0}"/>
                  </a:ext>
                </a:extLst>
              </p:cNvPr>
              <p:cNvSpPr/>
              <p:nvPr/>
            </p:nvSpPr>
            <p:spPr>
              <a:xfrm>
                <a:off x="6797078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9B980FF4-9BD0-89B3-FBA7-EB0F02BFAF49}"/>
                  </a:ext>
                </a:extLst>
              </p:cNvPr>
              <p:cNvSpPr/>
              <p:nvPr/>
            </p:nvSpPr>
            <p:spPr>
              <a:xfrm>
                <a:off x="7359735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D20726CF-F0B0-EF2E-8058-1B292B9C9CE2}"/>
                  </a:ext>
                </a:extLst>
              </p:cNvPr>
              <p:cNvSpPr/>
              <p:nvPr/>
            </p:nvSpPr>
            <p:spPr>
              <a:xfrm>
                <a:off x="6797078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46CFEB0C-FA2C-28C1-061F-F33E7A8EECDF}"/>
                  </a:ext>
                </a:extLst>
              </p:cNvPr>
              <p:cNvSpPr/>
              <p:nvPr/>
            </p:nvSpPr>
            <p:spPr>
              <a:xfrm>
                <a:off x="7359735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A1427803-9086-1175-3417-0116ED748D28}"/>
                </a:ext>
              </a:extLst>
            </p:cNvPr>
            <p:cNvGrpSpPr/>
            <p:nvPr/>
          </p:nvGrpSpPr>
          <p:grpSpPr>
            <a:xfrm>
              <a:off x="986691" y="2075797"/>
              <a:ext cx="6693301" cy="1052454"/>
              <a:chOff x="987582" y="1028165"/>
              <a:chExt cx="6693301" cy="1052454"/>
            </a:xfrm>
          </p:grpSpPr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B89DA3ED-9DD3-2D98-275D-D4A71E8703E7}"/>
                  </a:ext>
                </a:extLst>
              </p:cNvPr>
              <p:cNvSpPr/>
              <p:nvPr/>
            </p:nvSpPr>
            <p:spPr>
              <a:xfrm>
                <a:off x="987582" y="1030576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9F732223-3E41-E4A4-0AFB-0D357F557609}"/>
                  </a:ext>
                </a:extLst>
              </p:cNvPr>
              <p:cNvSpPr/>
              <p:nvPr/>
            </p:nvSpPr>
            <p:spPr>
              <a:xfrm>
                <a:off x="1223935" y="125228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36738BDA-D67D-9AFE-8200-5AC943DD26CE}"/>
                  </a:ext>
                </a:extLst>
              </p:cNvPr>
              <p:cNvSpPr/>
              <p:nvPr/>
            </p:nvSpPr>
            <p:spPr>
              <a:xfrm>
                <a:off x="1786592" y="125228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>
                <a:extLst>
                  <a:ext uri="{FF2B5EF4-FFF2-40B4-BE49-F238E27FC236}">
                    <a16:creationId xmlns:a16="http://schemas.microsoft.com/office/drawing/2014/main" id="{65812755-88C5-CE99-F5CB-17004F717699}"/>
                  </a:ext>
                </a:extLst>
              </p:cNvPr>
              <p:cNvSpPr/>
              <p:nvPr/>
            </p:nvSpPr>
            <p:spPr>
              <a:xfrm>
                <a:off x="1223935" y="177851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A2A24E6D-7CFC-6DB5-8CCB-CAAEED169470}"/>
                  </a:ext>
                </a:extLst>
              </p:cNvPr>
              <p:cNvSpPr/>
              <p:nvPr/>
            </p:nvSpPr>
            <p:spPr>
              <a:xfrm>
                <a:off x="1786592" y="177850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5CC8971F-D7D4-B5F3-10BD-7429E04F73C2}"/>
                  </a:ext>
                </a:extLst>
              </p:cNvPr>
              <p:cNvSpPr/>
              <p:nvPr/>
            </p:nvSpPr>
            <p:spPr>
              <a:xfrm>
                <a:off x="2094807" y="1032987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179D8315-3BE0-AE46-E400-80541CBD82EB}"/>
                  </a:ext>
                </a:extLst>
              </p:cNvPr>
              <p:cNvSpPr/>
              <p:nvPr/>
            </p:nvSpPr>
            <p:spPr>
              <a:xfrm>
                <a:off x="2331160" y="125469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17255A79-3891-C017-602F-4657D85639BA}"/>
                  </a:ext>
                </a:extLst>
              </p:cNvPr>
              <p:cNvSpPr/>
              <p:nvPr/>
            </p:nvSpPr>
            <p:spPr>
              <a:xfrm>
                <a:off x="2893817" y="125469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800C1BA8-62C8-2A72-3341-221ADE0C05C6}"/>
                  </a:ext>
                </a:extLst>
              </p:cNvPr>
              <p:cNvSpPr/>
              <p:nvPr/>
            </p:nvSpPr>
            <p:spPr>
              <a:xfrm>
                <a:off x="2331160" y="178092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BC2BED94-0C5C-A3CF-1A2D-14D7DF2D8174}"/>
                  </a:ext>
                </a:extLst>
              </p:cNvPr>
              <p:cNvSpPr/>
              <p:nvPr/>
            </p:nvSpPr>
            <p:spPr>
              <a:xfrm>
                <a:off x="2893817" y="178092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92AFF4D5-2762-12B2-7352-7D2F15754010}"/>
                  </a:ext>
                </a:extLst>
              </p:cNvPr>
              <p:cNvSpPr/>
              <p:nvPr/>
            </p:nvSpPr>
            <p:spPr>
              <a:xfrm>
                <a:off x="3214965" y="1030576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4535B749-552D-7FD4-638B-FEF905929EF7}"/>
                  </a:ext>
                </a:extLst>
              </p:cNvPr>
              <p:cNvSpPr/>
              <p:nvPr/>
            </p:nvSpPr>
            <p:spPr>
              <a:xfrm>
                <a:off x="3451318" y="125228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4612657B-1D69-F023-4ACD-3D5637EC946C}"/>
                  </a:ext>
                </a:extLst>
              </p:cNvPr>
              <p:cNvSpPr/>
              <p:nvPr/>
            </p:nvSpPr>
            <p:spPr>
              <a:xfrm>
                <a:off x="4013975" y="125228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F3B0E422-D9E8-6FA6-BB91-C089E9C411FF}"/>
                  </a:ext>
                </a:extLst>
              </p:cNvPr>
              <p:cNvSpPr/>
              <p:nvPr/>
            </p:nvSpPr>
            <p:spPr>
              <a:xfrm>
                <a:off x="3451318" y="177851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0031066A-503F-3D0B-625A-F7AE83D2A1A7}"/>
                  </a:ext>
                </a:extLst>
              </p:cNvPr>
              <p:cNvSpPr/>
              <p:nvPr/>
            </p:nvSpPr>
            <p:spPr>
              <a:xfrm>
                <a:off x="4013975" y="177850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3FA4CC8C-5C49-0A04-747E-9985141317DB}"/>
                  </a:ext>
                </a:extLst>
              </p:cNvPr>
              <p:cNvSpPr/>
              <p:nvPr/>
            </p:nvSpPr>
            <p:spPr>
              <a:xfrm>
                <a:off x="4333342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2DAFD208-C561-A954-3B56-0101D6C47DDC}"/>
                  </a:ext>
                </a:extLst>
              </p:cNvPr>
              <p:cNvSpPr/>
              <p:nvPr/>
            </p:nvSpPr>
            <p:spPr>
              <a:xfrm>
                <a:off x="4569695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066ED423-B255-024B-6732-2CC80961190A}"/>
                  </a:ext>
                </a:extLst>
              </p:cNvPr>
              <p:cNvSpPr/>
              <p:nvPr/>
            </p:nvSpPr>
            <p:spPr>
              <a:xfrm>
                <a:off x="5132352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椭圆 390">
                <a:extLst>
                  <a:ext uri="{FF2B5EF4-FFF2-40B4-BE49-F238E27FC236}">
                    <a16:creationId xmlns:a16="http://schemas.microsoft.com/office/drawing/2014/main" id="{7A112192-B644-62DF-C86A-1FC345105D29}"/>
                  </a:ext>
                </a:extLst>
              </p:cNvPr>
              <p:cNvSpPr/>
              <p:nvPr/>
            </p:nvSpPr>
            <p:spPr>
              <a:xfrm>
                <a:off x="4569695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椭圆 391">
                <a:extLst>
                  <a:ext uri="{FF2B5EF4-FFF2-40B4-BE49-F238E27FC236}">
                    <a16:creationId xmlns:a16="http://schemas.microsoft.com/office/drawing/2014/main" id="{549A00CA-037D-59DE-D70D-FA0CEA65FB8F}"/>
                  </a:ext>
                </a:extLst>
              </p:cNvPr>
              <p:cNvSpPr/>
              <p:nvPr/>
            </p:nvSpPr>
            <p:spPr>
              <a:xfrm>
                <a:off x="5132352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2F33EB8D-74CA-49EE-24C5-A86DCEACA32B}"/>
                  </a:ext>
                </a:extLst>
              </p:cNvPr>
              <p:cNvSpPr/>
              <p:nvPr/>
            </p:nvSpPr>
            <p:spPr>
              <a:xfrm>
                <a:off x="5451719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4" name="椭圆 393">
                <a:extLst>
                  <a:ext uri="{FF2B5EF4-FFF2-40B4-BE49-F238E27FC236}">
                    <a16:creationId xmlns:a16="http://schemas.microsoft.com/office/drawing/2014/main" id="{DC263AAC-136A-6B7B-11A3-796B29C3D5BE}"/>
                  </a:ext>
                </a:extLst>
              </p:cNvPr>
              <p:cNvSpPr/>
              <p:nvPr/>
            </p:nvSpPr>
            <p:spPr>
              <a:xfrm>
                <a:off x="5688072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椭圆 394">
                <a:extLst>
                  <a:ext uri="{FF2B5EF4-FFF2-40B4-BE49-F238E27FC236}">
                    <a16:creationId xmlns:a16="http://schemas.microsoft.com/office/drawing/2014/main" id="{A29A2358-59FC-68D5-1883-84735F097C62}"/>
                  </a:ext>
                </a:extLst>
              </p:cNvPr>
              <p:cNvSpPr/>
              <p:nvPr/>
            </p:nvSpPr>
            <p:spPr>
              <a:xfrm>
                <a:off x="6250729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椭圆 395">
                <a:extLst>
                  <a:ext uri="{FF2B5EF4-FFF2-40B4-BE49-F238E27FC236}">
                    <a16:creationId xmlns:a16="http://schemas.microsoft.com/office/drawing/2014/main" id="{B6439F9D-02F4-0C15-A9F8-FBBF35034DAD}"/>
                  </a:ext>
                </a:extLst>
              </p:cNvPr>
              <p:cNvSpPr/>
              <p:nvPr/>
            </p:nvSpPr>
            <p:spPr>
              <a:xfrm>
                <a:off x="5688072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096D9689-88AD-D5C5-5C49-BE254D8C4342}"/>
                  </a:ext>
                </a:extLst>
              </p:cNvPr>
              <p:cNvSpPr/>
              <p:nvPr/>
            </p:nvSpPr>
            <p:spPr>
              <a:xfrm>
                <a:off x="6250729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B7F9F5F-BBA7-003C-C8F3-08EEE977C349}"/>
                  </a:ext>
                </a:extLst>
              </p:cNvPr>
              <p:cNvSpPr/>
              <p:nvPr/>
            </p:nvSpPr>
            <p:spPr>
              <a:xfrm>
                <a:off x="6560725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4B210804-101B-41B4-98D7-06586AF464F8}"/>
                  </a:ext>
                </a:extLst>
              </p:cNvPr>
              <p:cNvSpPr/>
              <p:nvPr/>
            </p:nvSpPr>
            <p:spPr>
              <a:xfrm>
                <a:off x="6797078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819115A2-65A0-3A62-2798-A5C7B3C1ACE9}"/>
                  </a:ext>
                </a:extLst>
              </p:cNvPr>
              <p:cNvSpPr/>
              <p:nvPr/>
            </p:nvSpPr>
            <p:spPr>
              <a:xfrm>
                <a:off x="7359735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327EAFAE-F23B-C6CD-DD73-619541184620}"/>
                  </a:ext>
                </a:extLst>
              </p:cNvPr>
              <p:cNvSpPr/>
              <p:nvPr/>
            </p:nvSpPr>
            <p:spPr>
              <a:xfrm>
                <a:off x="6797078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75EC07C-7694-6201-7FBF-4A30D76B7F17}"/>
                  </a:ext>
                </a:extLst>
              </p:cNvPr>
              <p:cNvSpPr/>
              <p:nvPr/>
            </p:nvSpPr>
            <p:spPr>
              <a:xfrm>
                <a:off x="7359735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B9193512-42BF-6720-B0F5-2F73C6EE12EE}"/>
                </a:ext>
              </a:extLst>
            </p:cNvPr>
            <p:cNvGrpSpPr/>
            <p:nvPr/>
          </p:nvGrpSpPr>
          <p:grpSpPr>
            <a:xfrm>
              <a:off x="986691" y="3115381"/>
              <a:ext cx="6693301" cy="1052454"/>
              <a:chOff x="987582" y="1028165"/>
              <a:chExt cx="6693301" cy="1052454"/>
            </a:xfrm>
          </p:grpSpPr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E8A14E7A-841D-2E3D-BBBC-02D2CA079A57}"/>
                  </a:ext>
                </a:extLst>
              </p:cNvPr>
              <p:cNvSpPr/>
              <p:nvPr/>
            </p:nvSpPr>
            <p:spPr>
              <a:xfrm>
                <a:off x="987582" y="1030576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23847D17-ABB4-516B-90FF-0CDD1C4603E4}"/>
                  </a:ext>
                </a:extLst>
              </p:cNvPr>
              <p:cNvSpPr/>
              <p:nvPr/>
            </p:nvSpPr>
            <p:spPr>
              <a:xfrm>
                <a:off x="1223935" y="125228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>
                <a:extLst>
                  <a:ext uri="{FF2B5EF4-FFF2-40B4-BE49-F238E27FC236}">
                    <a16:creationId xmlns:a16="http://schemas.microsoft.com/office/drawing/2014/main" id="{5D17DB5A-8FA5-CA89-316C-AAB201E086CF}"/>
                  </a:ext>
                </a:extLst>
              </p:cNvPr>
              <p:cNvSpPr/>
              <p:nvPr/>
            </p:nvSpPr>
            <p:spPr>
              <a:xfrm>
                <a:off x="1786592" y="125228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066FFA7A-C400-4584-C79F-E25E7B66B8A4}"/>
                  </a:ext>
                </a:extLst>
              </p:cNvPr>
              <p:cNvSpPr/>
              <p:nvPr/>
            </p:nvSpPr>
            <p:spPr>
              <a:xfrm>
                <a:off x="1223935" y="177851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C6680F70-C9F8-5A74-63AD-1C2FD2D8315F}"/>
                  </a:ext>
                </a:extLst>
              </p:cNvPr>
              <p:cNvSpPr/>
              <p:nvPr/>
            </p:nvSpPr>
            <p:spPr>
              <a:xfrm>
                <a:off x="1786592" y="177850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C550EC94-6417-A644-7AB2-2CCB8939E78C}"/>
                  </a:ext>
                </a:extLst>
              </p:cNvPr>
              <p:cNvSpPr/>
              <p:nvPr/>
            </p:nvSpPr>
            <p:spPr>
              <a:xfrm>
                <a:off x="2094807" y="1032987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0" name="椭圆 409">
                <a:extLst>
                  <a:ext uri="{FF2B5EF4-FFF2-40B4-BE49-F238E27FC236}">
                    <a16:creationId xmlns:a16="http://schemas.microsoft.com/office/drawing/2014/main" id="{C16AE21C-028B-EC0E-0DA1-20DA47FD253A}"/>
                  </a:ext>
                </a:extLst>
              </p:cNvPr>
              <p:cNvSpPr/>
              <p:nvPr/>
            </p:nvSpPr>
            <p:spPr>
              <a:xfrm>
                <a:off x="2331160" y="125469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椭圆 410">
                <a:extLst>
                  <a:ext uri="{FF2B5EF4-FFF2-40B4-BE49-F238E27FC236}">
                    <a16:creationId xmlns:a16="http://schemas.microsoft.com/office/drawing/2014/main" id="{6E3965A3-2F01-BF92-8A92-9BCDA75CF7AB}"/>
                  </a:ext>
                </a:extLst>
              </p:cNvPr>
              <p:cNvSpPr/>
              <p:nvPr/>
            </p:nvSpPr>
            <p:spPr>
              <a:xfrm>
                <a:off x="2893817" y="125469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椭圆 411">
                <a:extLst>
                  <a:ext uri="{FF2B5EF4-FFF2-40B4-BE49-F238E27FC236}">
                    <a16:creationId xmlns:a16="http://schemas.microsoft.com/office/drawing/2014/main" id="{1E5132D3-E3AD-C46B-CE83-06DFE487D076}"/>
                  </a:ext>
                </a:extLst>
              </p:cNvPr>
              <p:cNvSpPr/>
              <p:nvPr/>
            </p:nvSpPr>
            <p:spPr>
              <a:xfrm>
                <a:off x="2331160" y="178092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12">
                <a:extLst>
                  <a:ext uri="{FF2B5EF4-FFF2-40B4-BE49-F238E27FC236}">
                    <a16:creationId xmlns:a16="http://schemas.microsoft.com/office/drawing/2014/main" id="{83C9AE3A-2958-F81B-86F6-D5B9D05C2B26}"/>
                  </a:ext>
                </a:extLst>
              </p:cNvPr>
              <p:cNvSpPr/>
              <p:nvPr/>
            </p:nvSpPr>
            <p:spPr>
              <a:xfrm>
                <a:off x="2893817" y="178092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52ADD253-F888-7C61-956C-918257FC38E8}"/>
                  </a:ext>
                </a:extLst>
              </p:cNvPr>
              <p:cNvSpPr/>
              <p:nvPr/>
            </p:nvSpPr>
            <p:spPr>
              <a:xfrm>
                <a:off x="3214965" y="1030576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5" name="椭圆 414">
                <a:extLst>
                  <a:ext uri="{FF2B5EF4-FFF2-40B4-BE49-F238E27FC236}">
                    <a16:creationId xmlns:a16="http://schemas.microsoft.com/office/drawing/2014/main" id="{310A61B1-C899-FE78-0EAD-33392D8CFDC3}"/>
                  </a:ext>
                </a:extLst>
              </p:cNvPr>
              <p:cNvSpPr/>
              <p:nvPr/>
            </p:nvSpPr>
            <p:spPr>
              <a:xfrm>
                <a:off x="3451318" y="125228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>
                <a:extLst>
                  <a:ext uri="{FF2B5EF4-FFF2-40B4-BE49-F238E27FC236}">
                    <a16:creationId xmlns:a16="http://schemas.microsoft.com/office/drawing/2014/main" id="{1AE307AD-6812-ECE3-946B-D340B1E52DA6}"/>
                  </a:ext>
                </a:extLst>
              </p:cNvPr>
              <p:cNvSpPr/>
              <p:nvPr/>
            </p:nvSpPr>
            <p:spPr>
              <a:xfrm>
                <a:off x="4013975" y="125228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EDC1FC1A-3DD6-5822-EF68-78307C885C90}"/>
                  </a:ext>
                </a:extLst>
              </p:cNvPr>
              <p:cNvSpPr/>
              <p:nvPr/>
            </p:nvSpPr>
            <p:spPr>
              <a:xfrm>
                <a:off x="3451318" y="177851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97F1E2EE-56EA-7027-643B-B7EF2A5452AE}"/>
                  </a:ext>
                </a:extLst>
              </p:cNvPr>
              <p:cNvSpPr/>
              <p:nvPr/>
            </p:nvSpPr>
            <p:spPr>
              <a:xfrm>
                <a:off x="4013975" y="177850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41ACA173-663E-FE07-19E3-8F9AD217F952}"/>
                  </a:ext>
                </a:extLst>
              </p:cNvPr>
              <p:cNvSpPr/>
              <p:nvPr/>
            </p:nvSpPr>
            <p:spPr>
              <a:xfrm>
                <a:off x="4333342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0" name="椭圆 419">
                <a:extLst>
                  <a:ext uri="{FF2B5EF4-FFF2-40B4-BE49-F238E27FC236}">
                    <a16:creationId xmlns:a16="http://schemas.microsoft.com/office/drawing/2014/main" id="{75822D6F-6C41-236C-31EB-02307EB60F27}"/>
                  </a:ext>
                </a:extLst>
              </p:cNvPr>
              <p:cNvSpPr/>
              <p:nvPr/>
            </p:nvSpPr>
            <p:spPr>
              <a:xfrm>
                <a:off x="4569695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椭圆 420">
                <a:extLst>
                  <a:ext uri="{FF2B5EF4-FFF2-40B4-BE49-F238E27FC236}">
                    <a16:creationId xmlns:a16="http://schemas.microsoft.com/office/drawing/2014/main" id="{23B0D204-43C8-72F8-3B89-9B58F94D3A08}"/>
                  </a:ext>
                </a:extLst>
              </p:cNvPr>
              <p:cNvSpPr/>
              <p:nvPr/>
            </p:nvSpPr>
            <p:spPr>
              <a:xfrm>
                <a:off x="5132352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椭圆 421">
                <a:extLst>
                  <a:ext uri="{FF2B5EF4-FFF2-40B4-BE49-F238E27FC236}">
                    <a16:creationId xmlns:a16="http://schemas.microsoft.com/office/drawing/2014/main" id="{4932D5C9-0054-0EBB-F466-942C60485650}"/>
                  </a:ext>
                </a:extLst>
              </p:cNvPr>
              <p:cNvSpPr/>
              <p:nvPr/>
            </p:nvSpPr>
            <p:spPr>
              <a:xfrm>
                <a:off x="4569695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60C3F7CC-B16E-7272-2C89-17C62A8D3461}"/>
                  </a:ext>
                </a:extLst>
              </p:cNvPr>
              <p:cNvSpPr/>
              <p:nvPr/>
            </p:nvSpPr>
            <p:spPr>
              <a:xfrm>
                <a:off x="5132352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9E423C09-FB05-F97F-7288-57D2411978A6}"/>
                  </a:ext>
                </a:extLst>
              </p:cNvPr>
              <p:cNvSpPr/>
              <p:nvPr/>
            </p:nvSpPr>
            <p:spPr>
              <a:xfrm>
                <a:off x="5451719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C3B77A43-8DDD-5C4B-AE16-85A8163BBE88}"/>
                  </a:ext>
                </a:extLst>
              </p:cNvPr>
              <p:cNvSpPr/>
              <p:nvPr/>
            </p:nvSpPr>
            <p:spPr>
              <a:xfrm>
                <a:off x="5688072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>
                <a:extLst>
                  <a:ext uri="{FF2B5EF4-FFF2-40B4-BE49-F238E27FC236}">
                    <a16:creationId xmlns:a16="http://schemas.microsoft.com/office/drawing/2014/main" id="{50AB0E1E-9B72-7F6E-648C-5F463A97A519}"/>
                  </a:ext>
                </a:extLst>
              </p:cNvPr>
              <p:cNvSpPr/>
              <p:nvPr/>
            </p:nvSpPr>
            <p:spPr>
              <a:xfrm>
                <a:off x="6250729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>
                <a:extLst>
                  <a:ext uri="{FF2B5EF4-FFF2-40B4-BE49-F238E27FC236}">
                    <a16:creationId xmlns:a16="http://schemas.microsoft.com/office/drawing/2014/main" id="{433929C9-B18A-4F2B-59C0-BCFACCFBDAE7}"/>
                  </a:ext>
                </a:extLst>
              </p:cNvPr>
              <p:cNvSpPr/>
              <p:nvPr/>
            </p:nvSpPr>
            <p:spPr>
              <a:xfrm>
                <a:off x="5688072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>
                <a:extLst>
                  <a:ext uri="{FF2B5EF4-FFF2-40B4-BE49-F238E27FC236}">
                    <a16:creationId xmlns:a16="http://schemas.microsoft.com/office/drawing/2014/main" id="{4D8441E6-EB3F-9632-84D3-76E0BDD57A69}"/>
                  </a:ext>
                </a:extLst>
              </p:cNvPr>
              <p:cNvSpPr/>
              <p:nvPr/>
            </p:nvSpPr>
            <p:spPr>
              <a:xfrm>
                <a:off x="6250729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B8B996BF-E255-03CA-C755-25AF072F6906}"/>
                  </a:ext>
                </a:extLst>
              </p:cNvPr>
              <p:cNvSpPr/>
              <p:nvPr/>
            </p:nvSpPr>
            <p:spPr>
              <a:xfrm>
                <a:off x="6560725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0" name="椭圆 429">
                <a:extLst>
                  <a:ext uri="{FF2B5EF4-FFF2-40B4-BE49-F238E27FC236}">
                    <a16:creationId xmlns:a16="http://schemas.microsoft.com/office/drawing/2014/main" id="{D519FCE1-5785-FB00-8A25-341C23E3F0BB}"/>
                  </a:ext>
                </a:extLst>
              </p:cNvPr>
              <p:cNvSpPr/>
              <p:nvPr/>
            </p:nvSpPr>
            <p:spPr>
              <a:xfrm>
                <a:off x="6797078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E201AEF3-43AF-FD1B-5D3F-45B252EBC0E2}"/>
                  </a:ext>
                </a:extLst>
              </p:cNvPr>
              <p:cNvSpPr/>
              <p:nvPr/>
            </p:nvSpPr>
            <p:spPr>
              <a:xfrm>
                <a:off x="7359735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AFD5698B-47A6-4B5C-CC1C-329DF5B10095}"/>
                  </a:ext>
                </a:extLst>
              </p:cNvPr>
              <p:cNvSpPr/>
              <p:nvPr/>
            </p:nvSpPr>
            <p:spPr>
              <a:xfrm>
                <a:off x="6797078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00311F99-B79F-4362-9D42-8943AD7C97FF}"/>
                  </a:ext>
                </a:extLst>
              </p:cNvPr>
              <p:cNvSpPr/>
              <p:nvPr/>
            </p:nvSpPr>
            <p:spPr>
              <a:xfrm>
                <a:off x="7359735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4" name="组合 433">
              <a:extLst>
                <a:ext uri="{FF2B5EF4-FFF2-40B4-BE49-F238E27FC236}">
                  <a16:creationId xmlns:a16="http://schemas.microsoft.com/office/drawing/2014/main" id="{0923BE48-2F98-0226-3414-048E10F8D21C}"/>
                </a:ext>
              </a:extLst>
            </p:cNvPr>
            <p:cNvGrpSpPr/>
            <p:nvPr/>
          </p:nvGrpSpPr>
          <p:grpSpPr>
            <a:xfrm>
              <a:off x="985800" y="4160602"/>
              <a:ext cx="6693301" cy="1052454"/>
              <a:chOff x="987582" y="1028165"/>
              <a:chExt cx="6693301" cy="1052454"/>
            </a:xfrm>
          </p:grpSpPr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C08DD474-29B9-5795-3284-C2CD3F00BF7E}"/>
                  </a:ext>
                </a:extLst>
              </p:cNvPr>
              <p:cNvSpPr/>
              <p:nvPr/>
            </p:nvSpPr>
            <p:spPr>
              <a:xfrm>
                <a:off x="987582" y="1030576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09D818DD-8EE7-3D5A-89C7-F645F19C3A2E}"/>
                  </a:ext>
                </a:extLst>
              </p:cNvPr>
              <p:cNvSpPr/>
              <p:nvPr/>
            </p:nvSpPr>
            <p:spPr>
              <a:xfrm>
                <a:off x="1223935" y="125228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9E91590B-38BE-E4B9-679F-7BB5DBF7B6C8}"/>
                  </a:ext>
                </a:extLst>
              </p:cNvPr>
              <p:cNvSpPr/>
              <p:nvPr/>
            </p:nvSpPr>
            <p:spPr>
              <a:xfrm>
                <a:off x="1786592" y="125228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5B9020F2-1B43-AC49-351A-B462CD073387}"/>
                  </a:ext>
                </a:extLst>
              </p:cNvPr>
              <p:cNvSpPr/>
              <p:nvPr/>
            </p:nvSpPr>
            <p:spPr>
              <a:xfrm>
                <a:off x="1223935" y="177851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A7A37BFD-8881-E66C-7B87-C112951DD392}"/>
                  </a:ext>
                </a:extLst>
              </p:cNvPr>
              <p:cNvSpPr/>
              <p:nvPr/>
            </p:nvSpPr>
            <p:spPr>
              <a:xfrm>
                <a:off x="1786592" y="177850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F55E529C-C041-5BF1-BFC5-DA5D7A9CAE59}"/>
                  </a:ext>
                </a:extLst>
              </p:cNvPr>
              <p:cNvSpPr/>
              <p:nvPr/>
            </p:nvSpPr>
            <p:spPr>
              <a:xfrm>
                <a:off x="2094807" y="1032987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6BFA5A43-3643-EA50-B7A0-2058BE5C3148}"/>
                  </a:ext>
                </a:extLst>
              </p:cNvPr>
              <p:cNvSpPr/>
              <p:nvPr/>
            </p:nvSpPr>
            <p:spPr>
              <a:xfrm>
                <a:off x="2331160" y="125469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AEAE1F5B-FC6C-D370-9565-26F8DAF1A18D}"/>
                  </a:ext>
                </a:extLst>
              </p:cNvPr>
              <p:cNvSpPr/>
              <p:nvPr/>
            </p:nvSpPr>
            <p:spPr>
              <a:xfrm>
                <a:off x="2893817" y="125469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916BC023-2DC9-A275-5DF6-6B6040B713E3}"/>
                  </a:ext>
                </a:extLst>
              </p:cNvPr>
              <p:cNvSpPr/>
              <p:nvPr/>
            </p:nvSpPr>
            <p:spPr>
              <a:xfrm>
                <a:off x="2331160" y="178092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E655D92B-D7D0-08B8-F874-4628C412164A}"/>
                  </a:ext>
                </a:extLst>
              </p:cNvPr>
              <p:cNvSpPr/>
              <p:nvPr/>
            </p:nvSpPr>
            <p:spPr>
              <a:xfrm>
                <a:off x="2893817" y="178092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55BE631A-86BE-339B-51DA-EBA3B9E5149F}"/>
                  </a:ext>
                </a:extLst>
              </p:cNvPr>
              <p:cNvSpPr/>
              <p:nvPr/>
            </p:nvSpPr>
            <p:spPr>
              <a:xfrm>
                <a:off x="3214965" y="1030576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0B5173BE-BA8A-F2C4-AE33-74DA30754B73}"/>
                  </a:ext>
                </a:extLst>
              </p:cNvPr>
              <p:cNvSpPr/>
              <p:nvPr/>
            </p:nvSpPr>
            <p:spPr>
              <a:xfrm>
                <a:off x="3451318" y="125228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BBEF460B-4C0C-7F12-137F-D50AD3DDF22E}"/>
                  </a:ext>
                </a:extLst>
              </p:cNvPr>
              <p:cNvSpPr/>
              <p:nvPr/>
            </p:nvSpPr>
            <p:spPr>
              <a:xfrm>
                <a:off x="4013975" y="125228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C8E8F35C-217E-C742-877F-868463910701}"/>
                  </a:ext>
                </a:extLst>
              </p:cNvPr>
              <p:cNvSpPr/>
              <p:nvPr/>
            </p:nvSpPr>
            <p:spPr>
              <a:xfrm>
                <a:off x="3451318" y="177851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4A72331D-451C-2B05-9BD5-04AC3B0479DC}"/>
                  </a:ext>
                </a:extLst>
              </p:cNvPr>
              <p:cNvSpPr/>
              <p:nvPr/>
            </p:nvSpPr>
            <p:spPr>
              <a:xfrm>
                <a:off x="4013975" y="177850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5D3B6BE6-0D79-58F9-34E6-F15AB0E8EE66}"/>
                  </a:ext>
                </a:extLst>
              </p:cNvPr>
              <p:cNvSpPr/>
              <p:nvPr/>
            </p:nvSpPr>
            <p:spPr>
              <a:xfrm>
                <a:off x="4333342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7182DDDE-DBC3-FE80-570B-8352FCBEB31F}"/>
                  </a:ext>
                </a:extLst>
              </p:cNvPr>
              <p:cNvSpPr/>
              <p:nvPr/>
            </p:nvSpPr>
            <p:spPr>
              <a:xfrm>
                <a:off x="4569695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379AA5C2-A470-C930-F503-441E45F47A41}"/>
                  </a:ext>
                </a:extLst>
              </p:cNvPr>
              <p:cNvSpPr/>
              <p:nvPr/>
            </p:nvSpPr>
            <p:spPr>
              <a:xfrm>
                <a:off x="5132352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C901B58E-BD14-30C4-3591-E4FAE11BADE1}"/>
                  </a:ext>
                </a:extLst>
              </p:cNvPr>
              <p:cNvSpPr/>
              <p:nvPr/>
            </p:nvSpPr>
            <p:spPr>
              <a:xfrm>
                <a:off x="4569695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833E7E04-36C6-0658-F7C1-1EA894D773A4}"/>
                  </a:ext>
                </a:extLst>
              </p:cNvPr>
              <p:cNvSpPr/>
              <p:nvPr/>
            </p:nvSpPr>
            <p:spPr>
              <a:xfrm>
                <a:off x="5132352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CF0F9918-F557-0596-7183-BDEBD9FD106C}"/>
                  </a:ext>
                </a:extLst>
              </p:cNvPr>
              <p:cNvSpPr/>
              <p:nvPr/>
            </p:nvSpPr>
            <p:spPr>
              <a:xfrm>
                <a:off x="5451719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E482DAD9-2CF6-13BC-7E83-03C0AEEB82E9}"/>
                  </a:ext>
                </a:extLst>
              </p:cNvPr>
              <p:cNvSpPr/>
              <p:nvPr/>
            </p:nvSpPr>
            <p:spPr>
              <a:xfrm>
                <a:off x="5688072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621CDD7C-2484-CD51-2957-7386AC01667D}"/>
                  </a:ext>
                </a:extLst>
              </p:cNvPr>
              <p:cNvSpPr/>
              <p:nvPr/>
            </p:nvSpPr>
            <p:spPr>
              <a:xfrm>
                <a:off x="6250729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91B63CE6-EBC4-BED0-FC3A-42FC87271A61}"/>
                  </a:ext>
                </a:extLst>
              </p:cNvPr>
              <p:cNvSpPr/>
              <p:nvPr/>
            </p:nvSpPr>
            <p:spPr>
              <a:xfrm>
                <a:off x="5688072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6F13FCC0-BFD1-4EC3-67ED-550DDEA97914}"/>
                  </a:ext>
                </a:extLst>
              </p:cNvPr>
              <p:cNvSpPr/>
              <p:nvPr/>
            </p:nvSpPr>
            <p:spPr>
              <a:xfrm>
                <a:off x="6250729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A44C1E79-3A8B-98C8-CBB1-E988E8AE01E7}"/>
                  </a:ext>
                </a:extLst>
              </p:cNvPr>
              <p:cNvSpPr/>
              <p:nvPr/>
            </p:nvSpPr>
            <p:spPr>
              <a:xfrm>
                <a:off x="6560725" y="1028165"/>
                <a:ext cx="1120158" cy="1047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B7D13223-18E4-E756-D08E-67B640ABB505}"/>
                  </a:ext>
                </a:extLst>
              </p:cNvPr>
              <p:cNvSpPr/>
              <p:nvPr/>
            </p:nvSpPr>
            <p:spPr>
              <a:xfrm>
                <a:off x="6797078" y="1249873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CC09BC6C-08AA-5DBB-13ED-125EBA539556}"/>
                  </a:ext>
                </a:extLst>
              </p:cNvPr>
              <p:cNvSpPr/>
              <p:nvPr/>
            </p:nvSpPr>
            <p:spPr>
              <a:xfrm>
                <a:off x="7359735" y="1249872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967E02BF-EACA-479C-5068-02CE91B6A4F3}"/>
                  </a:ext>
                </a:extLst>
              </p:cNvPr>
              <p:cNvSpPr/>
              <p:nvPr/>
            </p:nvSpPr>
            <p:spPr>
              <a:xfrm>
                <a:off x="6797078" y="177609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2DD0C9E6-1215-3AB6-D661-7A80E400332C}"/>
                  </a:ext>
                </a:extLst>
              </p:cNvPr>
              <p:cNvSpPr/>
              <p:nvPr/>
            </p:nvSpPr>
            <p:spPr>
              <a:xfrm>
                <a:off x="7359735" y="177609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95" name="组合 694">
            <a:extLst>
              <a:ext uri="{FF2B5EF4-FFF2-40B4-BE49-F238E27FC236}">
                <a16:creationId xmlns:a16="http://schemas.microsoft.com/office/drawing/2014/main" id="{A33EED18-31BB-B172-9CDF-1CA1212B38D3}"/>
              </a:ext>
            </a:extLst>
          </p:cNvPr>
          <p:cNvGrpSpPr/>
          <p:nvPr/>
        </p:nvGrpSpPr>
        <p:grpSpPr>
          <a:xfrm>
            <a:off x="1898645" y="1903502"/>
            <a:ext cx="1687974" cy="1576886"/>
            <a:chOff x="6736623" y="2344669"/>
            <a:chExt cx="1687974" cy="1576886"/>
          </a:xfrm>
        </p:grpSpPr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BA3E8157-C233-D492-7B1A-4BCED053F1A9}"/>
                </a:ext>
              </a:extLst>
            </p:cNvPr>
            <p:cNvSpPr/>
            <p:nvPr/>
          </p:nvSpPr>
          <p:spPr>
            <a:xfrm>
              <a:off x="6736626" y="2344670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10D7B685-C3A4-29B2-CBB3-E4F3860EE323}"/>
                </a:ext>
              </a:extLst>
            </p:cNvPr>
            <p:cNvSpPr/>
            <p:nvPr/>
          </p:nvSpPr>
          <p:spPr>
            <a:xfrm>
              <a:off x="7299283" y="2344669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2D954647-8856-C0B0-8CA3-A0AEF9EDDE4C}"/>
                </a:ext>
              </a:extLst>
            </p:cNvPr>
            <p:cNvSpPr/>
            <p:nvPr/>
          </p:nvSpPr>
          <p:spPr>
            <a:xfrm>
              <a:off x="7861940" y="2344669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矩形 698">
              <a:extLst>
                <a:ext uri="{FF2B5EF4-FFF2-40B4-BE49-F238E27FC236}">
                  <a16:creationId xmlns:a16="http://schemas.microsoft.com/office/drawing/2014/main" id="{11D52E53-2463-D04C-4465-16C127A29C10}"/>
                </a:ext>
              </a:extLst>
            </p:cNvPr>
            <p:cNvSpPr/>
            <p:nvPr/>
          </p:nvSpPr>
          <p:spPr>
            <a:xfrm>
              <a:off x="6736625" y="2870899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>
              <a:extLst>
                <a:ext uri="{FF2B5EF4-FFF2-40B4-BE49-F238E27FC236}">
                  <a16:creationId xmlns:a16="http://schemas.microsoft.com/office/drawing/2014/main" id="{6EBB4A72-5851-E768-3848-6945A2E003B9}"/>
                </a:ext>
              </a:extLst>
            </p:cNvPr>
            <p:cNvSpPr/>
            <p:nvPr/>
          </p:nvSpPr>
          <p:spPr>
            <a:xfrm>
              <a:off x="7861939" y="2870893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>
              <a:extLst>
                <a:ext uri="{FF2B5EF4-FFF2-40B4-BE49-F238E27FC236}">
                  <a16:creationId xmlns:a16="http://schemas.microsoft.com/office/drawing/2014/main" id="{3640EBEF-5BB7-D7BE-D2D6-4454A2754536}"/>
                </a:ext>
              </a:extLst>
            </p:cNvPr>
            <p:cNvSpPr/>
            <p:nvPr/>
          </p:nvSpPr>
          <p:spPr>
            <a:xfrm>
              <a:off x="6736623" y="3395328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>
              <a:extLst>
                <a:ext uri="{FF2B5EF4-FFF2-40B4-BE49-F238E27FC236}">
                  <a16:creationId xmlns:a16="http://schemas.microsoft.com/office/drawing/2014/main" id="{243AA266-66EC-28DF-F7A4-1D16D18FACF5}"/>
                </a:ext>
              </a:extLst>
            </p:cNvPr>
            <p:cNvSpPr/>
            <p:nvPr/>
          </p:nvSpPr>
          <p:spPr>
            <a:xfrm>
              <a:off x="7298883" y="3395021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>
              <a:extLst>
                <a:ext uri="{FF2B5EF4-FFF2-40B4-BE49-F238E27FC236}">
                  <a16:creationId xmlns:a16="http://schemas.microsoft.com/office/drawing/2014/main" id="{4B6CCA2F-2387-F787-0872-68A5499F1363}"/>
                </a:ext>
              </a:extLst>
            </p:cNvPr>
            <p:cNvSpPr/>
            <p:nvPr/>
          </p:nvSpPr>
          <p:spPr>
            <a:xfrm>
              <a:off x="7861937" y="3395326"/>
              <a:ext cx="562657" cy="526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乘号 703">
              <a:extLst>
                <a:ext uri="{FF2B5EF4-FFF2-40B4-BE49-F238E27FC236}">
                  <a16:creationId xmlns:a16="http://schemas.microsoft.com/office/drawing/2014/main" id="{F553BA1A-A746-0AA3-2534-CE2F84752856}"/>
                </a:ext>
              </a:extLst>
            </p:cNvPr>
            <p:cNvSpPr/>
            <p:nvPr/>
          </p:nvSpPr>
          <p:spPr>
            <a:xfrm flipH="1">
              <a:off x="6907104" y="2493047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乘号 704">
              <a:extLst>
                <a:ext uri="{FF2B5EF4-FFF2-40B4-BE49-F238E27FC236}">
                  <a16:creationId xmlns:a16="http://schemas.microsoft.com/office/drawing/2014/main" id="{3B78AED4-F46E-BD0F-EA94-A9B8B0ECC15D}"/>
                </a:ext>
              </a:extLst>
            </p:cNvPr>
            <p:cNvSpPr/>
            <p:nvPr/>
          </p:nvSpPr>
          <p:spPr>
            <a:xfrm flipH="1">
              <a:off x="7466673" y="2493047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乘号 705">
              <a:extLst>
                <a:ext uri="{FF2B5EF4-FFF2-40B4-BE49-F238E27FC236}">
                  <a16:creationId xmlns:a16="http://schemas.microsoft.com/office/drawing/2014/main" id="{8D755DA1-E023-2A05-BDE5-EBF74F6E4253}"/>
                </a:ext>
              </a:extLst>
            </p:cNvPr>
            <p:cNvSpPr/>
            <p:nvPr/>
          </p:nvSpPr>
          <p:spPr>
            <a:xfrm flipH="1">
              <a:off x="8029330" y="2493047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乘号 706">
              <a:extLst>
                <a:ext uri="{FF2B5EF4-FFF2-40B4-BE49-F238E27FC236}">
                  <a16:creationId xmlns:a16="http://schemas.microsoft.com/office/drawing/2014/main" id="{02A4D0F4-FD64-CEC1-5AFE-5CB0F13350B4}"/>
                </a:ext>
              </a:extLst>
            </p:cNvPr>
            <p:cNvSpPr/>
            <p:nvPr/>
          </p:nvSpPr>
          <p:spPr>
            <a:xfrm flipH="1">
              <a:off x="8031006" y="3015382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乘号 707">
              <a:extLst>
                <a:ext uri="{FF2B5EF4-FFF2-40B4-BE49-F238E27FC236}">
                  <a16:creationId xmlns:a16="http://schemas.microsoft.com/office/drawing/2014/main" id="{AE91245F-46A0-E087-FFC7-72A8788B8CA3}"/>
                </a:ext>
              </a:extLst>
            </p:cNvPr>
            <p:cNvSpPr/>
            <p:nvPr/>
          </p:nvSpPr>
          <p:spPr>
            <a:xfrm flipH="1">
              <a:off x="7466673" y="3023155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乘号 708">
              <a:extLst>
                <a:ext uri="{FF2B5EF4-FFF2-40B4-BE49-F238E27FC236}">
                  <a16:creationId xmlns:a16="http://schemas.microsoft.com/office/drawing/2014/main" id="{2083640B-BE8E-60CF-E697-3C9A691933B8}"/>
                </a:ext>
              </a:extLst>
            </p:cNvPr>
            <p:cNvSpPr/>
            <p:nvPr/>
          </p:nvSpPr>
          <p:spPr>
            <a:xfrm flipH="1">
              <a:off x="6907100" y="3547588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乘号 709">
              <a:extLst>
                <a:ext uri="{FF2B5EF4-FFF2-40B4-BE49-F238E27FC236}">
                  <a16:creationId xmlns:a16="http://schemas.microsoft.com/office/drawing/2014/main" id="{D9BC9153-7522-E26D-B62A-DC0C3E1A0E62}"/>
                </a:ext>
              </a:extLst>
            </p:cNvPr>
            <p:cNvSpPr/>
            <p:nvPr/>
          </p:nvSpPr>
          <p:spPr>
            <a:xfrm flipH="1">
              <a:off x="6907101" y="3024871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乘号 710">
              <a:extLst>
                <a:ext uri="{FF2B5EF4-FFF2-40B4-BE49-F238E27FC236}">
                  <a16:creationId xmlns:a16="http://schemas.microsoft.com/office/drawing/2014/main" id="{0F41DDF6-7C2A-AE3C-980B-08630809C575}"/>
                </a:ext>
              </a:extLst>
            </p:cNvPr>
            <p:cNvSpPr/>
            <p:nvPr/>
          </p:nvSpPr>
          <p:spPr>
            <a:xfrm flipH="1">
              <a:off x="7466672" y="3540162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乘号 711">
              <a:extLst>
                <a:ext uri="{FF2B5EF4-FFF2-40B4-BE49-F238E27FC236}">
                  <a16:creationId xmlns:a16="http://schemas.microsoft.com/office/drawing/2014/main" id="{04252F41-8ECB-579B-4211-F8DD388DC72C}"/>
                </a:ext>
              </a:extLst>
            </p:cNvPr>
            <p:cNvSpPr/>
            <p:nvPr/>
          </p:nvSpPr>
          <p:spPr>
            <a:xfrm flipH="1">
              <a:off x="8032018" y="3547588"/>
              <a:ext cx="221702" cy="221702"/>
            </a:xfrm>
            <a:prstGeom prst="mathMultipl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56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84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566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94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4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2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98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71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86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922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21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组合 419">
            <a:extLst>
              <a:ext uri="{FF2B5EF4-FFF2-40B4-BE49-F238E27FC236}">
                <a16:creationId xmlns:a16="http://schemas.microsoft.com/office/drawing/2014/main" id="{7DF31716-AF7D-902F-8E0C-D98262BECCF6}"/>
              </a:ext>
            </a:extLst>
          </p:cNvPr>
          <p:cNvGrpSpPr/>
          <p:nvPr/>
        </p:nvGrpSpPr>
        <p:grpSpPr>
          <a:xfrm>
            <a:off x="773306" y="745361"/>
            <a:ext cx="6709368" cy="4190528"/>
            <a:chOff x="773306" y="745361"/>
            <a:chExt cx="6709368" cy="4190528"/>
          </a:xfrm>
        </p:grpSpPr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D8DFC555-C4E3-DA4F-1717-A25B6A25D3C6}"/>
                </a:ext>
              </a:extLst>
            </p:cNvPr>
            <p:cNvGrpSpPr/>
            <p:nvPr/>
          </p:nvGrpSpPr>
          <p:grpSpPr>
            <a:xfrm>
              <a:off x="5245921" y="745361"/>
              <a:ext cx="2236753" cy="2095264"/>
              <a:chOff x="773306" y="745361"/>
              <a:chExt cx="2236753" cy="2095264"/>
            </a:xfrm>
          </p:grpSpPr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D2F7CE14-AB11-7939-B30D-315589E27165}"/>
                  </a:ext>
                </a:extLst>
              </p:cNvPr>
              <p:cNvSpPr/>
              <p:nvPr/>
            </p:nvSpPr>
            <p:spPr>
              <a:xfrm>
                <a:off x="773306" y="745361"/>
                <a:ext cx="2236753" cy="20952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C5421A41-EB10-2FB6-631B-38D38EC8A9BB}"/>
                  </a:ext>
                </a:extLst>
              </p:cNvPr>
              <p:cNvSpPr/>
              <p:nvPr/>
            </p:nvSpPr>
            <p:spPr>
              <a:xfrm>
                <a:off x="1009660" y="96706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>
                <a:extLst>
                  <a:ext uri="{FF2B5EF4-FFF2-40B4-BE49-F238E27FC236}">
                    <a16:creationId xmlns:a16="http://schemas.microsoft.com/office/drawing/2014/main" id="{3F68198D-15C8-06F9-12F0-DB06BC214668}"/>
                  </a:ext>
                </a:extLst>
              </p:cNvPr>
              <p:cNvSpPr/>
              <p:nvPr/>
            </p:nvSpPr>
            <p:spPr>
              <a:xfrm>
                <a:off x="1572317" y="96706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>
                <a:extLst>
                  <a:ext uri="{FF2B5EF4-FFF2-40B4-BE49-F238E27FC236}">
                    <a16:creationId xmlns:a16="http://schemas.microsoft.com/office/drawing/2014/main" id="{44FAE6C6-7748-F677-FC28-7C04253B6E50}"/>
                  </a:ext>
                </a:extLst>
              </p:cNvPr>
              <p:cNvSpPr/>
              <p:nvPr/>
            </p:nvSpPr>
            <p:spPr>
              <a:xfrm>
                <a:off x="1009660" y="149329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>
                <a:extLst>
                  <a:ext uri="{FF2B5EF4-FFF2-40B4-BE49-F238E27FC236}">
                    <a16:creationId xmlns:a16="http://schemas.microsoft.com/office/drawing/2014/main" id="{8ADCD04B-5ABA-57FB-086D-89144CBDBACE}"/>
                  </a:ext>
                </a:extLst>
              </p:cNvPr>
              <p:cNvSpPr/>
              <p:nvPr/>
            </p:nvSpPr>
            <p:spPr>
              <a:xfrm>
                <a:off x="1572317" y="149329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7B3AB2C6-F34C-D442-CF98-65F9BBD05882}"/>
                  </a:ext>
                </a:extLst>
              </p:cNvPr>
              <p:cNvSpPr/>
              <p:nvPr/>
            </p:nvSpPr>
            <p:spPr>
              <a:xfrm>
                <a:off x="2127146" y="96706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5375AF49-1AD2-B97B-E706-744FFBDE9D41}"/>
                  </a:ext>
                </a:extLst>
              </p:cNvPr>
              <p:cNvSpPr/>
              <p:nvPr/>
            </p:nvSpPr>
            <p:spPr>
              <a:xfrm>
                <a:off x="2689803" y="96706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324F7386-7057-A30F-19A5-A426BDB3C3E9}"/>
                  </a:ext>
                </a:extLst>
              </p:cNvPr>
              <p:cNvSpPr/>
              <p:nvPr/>
            </p:nvSpPr>
            <p:spPr>
              <a:xfrm>
                <a:off x="2127146" y="149329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85441651-4FE3-0A1B-015D-964FA6A142C5}"/>
                  </a:ext>
                </a:extLst>
              </p:cNvPr>
              <p:cNvSpPr/>
              <p:nvPr/>
            </p:nvSpPr>
            <p:spPr>
              <a:xfrm>
                <a:off x="2689803" y="149329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4AEA6ED6-179D-3ECF-9B5D-FA9E208E40C7}"/>
                  </a:ext>
                </a:extLst>
              </p:cNvPr>
              <p:cNvSpPr/>
              <p:nvPr/>
            </p:nvSpPr>
            <p:spPr>
              <a:xfrm>
                <a:off x="1008769" y="201470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7C0BB20E-E19B-8355-3E22-EBEE7441EB6E}"/>
                  </a:ext>
                </a:extLst>
              </p:cNvPr>
              <p:cNvSpPr/>
              <p:nvPr/>
            </p:nvSpPr>
            <p:spPr>
              <a:xfrm>
                <a:off x="1571426" y="201470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2AB7B5A5-B96B-1961-C55B-028388CC5687}"/>
                  </a:ext>
                </a:extLst>
              </p:cNvPr>
              <p:cNvSpPr/>
              <p:nvPr/>
            </p:nvSpPr>
            <p:spPr>
              <a:xfrm>
                <a:off x="1008769" y="2540927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62758DDA-5610-78AD-BCB4-72476CD99E55}"/>
                  </a:ext>
                </a:extLst>
              </p:cNvPr>
              <p:cNvSpPr/>
              <p:nvPr/>
            </p:nvSpPr>
            <p:spPr>
              <a:xfrm>
                <a:off x="1571426" y="2540926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8791483C-415D-7280-588F-AF6A46265D15}"/>
                  </a:ext>
                </a:extLst>
              </p:cNvPr>
              <p:cNvSpPr/>
              <p:nvPr/>
            </p:nvSpPr>
            <p:spPr>
              <a:xfrm>
                <a:off x="2127146" y="201470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FF8A5317-CE02-78C1-8959-25768AB9A4D7}"/>
                  </a:ext>
                </a:extLst>
              </p:cNvPr>
              <p:cNvSpPr/>
              <p:nvPr/>
            </p:nvSpPr>
            <p:spPr>
              <a:xfrm>
                <a:off x="2689803" y="201470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B25BC6FE-BF5B-7593-4EDA-EAB1CE970270}"/>
                  </a:ext>
                </a:extLst>
              </p:cNvPr>
              <p:cNvSpPr/>
              <p:nvPr/>
            </p:nvSpPr>
            <p:spPr>
              <a:xfrm>
                <a:off x="2127146" y="2540927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BAC889A-471F-CD17-4AD1-5A15A9042E3D}"/>
                  </a:ext>
                </a:extLst>
              </p:cNvPr>
              <p:cNvSpPr/>
              <p:nvPr/>
            </p:nvSpPr>
            <p:spPr>
              <a:xfrm>
                <a:off x="2689803" y="2540926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32127522-2D78-8680-D3D4-423A01DD03E8}"/>
                </a:ext>
              </a:extLst>
            </p:cNvPr>
            <p:cNvGrpSpPr/>
            <p:nvPr/>
          </p:nvGrpSpPr>
          <p:grpSpPr>
            <a:xfrm>
              <a:off x="773306" y="745361"/>
              <a:ext cx="4473506" cy="4190528"/>
              <a:chOff x="773306" y="745361"/>
              <a:chExt cx="4473506" cy="4190528"/>
            </a:xfrm>
          </p:grpSpPr>
          <p:grpSp>
            <p:nvGrpSpPr>
              <p:cNvPr id="327" name="组合 326">
                <a:extLst>
                  <a:ext uri="{FF2B5EF4-FFF2-40B4-BE49-F238E27FC236}">
                    <a16:creationId xmlns:a16="http://schemas.microsoft.com/office/drawing/2014/main" id="{0E23A2A4-D33B-6A5F-A30F-A43349BF85CB}"/>
                  </a:ext>
                </a:extLst>
              </p:cNvPr>
              <p:cNvGrpSpPr/>
              <p:nvPr/>
            </p:nvGrpSpPr>
            <p:grpSpPr>
              <a:xfrm>
                <a:off x="773306" y="745361"/>
                <a:ext cx="2236753" cy="2095264"/>
                <a:chOff x="773306" y="745361"/>
                <a:chExt cx="2236753" cy="2095264"/>
              </a:xfrm>
            </p:grpSpPr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2461E871-217F-47BF-806D-75F0C3165C1B}"/>
                    </a:ext>
                  </a:extLst>
                </p:cNvPr>
                <p:cNvSpPr/>
                <p:nvPr/>
              </p:nvSpPr>
              <p:spPr>
                <a:xfrm>
                  <a:off x="773306" y="745361"/>
                  <a:ext cx="2236753" cy="209526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7" name="椭圆 296">
                  <a:extLst>
                    <a:ext uri="{FF2B5EF4-FFF2-40B4-BE49-F238E27FC236}">
                      <a16:creationId xmlns:a16="http://schemas.microsoft.com/office/drawing/2014/main" id="{17213AFF-B1E0-F8C1-1AD9-355D30106594}"/>
                    </a:ext>
                  </a:extLst>
                </p:cNvPr>
                <p:cNvSpPr/>
                <p:nvPr/>
              </p:nvSpPr>
              <p:spPr>
                <a:xfrm>
                  <a:off x="1009660" y="967069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08404853-CE68-5A10-A219-09E852A6BDBB}"/>
                    </a:ext>
                  </a:extLst>
                </p:cNvPr>
                <p:cNvSpPr/>
                <p:nvPr/>
              </p:nvSpPr>
              <p:spPr>
                <a:xfrm>
                  <a:off x="1572317" y="96706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椭圆 298">
                  <a:extLst>
                    <a:ext uri="{FF2B5EF4-FFF2-40B4-BE49-F238E27FC236}">
                      <a16:creationId xmlns:a16="http://schemas.microsoft.com/office/drawing/2014/main" id="{610552FE-F019-33CA-6C35-47C709EEE521}"/>
                    </a:ext>
                  </a:extLst>
                </p:cNvPr>
                <p:cNvSpPr/>
                <p:nvPr/>
              </p:nvSpPr>
              <p:spPr>
                <a:xfrm>
                  <a:off x="1009660" y="149329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椭圆 299">
                  <a:extLst>
                    <a:ext uri="{FF2B5EF4-FFF2-40B4-BE49-F238E27FC236}">
                      <a16:creationId xmlns:a16="http://schemas.microsoft.com/office/drawing/2014/main" id="{8D9E7E44-2F73-4F43-244C-FFDD5ED482F9}"/>
                    </a:ext>
                  </a:extLst>
                </p:cNvPr>
                <p:cNvSpPr/>
                <p:nvPr/>
              </p:nvSpPr>
              <p:spPr>
                <a:xfrm>
                  <a:off x="1572317" y="1493294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7270F4E3-C2C7-9A4F-C96A-C84E12A11C74}"/>
                    </a:ext>
                  </a:extLst>
                </p:cNvPr>
                <p:cNvSpPr/>
                <p:nvPr/>
              </p:nvSpPr>
              <p:spPr>
                <a:xfrm>
                  <a:off x="2127146" y="967069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4F14321A-0561-F737-EA63-F59D0CB4C485}"/>
                    </a:ext>
                  </a:extLst>
                </p:cNvPr>
                <p:cNvSpPr/>
                <p:nvPr/>
              </p:nvSpPr>
              <p:spPr>
                <a:xfrm>
                  <a:off x="2689803" y="96706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4" name="椭圆 303">
                  <a:extLst>
                    <a:ext uri="{FF2B5EF4-FFF2-40B4-BE49-F238E27FC236}">
                      <a16:creationId xmlns:a16="http://schemas.microsoft.com/office/drawing/2014/main" id="{F3FC5759-0975-E1E5-F178-FE5F62A3D4E8}"/>
                    </a:ext>
                  </a:extLst>
                </p:cNvPr>
                <p:cNvSpPr/>
                <p:nvPr/>
              </p:nvSpPr>
              <p:spPr>
                <a:xfrm>
                  <a:off x="2127146" y="149329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椭圆 304">
                  <a:extLst>
                    <a:ext uri="{FF2B5EF4-FFF2-40B4-BE49-F238E27FC236}">
                      <a16:creationId xmlns:a16="http://schemas.microsoft.com/office/drawing/2014/main" id="{DA7A818F-0AB6-2E5C-037A-96198A6E7794}"/>
                    </a:ext>
                  </a:extLst>
                </p:cNvPr>
                <p:cNvSpPr/>
                <p:nvPr/>
              </p:nvSpPr>
              <p:spPr>
                <a:xfrm>
                  <a:off x="2689803" y="1493294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7" name="椭圆 266">
                  <a:extLst>
                    <a:ext uri="{FF2B5EF4-FFF2-40B4-BE49-F238E27FC236}">
                      <a16:creationId xmlns:a16="http://schemas.microsoft.com/office/drawing/2014/main" id="{88065D39-7472-3CF1-732A-41452176E57B}"/>
                    </a:ext>
                  </a:extLst>
                </p:cNvPr>
                <p:cNvSpPr/>
                <p:nvPr/>
              </p:nvSpPr>
              <p:spPr>
                <a:xfrm>
                  <a:off x="1008769" y="2014701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椭圆 267">
                  <a:extLst>
                    <a:ext uri="{FF2B5EF4-FFF2-40B4-BE49-F238E27FC236}">
                      <a16:creationId xmlns:a16="http://schemas.microsoft.com/office/drawing/2014/main" id="{F75E3C56-56DD-4C3F-E2E2-331870A15ABA}"/>
                    </a:ext>
                  </a:extLst>
                </p:cNvPr>
                <p:cNvSpPr/>
                <p:nvPr/>
              </p:nvSpPr>
              <p:spPr>
                <a:xfrm>
                  <a:off x="1571426" y="2014700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6DB37A4F-DAC6-BFA7-8A27-701C9C48B793}"/>
                    </a:ext>
                  </a:extLst>
                </p:cNvPr>
                <p:cNvSpPr/>
                <p:nvPr/>
              </p:nvSpPr>
              <p:spPr>
                <a:xfrm>
                  <a:off x="1008769" y="254092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393328A9-2382-8BD4-16F8-8DDBF60B33D6}"/>
                    </a:ext>
                  </a:extLst>
                </p:cNvPr>
                <p:cNvSpPr/>
                <p:nvPr/>
              </p:nvSpPr>
              <p:spPr>
                <a:xfrm>
                  <a:off x="1571426" y="25409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椭圆 271">
                  <a:extLst>
                    <a:ext uri="{FF2B5EF4-FFF2-40B4-BE49-F238E27FC236}">
                      <a16:creationId xmlns:a16="http://schemas.microsoft.com/office/drawing/2014/main" id="{2A09718F-9976-1DFB-FCF1-0B3727C401BB}"/>
                    </a:ext>
                  </a:extLst>
                </p:cNvPr>
                <p:cNvSpPr/>
                <p:nvPr/>
              </p:nvSpPr>
              <p:spPr>
                <a:xfrm>
                  <a:off x="2127146" y="2014701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E71A5536-4E2D-1074-F0CE-0D212670B0B6}"/>
                    </a:ext>
                  </a:extLst>
                </p:cNvPr>
                <p:cNvSpPr/>
                <p:nvPr/>
              </p:nvSpPr>
              <p:spPr>
                <a:xfrm>
                  <a:off x="2689803" y="2014700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椭圆 273">
                  <a:extLst>
                    <a:ext uri="{FF2B5EF4-FFF2-40B4-BE49-F238E27FC236}">
                      <a16:creationId xmlns:a16="http://schemas.microsoft.com/office/drawing/2014/main" id="{AD420934-26BD-CCCF-8A41-59CFAB695694}"/>
                    </a:ext>
                  </a:extLst>
                </p:cNvPr>
                <p:cNvSpPr/>
                <p:nvPr/>
              </p:nvSpPr>
              <p:spPr>
                <a:xfrm>
                  <a:off x="2127146" y="254092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椭圆 274">
                  <a:extLst>
                    <a:ext uri="{FF2B5EF4-FFF2-40B4-BE49-F238E27FC236}">
                      <a16:creationId xmlns:a16="http://schemas.microsoft.com/office/drawing/2014/main" id="{BD13FC50-3CA4-1ED2-E56E-1D202EDE89AD}"/>
                    </a:ext>
                  </a:extLst>
                </p:cNvPr>
                <p:cNvSpPr/>
                <p:nvPr/>
              </p:nvSpPr>
              <p:spPr>
                <a:xfrm>
                  <a:off x="2689803" y="25409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8" name="组合 327">
                <a:extLst>
                  <a:ext uri="{FF2B5EF4-FFF2-40B4-BE49-F238E27FC236}">
                    <a16:creationId xmlns:a16="http://schemas.microsoft.com/office/drawing/2014/main" id="{E223F814-98F6-DDA0-8F04-47E1B758B99A}"/>
                  </a:ext>
                </a:extLst>
              </p:cNvPr>
              <p:cNvGrpSpPr/>
              <p:nvPr/>
            </p:nvGrpSpPr>
            <p:grpSpPr>
              <a:xfrm>
                <a:off x="3010059" y="745361"/>
                <a:ext cx="2236753" cy="2095264"/>
                <a:chOff x="773306" y="745361"/>
                <a:chExt cx="2236753" cy="2095264"/>
              </a:xfrm>
            </p:grpSpPr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724CA2EE-582A-F0E8-6BC6-D7488FE90B21}"/>
                    </a:ext>
                  </a:extLst>
                </p:cNvPr>
                <p:cNvSpPr/>
                <p:nvPr/>
              </p:nvSpPr>
              <p:spPr>
                <a:xfrm>
                  <a:off x="773306" y="745361"/>
                  <a:ext cx="2236753" cy="209526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>
                  <a:extLst>
                    <a:ext uri="{FF2B5EF4-FFF2-40B4-BE49-F238E27FC236}">
                      <a16:creationId xmlns:a16="http://schemas.microsoft.com/office/drawing/2014/main" id="{62743915-03C4-0468-F8FD-5998114236E5}"/>
                    </a:ext>
                  </a:extLst>
                </p:cNvPr>
                <p:cNvSpPr/>
                <p:nvPr/>
              </p:nvSpPr>
              <p:spPr>
                <a:xfrm>
                  <a:off x="1009660" y="967069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1" name="椭圆 330">
                  <a:extLst>
                    <a:ext uri="{FF2B5EF4-FFF2-40B4-BE49-F238E27FC236}">
                      <a16:creationId xmlns:a16="http://schemas.microsoft.com/office/drawing/2014/main" id="{AD867002-646B-4950-F6BF-7DD77A02AC48}"/>
                    </a:ext>
                  </a:extLst>
                </p:cNvPr>
                <p:cNvSpPr/>
                <p:nvPr/>
              </p:nvSpPr>
              <p:spPr>
                <a:xfrm>
                  <a:off x="1572317" y="96706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2" name="椭圆 331">
                  <a:extLst>
                    <a:ext uri="{FF2B5EF4-FFF2-40B4-BE49-F238E27FC236}">
                      <a16:creationId xmlns:a16="http://schemas.microsoft.com/office/drawing/2014/main" id="{5F1BEBEB-A4E7-C357-0B75-0BBAB73DF191}"/>
                    </a:ext>
                  </a:extLst>
                </p:cNvPr>
                <p:cNvSpPr/>
                <p:nvPr/>
              </p:nvSpPr>
              <p:spPr>
                <a:xfrm>
                  <a:off x="1009660" y="149329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3" name="椭圆 332">
                  <a:extLst>
                    <a:ext uri="{FF2B5EF4-FFF2-40B4-BE49-F238E27FC236}">
                      <a16:creationId xmlns:a16="http://schemas.microsoft.com/office/drawing/2014/main" id="{728D847E-A7FE-1CF1-00D6-3890AB55E776}"/>
                    </a:ext>
                  </a:extLst>
                </p:cNvPr>
                <p:cNvSpPr/>
                <p:nvPr/>
              </p:nvSpPr>
              <p:spPr>
                <a:xfrm>
                  <a:off x="1572317" y="1493294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6818B434-5A6B-98D5-35B5-D6EB4A794C98}"/>
                    </a:ext>
                  </a:extLst>
                </p:cNvPr>
                <p:cNvSpPr/>
                <p:nvPr/>
              </p:nvSpPr>
              <p:spPr>
                <a:xfrm>
                  <a:off x="2127146" y="967069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5" name="椭圆 334">
                  <a:extLst>
                    <a:ext uri="{FF2B5EF4-FFF2-40B4-BE49-F238E27FC236}">
                      <a16:creationId xmlns:a16="http://schemas.microsoft.com/office/drawing/2014/main" id="{C97791F1-1C1D-D507-E14F-79209CA780AE}"/>
                    </a:ext>
                  </a:extLst>
                </p:cNvPr>
                <p:cNvSpPr/>
                <p:nvPr/>
              </p:nvSpPr>
              <p:spPr>
                <a:xfrm>
                  <a:off x="2689803" y="96706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6" name="椭圆 335">
                  <a:extLst>
                    <a:ext uri="{FF2B5EF4-FFF2-40B4-BE49-F238E27FC236}">
                      <a16:creationId xmlns:a16="http://schemas.microsoft.com/office/drawing/2014/main" id="{72D26650-223D-68D4-3916-533CE1C552B5}"/>
                    </a:ext>
                  </a:extLst>
                </p:cNvPr>
                <p:cNvSpPr/>
                <p:nvPr/>
              </p:nvSpPr>
              <p:spPr>
                <a:xfrm>
                  <a:off x="2127146" y="149329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7D173BAE-B741-B41D-9D76-07EB9145A591}"/>
                    </a:ext>
                  </a:extLst>
                </p:cNvPr>
                <p:cNvSpPr/>
                <p:nvPr/>
              </p:nvSpPr>
              <p:spPr>
                <a:xfrm>
                  <a:off x="2689803" y="1493294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C7BADBBE-69DC-8917-EAA7-69B7B09D78B6}"/>
                    </a:ext>
                  </a:extLst>
                </p:cNvPr>
                <p:cNvSpPr/>
                <p:nvPr/>
              </p:nvSpPr>
              <p:spPr>
                <a:xfrm>
                  <a:off x="1008769" y="2014701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91BC27E8-0C54-81CC-B39E-D5EAADEF7AA3}"/>
                    </a:ext>
                  </a:extLst>
                </p:cNvPr>
                <p:cNvSpPr/>
                <p:nvPr/>
              </p:nvSpPr>
              <p:spPr>
                <a:xfrm>
                  <a:off x="1571426" y="2014700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5D604559-3889-762A-EEE3-AB5F87994D74}"/>
                    </a:ext>
                  </a:extLst>
                </p:cNvPr>
                <p:cNvSpPr/>
                <p:nvPr/>
              </p:nvSpPr>
              <p:spPr>
                <a:xfrm>
                  <a:off x="1008769" y="254092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BFA37E5A-F2F5-7694-AD08-86B4681AE948}"/>
                    </a:ext>
                  </a:extLst>
                </p:cNvPr>
                <p:cNvSpPr/>
                <p:nvPr/>
              </p:nvSpPr>
              <p:spPr>
                <a:xfrm>
                  <a:off x="1571426" y="25409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82133312-4BC8-BAAD-F364-1DA116905492}"/>
                    </a:ext>
                  </a:extLst>
                </p:cNvPr>
                <p:cNvSpPr/>
                <p:nvPr/>
              </p:nvSpPr>
              <p:spPr>
                <a:xfrm>
                  <a:off x="2127146" y="2014701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29D72CEC-FB19-797E-A776-DD00EE874EDB}"/>
                    </a:ext>
                  </a:extLst>
                </p:cNvPr>
                <p:cNvSpPr/>
                <p:nvPr/>
              </p:nvSpPr>
              <p:spPr>
                <a:xfrm>
                  <a:off x="2689803" y="2014700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35C2F8FF-8D0C-D56B-FF33-23BAA034D976}"/>
                    </a:ext>
                  </a:extLst>
                </p:cNvPr>
                <p:cNvSpPr/>
                <p:nvPr/>
              </p:nvSpPr>
              <p:spPr>
                <a:xfrm>
                  <a:off x="2127146" y="254092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7E24B1EA-1418-ABC4-4C6A-BA693E3D09D0}"/>
                    </a:ext>
                  </a:extLst>
                </p:cNvPr>
                <p:cNvSpPr/>
                <p:nvPr/>
              </p:nvSpPr>
              <p:spPr>
                <a:xfrm>
                  <a:off x="2689803" y="25409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4" name="组合 363">
                <a:extLst>
                  <a:ext uri="{FF2B5EF4-FFF2-40B4-BE49-F238E27FC236}">
                    <a16:creationId xmlns:a16="http://schemas.microsoft.com/office/drawing/2014/main" id="{F91D9668-75C8-AD88-215D-EDF8527D05F7}"/>
                  </a:ext>
                </a:extLst>
              </p:cNvPr>
              <p:cNvGrpSpPr/>
              <p:nvPr/>
            </p:nvGrpSpPr>
            <p:grpSpPr>
              <a:xfrm>
                <a:off x="773306" y="2840625"/>
                <a:ext cx="2236753" cy="2095264"/>
                <a:chOff x="773306" y="745361"/>
                <a:chExt cx="2236753" cy="2095264"/>
              </a:xfrm>
            </p:grpSpPr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D5418D53-CBEB-F205-C681-A7C11F12C7B2}"/>
                    </a:ext>
                  </a:extLst>
                </p:cNvPr>
                <p:cNvSpPr/>
                <p:nvPr/>
              </p:nvSpPr>
              <p:spPr>
                <a:xfrm>
                  <a:off x="773306" y="745361"/>
                  <a:ext cx="2236753" cy="209526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>
                  <a:extLst>
                    <a:ext uri="{FF2B5EF4-FFF2-40B4-BE49-F238E27FC236}">
                      <a16:creationId xmlns:a16="http://schemas.microsoft.com/office/drawing/2014/main" id="{6255EDD0-9E3B-F42D-5CA6-CC4FD2262C84}"/>
                    </a:ext>
                  </a:extLst>
                </p:cNvPr>
                <p:cNvSpPr/>
                <p:nvPr/>
              </p:nvSpPr>
              <p:spPr>
                <a:xfrm>
                  <a:off x="1009660" y="967069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7" name="椭圆 366">
                  <a:extLst>
                    <a:ext uri="{FF2B5EF4-FFF2-40B4-BE49-F238E27FC236}">
                      <a16:creationId xmlns:a16="http://schemas.microsoft.com/office/drawing/2014/main" id="{1C55A154-F413-8463-4BC3-5C5B69504803}"/>
                    </a:ext>
                  </a:extLst>
                </p:cNvPr>
                <p:cNvSpPr/>
                <p:nvPr/>
              </p:nvSpPr>
              <p:spPr>
                <a:xfrm>
                  <a:off x="1572317" y="96706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椭圆 367">
                  <a:extLst>
                    <a:ext uri="{FF2B5EF4-FFF2-40B4-BE49-F238E27FC236}">
                      <a16:creationId xmlns:a16="http://schemas.microsoft.com/office/drawing/2014/main" id="{FC285DCE-4299-F46C-9941-EBD02CCB3E62}"/>
                    </a:ext>
                  </a:extLst>
                </p:cNvPr>
                <p:cNvSpPr/>
                <p:nvPr/>
              </p:nvSpPr>
              <p:spPr>
                <a:xfrm>
                  <a:off x="1009660" y="149329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BD092D38-ACBE-01D5-B841-404FB5EBF8B3}"/>
                    </a:ext>
                  </a:extLst>
                </p:cNvPr>
                <p:cNvSpPr/>
                <p:nvPr/>
              </p:nvSpPr>
              <p:spPr>
                <a:xfrm>
                  <a:off x="1572317" y="1493294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15BE8B60-A7AD-7CF2-8798-A9E37D55EDD4}"/>
                    </a:ext>
                  </a:extLst>
                </p:cNvPr>
                <p:cNvSpPr/>
                <p:nvPr/>
              </p:nvSpPr>
              <p:spPr>
                <a:xfrm>
                  <a:off x="2127146" y="967069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椭圆 370">
                  <a:extLst>
                    <a:ext uri="{FF2B5EF4-FFF2-40B4-BE49-F238E27FC236}">
                      <a16:creationId xmlns:a16="http://schemas.microsoft.com/office/drawing/2014/main" id="{8785D8B6-D653-E1A3-E6C4-65915E37AB98}"/>
                    </a:ext>
                  </a:extLst>
                </p:cNvPr>
                <p:cNvSpPr/>
                <p:nvPr/>
              </p:nvSpPr>
              <p:spPr>
                <a:xfrm>
                  <a:off x="2689803" y="96706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椭圆 371">
                  <a:extLst>
                    <a:ext uri="{FF2B5EF4-FFF2-40B4-BE49-F238E27FC236}">
                      <a16:creationId xmlns:a16="http://schemas.microsoft.com/office/drawing/2014/main" id="{3CC43BB3-FD1C-322D-6578-91B49D261C61}"/>
                    </a:ext>
                  </a:extLst>
                </p:cNvPr>
                <p:cNvSpPr/>
                <p:nvPr/>
              </p:nvSpPr>
              <p:spPr>
                <a:xfrm>
                  <a:off x="2127146" y="149329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椭圆 372">
                  <a:extLst>
                    <a:ext uri="{FF2B5EF4-FFF2-40B4-BE49-F238E27FC236}">
                      <a16:creationId xmlns:a16="http://schemas.microsoft.com/office/drawing/2014/main" id="{E085553E-1297-F366-CB7F-404C166F2BDB}"/>
                    </a:ext>
                  </a:extLst>
                </p:cNvPr>
                <p:cNvSpPr/>
                <p:nvPr/>
              </p:nvSpPr>
              <p:spPr>
                <a:xfrm>
                  <a:off x="2689803" y="1493294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椭圆 373">
                  <a:extLst>
                    <a:ext uri="{FF2B5EF4-FFF2-40B4-BE49-F238E27FC236}">
                      <a16:creationId xmlns:a16="http://schemas.microsoft.com/office/drawing/2014/main" id="{A3D39A44-0A5F-4ECC-D42D-C30CFDAF7965}"/>
                    </a:ext>
                  </a:extLst>
                </p:cNvPr>
                <p:cNvSpPr/>
                <p:nvPr/>
              </p:nvSpPr>
              <p:spPr>
                <a:xfrm>
                  <a:off x="1008769" y="2014701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5" name="椭圆 374">
                  <a:extLst>
                    <a:ext uri="{FF2B5EF4-FFF2-40B4-BE49-F238E27FC236}">
                      <a16:creationId xmlns:a16="http://schemas.microsoft.com/office/drawing/2014/main" id="{D08E2214-8CEB-1C5E-26C6-1D685F8D5A08}"/>
                    </a:ext>
                  </a:extLst>
                </p:cNvPr>
                <p:cNvSpPr/>
                <p:nvPr/>
              </p:nvSpPr>
              <p:spPr>
                <a:xfrm>
                  <a:off x="1571426" y="2014700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6" name="椭圆 375">
                  <a:extLst>
                    <a:ext uri="{FF2B5EF4-FFF2-40B4-BE49-F238E27FC236}">
                      <a16:creationId xmlns:a16="http://schemas.microsoft.com/office/drawing/2014/main" id="{7CC74766-47CD-8C7A-A7CE-41D168FBDFF1}"/>
                    </a:ext>
                  </a:extLst>
                </p:cNvPr>
                <p:cNvSpPr/>
                <p:nvPr/>
              </p:nvSpPr>
              <p:spPr>
                <a:xfrm>
                  <a:off x="1008769" y="254092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7" name="椭圆 376">
                  <a:extLst>
                    <a:ext uri="{FF2B5EF4-FFF2-40B4-BE49-F238E27FC236}">
                      <a16:creationId xmlns:a16="http://schemas.microsoft.com/office/drawing/2014/main" id="{8EF2EF7A-7BD4-118C-6E9E-5A4F6E24C46D}"/>
                    </a:ext>
                  </a:extLst>
                </p:cNvPr>
                <p:cNvSpPr/>
                <p:nvPr/>
              </p:nvSpPr>
              <p:spPr>
                <a:xfrm>
                  <a:off x="1571426" y="25409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椭圆 377">
                  <a:extLst>
                    <a:ext uri="{FF2B5EF4-FFF2-40B4-BE49-F238E27FC236}">
                      <a16:creationId xmlns:a16="http://schemas.microsoft.com/office/drawing/2014/main" id="{A5361410-9D01-2338-0454-25543E1E2E5A}"/>
                    </a:ext>
                  </a:extLst>
                </p:cNvPr>
                <p:cNvSpPr/>
                <p:nvPr/>
              </p:nvSpPr>
              <p:spPr>
                <a:xfrm>
                  <a:off x="2127146" y="2014701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9" name="椭圆 378">
                  <a:extLst>
                    <a:ext uri="{FF2B5EF4-FFF2-40B4-BE49-F238E27FC236}">
                      <a16:creationId xmlns:a16="http://schemas.microsoft.com/office/drawing/2014/main" id="{AD3AA6ED-54BD-6E2A-7DEC-C1F316D7B82A}"/>
                    </a:ext>
                  </a:extLst>
                </p:cNvPr>
                <p:cNvSpPr/>
                <p:nvPr/>
              </p:nvSpPr>
              <p:spPr>
                <a:xfrm>
                  <a:off x="2689803" y="2014700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1E8B9081-D47B-21C7-6B08-B6D26DC569E8}"/>
                    </a:ext>
                  </a:extLst>
                </p:cNvPr>
                <p:cNvSpPr/>
                <p:nvPr/>
              </p:nvSpPr>
              <p:spPr>
                <a:xfrm>
                  <a:off x="2127146" y="254092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1" name="椭圆 380">
                  <a:extLst>
                    <a:ext uri="{FF2B5EF4-FFF2-40B4-BE49-F238E27FC236}">
                      <a16:creationId xmlns:a16="http://schemas.microsoft.com/office/drawing/2014/main" id="{03115B76-A898-3374-3AB8-DAC747B8DC70}"/>
                    </a:ext>
                  </a:extLst>
                </p:cNvPr>
                <p:cNvSpPr/>
                <p:nvPr/>
              </p:nvSpPr>
              <p:spPr>
                <a:xfrm>
                  <a:off x="2689803" y="25409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2" name="组合 381">
                <a:extLst>
                  <a:ext uri="{FF2B5EF4-FFF2-40B4-BE49-F238E27FC236}">
                    <a16:creationId xmlns:a16="http://schemas.microsoft.com/office/drawing/2014/main" id="{3E35C6FC-B0C0-FCBC-362B-301666025F91}"/>
                  </a:ext>
                </a:extLst>
              </p:cNvPr>
              <p:cNvGrpSpPr/>
              <p:nvPr/>
            </p:nvGrpSpPr>
            <p:grpSpPr>
              <a:xfrm>
                <a:off x="3009614" y="2840625"/>
                <a:ext cx="2236753" cy="2095264"/>
                <a:chOff x="773306" y="745361"/>
                <a:chExt cx="2236753" cy="2095264"/>
              </a:xfrm>
            </p:grpSpPr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E5309779-6875-4151-7C8E-E0F3EEFEA5A1}"/>
                    </a:ext>
                  </a:extLst>
                </p:cNvPr>
                <p:cNvSpPr/>
                <p:nvPr/>
              </p:nvSpPr>
              <p:spPr>
                <a:xfrm>
                  <a:off x="773306" y="745361"/>
                  <a:ext cx="2236753" cy="209526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4" name="椭圆 383">
                  <a:extLst>
                    <a:ext uri="{FF2B5EF4-FFF2-40B4-BE49-F238E27FC236}">
                      <a16:creationId xmlns:a16="http://schemas.microsoft.com/office/drawing/2014/main" id="{E651887D-FED1-808B-36EC-D6EA712F74BA}"/>
                    </a:ext>
                  </a:extLst>
                </p:cNvPr>
                <p:cNvSpPr/>
                <p:nvPr/>
              </p:nvSpPr>
              <p:spPr>
                <a:xfrm>
                  <a:off x="1009660" y="967069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A3F83112-0BDC-A6E8-A4C8-6DF56F6E43ED}"/>
                    </a:ext>
                  </a:extLst>
                </p:cNvPr>
                <p:cNvSpPr/>
                <p:nvPr/>
              </p:nvSpPr>
              <p:spPr>
                <a:xfrm>
                  <a:off x="1572317" y="96706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6" name="椭圆 385">
                  <a:extLst>
                    <a:ext uri="{FF2B5EF4-FFF2-40B4-BE49-F238E27FC236}">
                      <a16:creationId xmlns:a16="http://schemas.microsoft.com/office/drawing/2014/main" id="{5B8A9730-EC19-3857-AAEA-ABCEA5183EB4}"/>
                    </a:ext>
                  </a:extLst>
                </p:cNvPr>
                <p:cNvSpPr/>
                <p:nvPr/>
              </p:nvSpPr>
              <p:spPr>
                <a:xfrm>
                  <a:off x="1009660" y="149329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2CA8603D-48BD-E936-FA88-B147F858AB3B}"/>
                    </a:ext>
                  </a:extLst>
                </p:cNvPr>
                <p:cNvSpPr/>
                <p:nvPr/>
              </p:nvSpPr>
              <p:spPr>
                <a:xfrm>
                  <a:off x="1572317" y="1493294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8" name="椭圆 387">
                  <a:extLst>
                    <a:ext uri="{FF2B5EF4-FFF2-40B4-BE49-F238E27FC236}">
                      <a16:creationId xmlns:a16="http://schemas.microsoft.com/office/drawing/2014/main" id="{671B2272-6066-1351-CC21-4B9E9689BBF6}"/>
                    </a:ext>
                  </a:extLst>
                </p:cNvPr>
                <p:cNvSpPr/>
                <p:nvPr/>
              </p:nvSpPr>
              <p:spPr>
                <a:xfrm>
                  <a:off x="2127146" y="967069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A797BC9B-7BB6-448F-9FF2-FC0867007405}"/>
                    </a:ext>
                  </a:extLst>
                </p:cNvPr>
                <p:cNvSpPr/>
                <p:nvPr/>
              </p:nvSpPr>
              <p:spPr>
                <a:xfrm>
                  <a:off x="2689803" y="967068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B5EA7AD4-F830-A267-80BC-D925FCA71B93}"/>
                    </a:ext>
                  </a:extLst>
                </p:cNvPr>
                <p:cNvSpPr/>
                <p:nvPr/>
              </p:nvSpPr>
              <p:spPr>
                <a:xfrm>
                  <a:off x="2127146" y="1493295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>
                  <a:extLst>
                    <a:ext uri="{FF2B5EF4-FFF2-40B4-BE49-F238E27FC236}">
                      <a16:creationId xmlns:a16="http://schemas.microsoft.com/office/drawing/2014/main" id="{2CB62B2D-79D5-980D-8461-2DF1541D6A81}"/>
                    </a:ext>
                  </a:extLst>
                </p:cNvPr>
                <p:cNvSpPr/>
                <p:nvPr/>
              </p:nvSpPr>
              <p:spPr>
                <a:xfrm>
                  <a:off x="2689803" y="1493294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椭圆 391">
                  <a:extLst>
                    <a:ext uri="{FF2B5EF4-FFF2-40B4-BE49-F238E27FC236}">
                      <a16:creationId xmlns:a16="http://schemas.microsoft.com/office/drawing/2014/main" id="{F155E96E-4191-A9B0-E443-E5BDF30CD7EC}"/>
                    </a:ext>
                  </a:extLst>
                </p:cNvPr>
                <p:cNvSpPr/>
                <p:nvPr/>
              </p:nvSpPr>
              <p:spPr>
                <a:xfrm>
                  <a:off x="1008769" y="2014701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椭圆 392">
                  <a:extLst>
                    <a:ext uri="{FF2B5EF4-FFF2-40B4-BE49-F238E27FC236}">
                      <a16:creationId xmlns:a16="http://schemas.microsoft.com/office/drawing/2014/main" id="{9CF1803C-DF77-09F0-DF72-AD2A2D35BF15}"/>
                    </a:ext>
                  </a:extLst>
                </p:cNvPr>
                <p:cNvSpPr/>
                <p:nvPr/>
              </p:nvSpPr>
              <p:spPr>
                <a:xfrm>
                  <a:off x="1571426" y="2014700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4" name="椭圆 393">
                  <a:extLst>
                    <a:ext uri="{FF2B5EF4-FFF2-40B4-BE49-F238E27FC236}">
                      <a16:creationId xmlns:a16="http://schemas.microsoft.com/office/drawing/2014/main" id="{8CB2449A-FC0D-8DED-E036-26C5966428DB}"/>
                    </a:ext>
                  </a:extLst>
                </p:cNvPr>
                <p:cNvSpPr/>
                <p:nvPr/>
              </p:nvSpPr>
              <p:spPr>
                <a:xfrm>
                  <a:off x="1008769" y="254092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6687CD0E-CE8F-2AEF-5A4D-EAE1B43F91B3}"/>
                    </a:ext>
                  </a:extLst>
                </p:cNvPr>
                <p:cNvSpPr/>
                <p:nvPr/>
              </p:nvSpPr>
              <p:spPr>
                <a:xfrm>
                  <a:off x="1571426" y="25409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D25DB7E6-16AF-3FBC-6B35-63AB666BE923}"/>
                    </a:ext>
                  </a:extLst>
                </p:cNvPr>
                <p:cNvSpPr/>
                <p:nvPr/>
              </p:nvSpPr>
              <p:spPr>
                <a:xfrm>
                  <a:off x="2127146" y="2014701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椭圆 396">
                  <a:extLst>
                    <a:ext uri="{FF2B5EF4-FFF2-40B4-BE49-F238E27FC236}">
                      <a16:creationId xmlns:a16="http://schemas.microsoft.com/office/drawing/2014/main" id="{5CA2DA08-5AE7-2023-5888-D884601FD705}"/>
                    </a:ext>
                  </a:extLst>
                </p:cNvPr>
                <p:cNvSpPr/>
                <p:nvPr/>
              </p:nvSpPr>
              <p:spPr>
                <a:xfrm>
                  <a:off x="2689803" y="2014700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椭圆 397">
                  <a:extLst>
                    <a:ext uri="{FF2B5EF4-FFF2-40B4-BE49-F238E27FC236}">
                      <a16:creationId xmlns:a16="http://schemas.microsoft.com/office/drawing/2014/main" id="{F7149E54-2DFE-CDCE-57C9-1416C75B46F5}"/>
                    </a:ext>
                  </a:extLst>
                </p:cNvPr>
                <p:cNvSpPr/>
                <p:nvPr/>
              </p:nvSpPr>
              <p:spPr>
                <a:xfrm>
                  <a:off x="2127146" y="2540927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椭圆 398">
                  <a:extLst>
                    <a:ext uri="{FF2B5EF4-FFF2-40B4-BE49-F238E27FC236}">
                      <a16:creationId xmlns:a16="http://schemas.microsoft.com/office/drawing/2014/main" id="{DD70BAD5-F25E-116C-0B23-1A9DA9544DB1}"/>
                    </a:ext>
                  </a:extLst>
                </p:cNvPr>
                <p:cNvSpPr/>
                <p:nvPr/>
              </p:nvSpPr>
              <p:spPr>
                <a:xfrm>
                  <a:off x="2689803" y="2540926"/>
                  <a:ext cx="80436" cy="82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DE65D759-CEC0-304C-14E7-5357C2FB96BB}"/>
                </a:ext>
              </a:extLst>
            </p:cNvPr>
            <p:cNvGrpSpPr/>
            <p:nvPr/>
          </p:nvGrpSpPr>
          <p:grpSpPr>
            <a:xfrm>
              <a:off x="5244585" y="2840625"/>
              <a:ext cx="2236753" cy="2095264"/>
              <a:chOff x="773306" y="745361"/>
              <a:chExt cx="2236753" cy="2095264"/>
            </a:xfrm>
          </p:grpSpPr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79A87CA6-CE5D-8AFA-926A-9205E852AB97}"/>
                  </a:ext>
                </a:extLst>
              </p:cNvPr>
              <p:cNvSpPr/>
              <p:nvPr/>
            </p:nvSpPr>
            <p:spPr>
              <a:xfrm>
                <a:off x="773306" y="745361"/>
                <a:ext cx="2236753" cy="20952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9429A5FA-68EA-5562-36F8-363AADD4E5F4}"/>
                  </a:ext>
                </a:extLst>
              </p:cNvPr>
              <p:cNvSpPr/>
              <p:nvPr/>
            </p:nvSpPr>
            <p:spPr>
              <a:xfrm>
                <a:off x="1009660" y="96706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D0F73DE6-0768-FAE9-FECA-E2F3CB3C3D39}"/>
                  </a:ext>
                </a:extLst>
              </p:cNvPr>
              <p:cNvSpPr/>
              <p:nvPr/>
            </p:nvSpPr>
            <p:spPr>
              <a:xfrm>
                <a:off x="1572317" y="96706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2BD294EF-C168-4B20-EC02-9BD8B8422F51}"/>
                  </a:ext>
                </a:extLst>
              </p:cNvPr>
              <p:cNvSpPr/>
              <p:nvPr/>
            </p:nvSpPr>
            <p:spPr>
              <a:xfrm>
                <a:off x="1009660" y="149329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D09129E7-1CA6-4A42-FA98-84E02334DB5D}"/>
                  </a:ext>
                </a:extLst>
              </p:cNvPr>
              <p:cNvSpPr/>
              <p:nvPr/>
            </p:nvSpPr>
            <p:spPr>
              <a:xfrm>
                <a:off x="1572317" y="149329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>
                <a:extLst>
                  <a:ext uri="{FF2B5EF4-FFF2-40B4-BE49-F238E27FC236}">
                    <a16:creationId xmlns:a16="http://schemas.microsoft.com/office/drawing/2014/main" id="{6DC23B44-18EA-3505-5720-F34AD1F9E3A1}"/>
                  </a:ext>
                </a:extLst>
              </p:cNvPr>
              <p:cNvSpPr/>
              <p:nvPr/>
            </p:nvSpPr>
            <p:spPr>
              <a:xfrm>
                <a:off x="2127146" y="967069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E9030337-7EBC-B12B-66DC-B1C71275A81B}"/>
                  </a:ext>
                </a:extLst>
              </p:cNvPr>
              <p:cNvSpPr/>
              <p:nvPr/>
            </p:nvSpPr>
            <p:spPr>
              <a:xfrm>
                <a:off x="2689803" y="967068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90E1E882-D09D-B13C-6285-45F318BF5EA8}"/>
                  </a:ext>
                </a:extLst>
              </p:cNvPr>
              <p:cNvSpPr/>
              <p:nvPr/>
            </p:nvSpPr>
            <p:spPr>
              <a:xfrm>
                <a:off x="2127146" y="1493295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>
                <a:extLst>
                  <a:ext uri="{FF2B5EF4-FFF2-40B4-BE49-F238E27FC236}">
                    <a16:creationId xmlns:a16="http://schemas.microsoft.com/office/drawing/2014/main" id="{A5CD2EAD-688D-CE63-BFD1-B8A1E1220501}"/>
                  </a:ext>
                </a:extLst>
              </p:cNvPr>
              <p:cNvSpPr/>
              <p:nvPr/>
            </p:nvSpPr>
            <p:spPr>
              <a:xfrm>
                <a:off x="2689803" y="1493294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09">
                <a:extLst>
                  <a:ext uri="{FF2B5EF4-FFF2-40B4-BE49-F238E27FC236}">
                    <a16:creationId xmlns:a16="http://schemas.microsoft.com/office/drawing/2014/main" id="{A50661BD-8E8B-31A3-AEF3-A39F79E87998}"/>
                  </a:ext>
                </a:extLst>
              </p:cNvPr>
              <p:cNvSpPr/>
              <p:nvPr/>
            </p:nvSpPr>
            <p:spPr>
              <a:xfrm>
                <a:off x="1008769" y="201470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椭圆 410">
                <a:extLst>
                  <a:ext uri="{FF2B5EF4-FFF2-40B4-BE49-F238E27FC236}">
                    <a16:creationId xmlns:a16="http://schemas.microsoft.com/office/drawing/2014/main" id="{894B3DBE-8646-549E-F64A-B0B981CDB46D}"/>
                  </a:ext>
                </a:extLst>
              </p:cNvPr>
              <p:cNvSpPr/>
              <p:nvPr/>
            </p:nvSpPr>
            <p:spPr>
              <a:xfrm>
                <a:off x="1571426" y="201470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椭圆 411">
                <a:extLst>
                  <a:ext uri="{FF2B5EF4-FFF2-40B4-BE49-F238E27FC236}">
                    <a16:creationId xmlns:a16="http://schemas.microsoft.com/office/drawing/2014/main" id="{A8156E63-0DF0-FEF2-12C4-42CC2578CEF1}"/>
                  </a:ext>
                </a:extLst>
              </p:cNvPr>
              <p:cNvSpPr/>
              <p:nvPr/>
            </p:nvSpPr>
            <p:spPr>
              <a:xfrm>
                <a:off x="1008769" y="2540927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12">
                <a:extLst>
                  <a:ext uri="{FF2B5EF4-FFF2-40B4-BE49-F238E27FC236}">
                    <a16:creationId xmlns:a16="http://schemas.microsoft.com/office/drawing/2014/main" id="{4FC92A86-36BD-D586-D841-14307BE601DD}"/>
                  </a:ext>
                </a:extLst>
              </p:cNvPr>
              <p:cNvSpPr/>
              <p:nvPr/>
            </p:nvSpPr>
            <p:spPr>
              <a:xfrm>
                <a:off x="1571426" y="2540926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>
                <a:extLst>
                  <a:ext uri="{FF2B5EF4-FFF2-40B4-BE49-F238E27FC236}">
                    <a16:creationId xmlns:a16="http://schemas.microsoft.com/office/drawing/2014/main" id="{54D8A6D1-F5C2-2C40-E197-DCE23AAD5AE0}"/>
                  </a:ext>
                </a:extLst>
              </p:cNvPr>
              <p:cNvSpPr/>
              <p:nvPr/>
            </p:nvSpPr>
            <p:spPr>
              <a:xfrm>
                <a:off x="2127146" y="2014701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椭圆 414">
                <a:extLst>
                  <a:ext uri="{FF2B5EF4-FFF2-40B4-BE49-F238E27FC236}">
                    <a16:creationId xmlns:a16="http://schemas.microsoft.com/office/drawing/2014/main" id="{A163422D-2E01-4218-E52C-8DCDB708810F}"/>
                  </a:ext>
                </a:extLst>
              </p:cNvPr>
              <p:cNvSpPr/>
              <p:nvPr/>
            </p:nvSpPr>
            <p:spPr>
              <a:xfrm>
                <a:off x="2689803" y="2014700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>
                <a:extLst>
                  <a:ext uri="{FF2B5EF4-FFF2-40B4-BE49-F238E27FC236}">
                    <a16:creationId xmlns:a16="http://schemas.microsoft.com/office/drawing/2014/main" id="{C3B869B7-7E66-6004-8B8A-70BD99AD588E}"/>
                  </a:ext>
                </a:extLst>
              </p:cNvPr>
              <p:cNvSpPr/>
              <p:nvPr/>
            </p:nvSpPr>
            <p:spPr>
              <a:xfrm>
                <a:off x="2127146" y="2540927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345C8B75-2C27-2A08-C34A-082CD8A605CF}"/>
                  </a:ext>
                </a:extLst>
              </p:cNvPr>
              <p:cNvSpPr/>
              <p:nvPr/>
            </p:nvSpPr>
            <p:spPr>
              <a:xfrm>
                <a:off x="2689803" y="2540926"/>
                <a:ext cx="80436" cy="82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950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231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8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291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797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918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141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601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84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928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7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022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97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177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413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880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46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3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68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19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70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50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80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宽屏</PresentationFormat>
  <Paragraphs>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Jiaqi</dc:creator>
  <cp:lastModifiedBy>Zhao Jiaqi</cp:lastModifiedBy>
  <cp:revision>7</cp:revision>
  <dcterms:created xsi:type="dcterms:W3CDTF">2022-10-21T10:14:13Z</dcterms:created>
  <dcterms:modified xsi:type="dcterms:W3CDTF">2022-10-26T09:50:04Z</dcterms:modified>
</cp:coreProperties>
</file>