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FFED-BD1B-46E2-BF7F-53B2EA42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2FBF-E8C3-43E7-AFD9-1075746A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7776-7031-427C-B005-6B74D3B1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C6DE-4E13-4C0B-91F6-6503A26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5E49-C738-4FBF-ABEC-B62F8F6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26A-5B93-4BD4-8FF9-D26D22F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F4D18-6F60-47E8-B986-0E0F8BD17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7885-AAFC-447B-9C88-E6D996B6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FA74-6FD9-4B8C-B13D-B19266C0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169A-7792-40EB-B01C-1B868101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4452D-F7FD-402D-BD7B-BBB23B1B3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05274-81BD-458A-B5AF-F1A9AFF8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BCF2-D12E-47B9-838C-2AB43803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7C12-68D0-44C3-887E-B106A8F2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80CD-A9ED-47C1-8370-BCB9557E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4FFF-DF50-4B8F-86D9-7943C72F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114A-DBB3-4065-909E-EF3BB95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F9C4-63BC-4137-8603-B37F1FE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6797-798A-4F41-8720-4B06CC97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422A-1C56-4910-A3C0-DC14792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8E5E-7DFD-45B4-A887-D901F4A8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F5D1B-450A-4189-BA2F-B5020AB3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00E3-5DDC-4D4D-B5C2-AFC3A59D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AFB-86F1-451C-A9EF-3831D70F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2FC8C-9C7B-41DD-8376-5967DBBA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AD1B-4693-48E7-97FF-7E5F21F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E336-DA83-4C71-AAE1-A935B25C5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C5C0-4E0C-422B-860C-B87EAEF8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F7670-04A8-4A5C-863F-CFB2385C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2E0AD-8B84-45E4-96D1-7B8DFCD9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ED80-C085-4764-89F5-A0A9140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E2F6-8FDA-4470-ABDE-759F70EC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1474-DBBD-4815-B8F6-E8F5104F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48767-2B20-40EB-9045-074B72E7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9F053-D1D7-4611-87BA-4CD5751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E648D-C0E1-4738-A2BD-F7D546918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DCD4-EB53-4BF8-B70C-6EFF1C9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E94F8-BC09-46C5-B55F-9D0510C6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4187B-2831-4D0E-B99E-35673B2E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A5A1-DE31-49FE-978D-79919210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BC296-6DD4-44DB-87AE-3BD418C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0E654-2D77-4B4B-BA02-1D1E0850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D8F3-CCAB-4C30-837F-AC5E8039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4C72B-A8E5-4998-9530-47F7A73F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FE03A-CA5E-4F1A-A0EB-A405BDD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0A992-F375-47A3-9299-FA253496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C891-8BDB-43C5-ABAC-521181AE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F211-05FA-4E24-88A4-3685109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7231-FBD8-45CB-B249-A854753E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71E0-E794-4054-A3B0-A4F08853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9CED-6C63-4F89-8B1C-0D9BF334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20189-2800-4475-9159-E0D3121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95EF-2128-44E3-BE56-D4F015BC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EC7C8-2DB5-411C-B1D5-54F85EE46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90BC2-A4BF-4D8E-A7AD-E3CCDE66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F513-9468-4CA8-B9D8-1DEB4B71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C2CC7-B02B-4187-8F9C-0087D20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D8C74-4DA9-45F9-AE56-739CF5B5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F543E-742F-4647-BF32-C7BFC692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A46D-66FE-408F-9CFC-A43439C9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DAC5-5C06-4F4D-AD0A-3D03B128A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1790-D90F-4899-93E0-E080F53DC03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BF9D-586C-42EF-869B-267F63CFD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901-A367-4EE9-B823-F19B367A6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804-0395-4021-8256-C34604C69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5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948CA-1B28-4BCE-9ED9-D99777479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zh-CN" sz="7200"/>
              <a:t>Visuals from Tableau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4AFDA-7F4E-485E-B75D-A24CAA429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Jiashan Wu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30E01-24BA-47EC-8EAE-A2542A4F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082D861-5BB3-4D85-9498-B573A0AB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8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7A975-E8BC-4A52-8052-51B923DF8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C042B-8F76-43DB-BE9F-8ADD28D34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Visuals from Tableau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Visuals from Tableau</dc:title>
  <dc:creator>Wu, Jiashan</dc:creator>
  <cp:lastModifiedBy>Wu, Jiashan</cp:lastModifiedBy>
  <cp:revision>1</cp:revision>
  <dcterms:created xsi:type="dcterms:W3CDTF">2020-05-17T23:32:41Z</dcterms:created>
  <dcterms:modified xsi:type="dcterms:W3CDTF">2020-05-17T23:32:45Z</dcterms:modified>
</cp:coreProperties>
</file>