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104" d="100"/>
          <a:sy n="104" d="100"/>
        </p:scale>
        <p:origin x="126" y="1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576311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16,34,35,38,39,41,44,45,55,63,64,65,72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45, 38, 34, 16, 35, 41, 39, 44, 65, 63, 55, 64, 72 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16, 35, 34, 39, 44, 41, 38, 55, 64, 63, 72, 65, 45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The height of the tree is 3. The nodes on level 2 are 38,65	 </a:t>
            </a:r>
            <a:r>
              <a:rPr lang="en-US" sz="1200" dirty="0">
                <a:latin typeface="Times New Roman" pitchFamily="18" charset="0"/>
              </a:rPr>
              <a:t>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551382"/>
            <a:ext cx="3810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48 - 7 % 2 / 24 * 18 - 5 * 2 + 12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48 7 2 % - 24 / 18 5 2 *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algn="l"/>
            <a:r>
              <a:rPr lang="en-US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a) will evaluate to 50</a:t>
            </a:r>
          </a:p>
          <a:p>
            <a:pPr algn="l"/>
            <a:r>
              <a:rPr lang="en-US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b) will evaluate to 20</a:t>
            </a:r>
          </a:p>
          <a:p>
            <a:pPr algn="l"/>
            <a:endParaRPr lang="en-US" sz="12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algn="l"/>
            <a:endParaRPr lang="en-US" sz="12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a) will evaluate to 49.25</a:t>
            </a:r>
          </a:p>
          <a:p>
            <a:pPr algn="l"/>
            <a:r>
              <a:rPr lang="en-US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b) will evaluate to 39.1</a:t>
            </a:r>
            <a:endParaRPr lang="en-US" sz="12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dirty="0">
                  <a:latin typeface="Times New Roman" pitchFamily="18" charset="0"/>
                </a:rPr>
                <a:t>tree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 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894988" y="1524000"/>
            <a:ext cx="1085850" cy="4937125"/>
            <a:chOff x="623" y="960"/>
            <a:chExt cx="684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71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3EA1796-7125-4DBF-A548-5D8DEE965C44}"/>
              </a:ext>
            </a:extLst>
          </p:cNvPr>
          <p:cNvSpPr txBox="1"/>
          <p:nvPr/>
        </p:nvSpPr>
        <p:spPr>
          <a:xfrm>
            <a:off x="2914287" y="5055492"/>
            <a:ext cx="544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a). We can use </a:t>
            </a:r>
            <a:r>
              <a:rPr lang="en-US" u="sng" dirty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FF0000"/>
                </a:solidFill>
              </a:rPr>
              <a:t> as a dummy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A9D51-D2C5-4CC6-9172-07E62E65F761}"/>
              </a:ext>
            </a:extLst>
          </p:cNvPr>
          <p:cNvSpPr txBox="1"/>
          <p:nvPr/>
        </p:nvSpPr>
        <p:spPr>
          <a:xfrm>
            <a:off x="1455015" y="1783420"/>
            <a:ext cx="53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33722-0F66-4E1F-8623-BB5AFD8D2119}"/>
              </a:ext>
            </a:extLst>
          </p:cNvPr>
          <p:cNvSpPr txBox="1"/>
          <p:nvPr/>
        </p:nvSpPr>
        <p:spPr>
          <a:xfrm>
            <a:off x="1472188" y="2133599"/>
            <a:ext cx="62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00237-A63A-4054-970F-FCAE457A9F0D}"/>
              </a:ext>
            </a:extLst>
          </p:cNvPr>
          <p:cNvSpPr txBox="1"/>
          <p:nvPr/>
        </p:nvSpPr>
        <p:spPr>
          <a:xfrm>
            <a:off x="1472188" y="24031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EE0D2-245E-48CB-B212-1D21729ABD83}"/>
              </a:ext>
            </a:extLst>
          </p:cNvPr>
          <p:cNvSpPr txBox="1"/>
          <p:nvPr/>
        </p:nvSpPr>
        <p:spPr>
          <a:xfrm>
            <a:off x="1498093" y="26962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AD710-757A-4C97-B53C-E4EA71B40505}"/>
              </a:ext>
            </a:extLst>
          </p:cNvPr>
          <p:cNvSpPr txBox="1"/>
          <p:nvPr/>
        </p:nvSpPr>
        <p:spPr>
          <a:xfrm>
            <a:off x="1404721" y="33337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4D8E2-FA3F-4E9E-B858-C7C8CF650F3E}"/>
              </a:ext>
            </a:extLst>
          </p:cNvPr>
          <p:cNvSpPr txBox="1"/>
          <p:nvPr/>
        </p:nvSpPr>
        <p:spPr>
          <a:xfrm>
            <a:off x="1455015" y="36106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11A036-3F16-43BD-9DBD-C998B1B34B19}"/>
              </a:ext>
            </a:extLst>
          </p:cNvPr>
          <p:cNvSpPr txBox="1"/>
          <p:nvPr/>
        </p:nvSpPr>
        <p:spPr>
          <a:xfrm>
            <a:off x="1404721" y="39253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5AC54-ED93-4E28-AA9B-789EF208FF43}"/>
              </a:ext>
            </a:extLst>
          </p:cNvPr>
          <p:cNvSpPr txBox="1"/>
          <p:nvPr/>
        </p:nvSpPr>
        <p:spPr>
          <a:xfrm>
            <a:off x="1404721" y="422088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CCA6BD-A2E4-4F62-9DF1-3D0DD22A017A}"/>
              </a:ext>
            </a:extLst>
          </p:cNvPr>
          <p:cNvSpPr txBox="1"/>
          <p:nvPr/>
        </p:nvSpPr>
        <p:spPr>
          <a:xfrm>
            <a:off x="1409623" y="4589993"/>
            <a:ext cx="933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FC022-ACA8-4FF7-9B25-09D1A4CD48D4}"/>
              </a:ext>
            </a:extLst>
          </p:cNvPr>
          <p:cNvSpPr txBox="1"/>
          <p:nvPr/>
        </p:nvSpPr>
        <p:spPr>
          <a:xfrm>
            <a:off x="1378274" y="30202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5C2953-9F3F-445B-BE54-A201F1FD9384}"/>
              </a:ext>
            </a:extLst>
          </p:cNvPr>
          <p:cNvSpPr txBox="1"/>
          <p:nvPr/>
        </p:nvSpPr>
        <p:spPr>
          <a:xfrm>
            <a:off x="1422829" y="60586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865402" y="354605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6E6EFE-0769-4F09-A79A-7B4B276F1004}"/>
              </a:ext>
            </a:extLst>
          </p:cNvPr>
          <p:cNvSpPr/>
          <p:nvPr/>
        </p:nvSpPr>
        <p:spPr>
          <a:xfrm>
            <a:off x="5029200" y="1303338"/>
            <a:ext cx="1066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E68AFA-13B1-48E6-AEF8-072A8E4A6BFF}"/>
              </a:ext>
            </a:extLst>
          </p:cNvPr>
          <p:cNvCxnSpPr>
            <a:cxnSpLocks/>
          </p:cNvCxnSpPr>
          <p:nvPr/>
        </p:nvCxnSpPr>
        <p:spPr>
          <a:xfrm flipH="1">
            <a:off x="4756727" y="2151422"/>
            <a:ext cx="729673" cy="402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617136-3EB6-4CC4-A9BF-A7EC739D86F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677060" y="2150773"/>
            <a:ext cx="1014174" cy="403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D297247-38D9-425E-B5F5-96E4FFE66ECC}"/>
              </a:ext>
            </a:extLst>
          </p:cNvPr>
          <p:cNvSpPr/>
          <p:nvPr/>
        </p:nvSpPr>
        <p:spPr>
          <a:xfrm>
            <a:off x="4072883" y="2563957"/>
            <a:ext cx="1219200" cy="6463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1576D5-1870-4347-9E2A-C30B4C9095F8}"/>
              </a:ext>
            </a:extLst>
          </p:cNvPr>
          <p:cNvSpPr/>
          <p:nvPr/>
        </p:nvSpPr>
        <p:spPr>
          <a:xfrm>
            <a:off x="6119734" y="2554073"/>
            <a:ext cx="1143000" cy="7094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7BE419-A00F-4F44-B0C8-4906907CA824}"/>
              </a:ext>
            </a:extLst>
          </p:cNvPr>
          <p:cNvCxnSpPr>
            <a:cxnSpLocks/>
            <a:stCxn id="12" idx="4"/>
            <a:endCxn id="22" idx="0"/>
          </p:cNvCxnSpPr>
          <p:nvPr/>
        </p:nvCxnSpPr>
        <p:spPr>
          <a:xfrm flipH="1">
            <a:off x="3887787" y="3210288"/>
            <a:ext cx="794696" cy="56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D334CF-ECB5-434B-A6D8-606588F2A6A6}"/>
              </a:ext>
            </a:extLst>
          </p:cNvPr>
          <p:cNvCxnSpPr>
            <a:cxnSpLocks/>
            <a:stCxn id="12" idx="4"/>
            <a:endCxn id="24" idx="0"/>
          </p:cNvCxnSpPr>
          <p:nvPr/>
        </p:nvCxnSpPr>
        <p:spPr>
          <a:xfrm>
            <a:off x="4682483" y="3210288"/>
            <a:ext cx="800023" cy="573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B90CF4F-ABBA-4E2C-888A-9BA5EFE485D0}"/>
              </a:ext>
            </a:extLst>
          </p:cNvPr>
          <p:cNvSpPr/>
          <p:nvPr/>
        </p:nvSpPr>
        <p:spPr>
          <a:xfrm>
            <a:off x="3496897" y="3777023"/>
            <a:ext cx="781780" cy="5020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BB4106-299B-4EDC-A826-0BE6E05A3A87}"/>
              </a:ext>
            </a:extLst>
          </p:cNvPr>
          <p:cNvSpPr/>
          <p:nvPr/>
        </p:nvSpPr>
        <p:spPr>
          <a:xfrm>
            <a:off x="5091616" y="3784264"/>
            <a:ext cx="781780" cy="5373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1E67A2-7DD9-49B0-8F36-53360C6BEE8F}"/>
              </a:ext>
            </a:extLst>
          </p:cNvPr>
          <p:cNvCxnSpPr>
            <a:cxnSpLocks/>
            <a:stCxn id="22" idx="4"/>
            <a:endCxn id="5152" idx="0"/>
          </p:cNvCxnSpPr>
          <p:nvPr/>
        </p:nvCxnSpPr>
        <p:spPr>
          <a:xfrm flipH="1">
            <a:off x="3023262" y="4279030"/>
            <a:ext cx="864525" cy="566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F50927-7B52-4E08-B54C-A0D79D89B5EF}"/>
              </a:ext>
            </a:extLst>
          </p:cNvPr>
          <p:cNvCxnSpPr>
            <a:cxnSpLocks/>
            <a:stCxn id="22" idx="4"/>
            <a:endCxn id="5153" idx="0"/>
          </p:cNvCxnSpPr>
          <p:nvPr/>
        </p:nvCxnSpPr>
        <p:spPr>
          <a:xfrm>
            <a:off x="3887787" y="4279030"/>
            <a:ext cx="144898" cy="566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2" name="Oval 5151">
            <a:extLst>
              <a:ext uri="{FF2B5EF4-FFF2-40B4-BE49-F238E27FC236}">
                <a16:creationId xmlns:a16="http://schemas.microsoft.com/office/drawing/2014/main" id="{C8F6BD47-E269-4C2F-9417-666695BD6011}"/>
              </a:ext>
            </a:extLst>
          </p:cNvPr>
          <p:cNvSpPr/>
          <p:nvPr/>
        </p:nvSpPr>
        <p:spPr>
          <a:xfrm>
            <a:off x="2638448" y="4845767"/>
            <a:ext cx="769628" cy="5632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5153" name="Oval 5152">
            <a:extLst>
              <a:ext uri="{FF2B5EF4-FFF2-40B4-BE49-F238E27FC236}">
                <a16:creationId xmlns:a16="http://schemas.microsoft.com/office/drawing/2014/main" id="{12285CEE-8236-45AD-88B3-939C1AD88955}"/>
              </a:ext>
            </a:extLst>
          </p:cNvPr>
          <p:cNvSpPr/>
          <p:nvPr/>
        </p:nvSpPr>
        <p:spPr>
          <a:xfrm>
            <a:off x="3647871" y="4845767"/>
            <a:ext cx="769628" cy="5632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cxnSp>
        <p:nvCxnSpPr>
          <p:cNvPr id="5179" name="Straight Connector 5178">
            <a:extLst>
              <a:ext uri="{FF2B5EF4-FFF2-40B4-BE49-F238E27FC236}">
                <a16:creationId xmlns:a16="http://schemas.microsoft.com/office/drawing/2014/main" id="{FCC12E47-88AA-48C8-AE0D-3D3E366A3A8D}"/>
              </a:ext>
            </a:extLst>
          </p:cNvPr>
          <p:cNvCxnSpPr>
            <a:cxnSpLocks/>
            <a:stCxn id="24" idx="4"/>
            <a:endCxn id="5182" idx="0"/>
          </p:cNvCxnSpPr>
          <p:nvPr/>
        </p:nvCxnSpPr>
        <p:spPr>
          <a:xfrm flipH="1">
            <a:off x="4837052" y="4321629"/>
            <a:ext cx="645454" cy="594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81" name="Straight Connector 5180">
            <a:extLst>
              <a:ext uri="{FF2B5EF4-FFF2-40B4-BE49-F238E27FC236}">
                <a16:creationId xmlns:a16="http://schemas.microsoft.com/office/drawing/2014/main" id="{D5B8523C-5266-439C-9F89-0B679A8FD8C9}"/>
              </a:ext>
            </a:extLst>
          </p:cNvPr>
          <p:cNvCxnSpPr>
            <a:cxnSpLocks/>
            <a:stCxn id="24" idx="4"/>
            <a:endCxn id="5183" idx="0"/>
          </p:cNvCxnSpPr>
          <p:nvPr/>
        </p:nvCxnSpPr>
        <p:spPr>
          <a:xfrm>
            <a:off x="5482506" y="4321629"/>
            <a:ext cx="202610" cy="584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82" name="Oval 5181">
            <a:extLst>
              <a:ext uri="{FF2B5EF4-FFF2-40B4-BE49-F238E27FC236}">
                <a16:creationId xmlns:a16="http://schemas.microsoft.com/office/drawing/2014/main" id="{3A846942-40B0-4600-A0FD-A5AF7F437A25}"/>
              </a:ext>
            </a:extLst>
          </p:cNvPr>
          <p:cNvSpPr/>
          <p:nvPr/>
        </p:nvSpPr>
        <p:spPr>
          <a:xfrm>
            <a:off x="4446162" y="4915715"/>
            <a:ext cx="781780" cy="5474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5183" name="Oval 5182">
            <a:extLst>
              <a:ext uri="{FF2B5EF4-FFF2-40B4-BE49-F238E27FC236}">
                <a16:creationId xmlns:a16="http://schemas.microsoft.com/office/drawing/2014/main" id="{4137B17C-7D50-4DFB-8C5D-4AE00CB0C2E3}"/>
              </a:ext>
            </a:extLst>
          </p:cNvPr>
          <p:cNvSpPr/>
          <p:nvPr/>
        </p:nvSpPr>
        <p:spPr>
          <a:xfrm>
            <a:off x="5294226" y="4905660"/>
            <a:ext cx="781779" cy="5474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0B5268-3487-44AB-82B8-CE7778B4834A}"/>
              </a:ext>
            </a:extLst>
          </p:cNvPr>
          <p:cNvCxnSpPr>
            <a:cxnSpLocks/>
            <a:stCxn id="13" idx="4"/>
            <a:endCxn id="40" idx="0"/>
          </p:cNvCxnSpPr>
          <p:nvPr/>
        </p:nvCxnSpPr>
        <p:spPr>
          <a:xfrm flipH="1">
            <a:off x="6456041" y="3263476"/>
            <a:ext cx="235193" cy="510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FCB3C55-5C96-425B-ACBA-5D338A38C911}"/>
              </a:ext>
            </a:extLst>
          </p:cNvPr>
          <p:cNvSpPr/>
          <p:nvPr/>
        </p:nvSpPr>
        <p:spPr>
          <a:xfrm>
            <a:off x="6061676" y="3774190"/>
            <a:ext cx="788730" cy="5669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504C4E-82F9-40C9-84B8-E66232A3DB72}"/>
              </a:ext>
            </a:extLst>
          </p:cNvPr>
          <p:cNvCxnSpPr>
            <a:stCxn id="13" idx="4"/>
          </p:cNvCxnSpPr>
          <p:nvPr/>
        </p:nvCxnSpPr>
        <p:spPr>
          <a:xfrm>
            <a:off x="6691234" y="3263476"/>
            <a:ext cx="1462166" cy="612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2F80DCB-9273-44CA-8C89-AD477A163E85}"/>
              </a:ext>
            </a:extLst>
          </p:cNvPr>
          <p:cNvSpPr/>
          <p:nvPr/>
        </p:nvSpPr>
        <p:spPr>
          <a:xfrm>
            <a:off x="7639449" y="3810000"/>
            <a:ext cx="966198" cy="5313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6353BF-71D0-451D-B2C2-5131D06AD50C}"/>
              </a:ext>
            </a:extLst>
          </p:cNvPr>
          <p:cNvCxnSpPr>
            <a:cxnSpLocks/>
            <a:stCxn id="40" idx="4"/>
            <a:endCxn id="49" idx="0"/>
          </p:cNvCxnSpPr>
          <p:nvPr/>
        </p:nvCxnSpPr>
        <p:spPr>
          <a:xfrm>
            <a:off x="6456041" y="4341189"/>
            <a:ext cx="72553" cy="587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3D02B98-A25D-4303-92E6-E9CF7C797C21}"/>
              </a:ext>
            </a:extLst>
          </p:cNvPr>
          <p:cNvSpPr/>
          <p:nvPr/>
        </p:nvSpPr>
        <p:spPr>
          <a:xfrm>
            <a:off x="6137704" y="4928887"/>
            <a:ext cx="781779" cy="5387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CBE69C-E308-4854-9975-0805CDFEE75D}"/>
              </a:ext>
            </a:extLst>
          </p:cNvPr>
          <p:cNvCxnSpPr>
            <a:cxnSpLocks/>
            <a:stCxn id="40" idx="4"/>
            <a:endCxn id="52" idx="0"/>
          </p:cNvCxnSpPr>
          <p:nvPr/>
        </p:nvCxnSpPr>
        <p:spPr>
          <a:xfrm>
            <a:off x="6456041" y="4341189"/>
            <a:ext cx="966276" cy="574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BC543170-69E1-426B-91E2-30CE62A8333F}"/>
              </a:ext>
            </a:extLst>
          </p:cNvPr>
          <p:cNvSpPr/>
          <p:nvPr/>
        </p:nvSpPr>
        <p:spPr>
          <a:xfrm>
            <a:off x="7031427" y="4915715"/>
            <a:ext cx="781779" cy="5313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490</Words>
  <Application>Microsoft Office PowerPoint</Application>
  <PresentationFormat>On-screen Show (4:3)</PresentationFormat>
  <Paragraphs>145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jiasheng lu</cp:lastModifiedBy>
  <cp:revision>28</cp:revision>
  <cp:lastPrinted>2016-04-12T17:35:20Z</cp:lastPrinted>
  <dcterms:created xsi:type="dcterms:W3CDTF">2006-11-01T05:42:40Z</dcterms:created>
  <dcterms:modified xsi:type="dcterms:W3CDTF">2020-10-21T20:53:42Z</dcterms:modified>
</cp:coreProperties>
</file>