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7" d="100"/>
          <a:sy n="107" d="100"/>
        </p:scale>
        <p:origin x="1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2668-E4D9-4618-8E99-8089148D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FB1FB7-0C15-4AAF-A035-E276809F7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9D3DA-6C74-466F-ABAC-8D9035D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44D2E-3F5F-47FC-8335-79932CB8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EF35C-06DA-490A-8326-75026B09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3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09DFD-1AEA-476D-967A-543BE13A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68496-0D08-417B-A7BA-DC3D8D8D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34D43-B355-4DB3-9D45-64FD788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79C4A-F4BC-430F-8CDE-E3712BF5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33FA8-940D-4E63-8835-C1BE375D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3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3D6381-CCD2-4C81-AD22-F09AE4835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A971E-EB02-426C-B2C6-47B1258F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8A898-12FE-4692-9DC5-DB8ED06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07314-B3DD-4947-BC6D-060E6F3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6FC3E-B02B-440F-91A1-94B45645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9D84-9736-4852-919C-6A295EA2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3E7F1-FDE7-4DD6-B121-6B125E44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E92BC-1808-4C90-94EC-8C94E23B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8773A-3839-47E4-B9DE-D5E12329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0650B-5F56-44F8-9E04-9F985136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6054-F4D9-4FD9-B8FC-E6B8FD59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3526F-001F-42BB-9EC2-4E256E25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13E93-0C82-431F-BFAE-7BAD3AC3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25709-55C2-42B7-8DF9-498DAD48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FAA26-A364-4332-95F9-09A4EAB4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14F0A-E323-4720-91B4-57E2BF43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B9482-AEB1-4BC0-A1B2-082C7D6E2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51A9D-3A0E-4009-BA25-BE926C93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23AC1-24A2-4A6C-A3F3-DAC9BAF6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A5566-FEDB-4998-B06D-0D00C9D5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D8D69-DB75-4C7E-AD49-0D3CE523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03AF-61DC-4AD0-9537-393E662E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635C6F-B9C0-4B67-BD17-FF67B4892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81DAD-9EEA-4EE1-93ED-49DA1BB5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EE2EE3-F8BF-480E-9C71-CD243FE49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B43132-7959-4615-AE02-56C0AA161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09C214-DF11-4372-BAAF-25F54AD4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07E070-94EF-4EA0-9DFB-3D8460EB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F18002-6C2E-4B63-A64D-639B582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4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A59C6-4B13-480B-A11C-082B71C1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2998E-267E-4D42-8554-A52070D9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B2F56-9D8B-4A9B-A34A-B410CC7F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BC9C5-D0C9-4811-90E6-E3410517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6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B42442-84BB-4D9E-95FC-4DC99A37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04EED7-EF9E-4842-BFBA-D8281805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41602-B137-4ADC-A117-29F30D9F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2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F76BA-4673-412D-8304-93428AAC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9EF18-220C-4E57-9C45-86B919A2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BADEB-AEB0-40F4-82DD-09B08BA47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D8C1B-8ADB-43D2-9B14-E2C8CC36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E9929-5231-466E-B781-62BA926D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7DF75B-8959-49BA-AD29-7A69EA87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3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359AB-E895-4269-B327-3431474A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9DDA2-1EC7-49D1-9183-E006A7A52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DE00B-E2AB-4302-88C7-648410982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06937-3CD4-4701-B908-A7EB1523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416D0-C21D-4221-AA37-9321F454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F28F7-682B-44F2-9135-E0D5D09C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57A24-4FB6-4670-B74E-195A59F8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40E423-DEFD-472E-8BF0-E555DEC0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54A0C-58D2-4942-920D-203932F25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6ECD-B005-4C77-AAB9-AA91CC37E927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DF725-B490-4659-8340-4E4AABE3A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58DF-D8DE-42D3-AAF2-C2C3049CC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F324-6C16-4D62-ABFE-F44A86C6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6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7193E-4178-4AC2-8E38-9250FC7D5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作业提示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6D916-53A9-453E-ADAD-4B26CC4C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2021.5.11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01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44A4-CA6B-7743-81D0-5F3A6FDE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679AC-1825-424D-B303-B9CDF060D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2557"/>
            <a:ext cx="4822054" cy="50493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94754-92EB-B846-AE0C-93B9E22B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75" y="767290"/>
            <a:ext cx="5212504" cy="37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8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4C-1E91-C842-8C47-D9B79197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FAD47D-2ABA-2542-9D6C-31CF9181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27140"/>
              </p:ext>
            </p:extLst>
          </p:nvPr>
        </p:nvGraphicFramePr>
        <p:xfrm>
          <a:off x="2937933" y="3115712"/>
          <a:ext cx="4927600" cy="3276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84089019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54035914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39925968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73381194"/>
                    </a:ext>
                  </a:extLst>
                </a:gridCol>
              </a:tblGrid>
              <a:tr h="8191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51654"/>
                  </a:ext>
                </a:extLst>
              </a:tr>
              <a:tr h="8191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42094"/>
                  </a:ext>
                </a:extLst>
              </a:tr>
              <a:tr h="8191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11712"/>
                  </a:ext>
                </a:extLst>
              </a:tr>
              <a:tr h="8191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68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BEE13-F4FB-854F-9B7C-73803D25A5F6}"/>
                  </a:ext>
                </a:extLst>
              </p:cNvPr>
              <p:cNvSpPr txBox="1"/>
              <p:nvPr/>
            </p:nvSpPr>
            <p:spPr>
              <a:xfrm>
                <a:off x="939983" y="4324615"/>
                <a:ext cx="744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BEE13-F4FB-854F-9B7C-73803D25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83" y="4324615"/>
                <a:ext cx="744883" cy="276999"/>
              </a:xfrm>
              <a:prstGeom prst="rect">
                <a:avLst/>
              </a:prstGeom>
              <a:blipFill>
                <a:blip r:embed="rId2"/>
                <a:stretch>
                  <a:fillRect l="-8333" t="-4545" r="-3333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A40FEA-597D-CE4A-BB4D-3AD42DA90C9F}"/>
              </a:ext>
            </a:extLst>
          </p:cNvPr>
          <p:cNvSpPr txBox="1"/>
          <p:nvPr/>
        </p:nvSpPr>
        <p:spPr>
          <a:xfrm>
            <a:off x="2150533" y="3343676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FF566-8835-A241-BD4A-E2EFD846218B}"/>
              </a:ext>
            </a:extLst>
          </p:cNvPr>
          <p:cNvSpPr txBox="1"/>
          <p:nvPr/>
        </p:nvSpPr>
        <p:spPr>
          <a:xfrm>
            <a:off x="1841500" y="4232282"/>
            <a:ext cx="109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-3+5/99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8EB79-7F14-9543-B279-4F86AC67A444}"/>
              </a:ext>
            </a:extLst>
          </p:cNvPr>
          <p:cNvSpPr txBox="1"/>
          <p:nvPr/>
        </p:nvSpPr>
        <p:spPr>
          <a:xfrm>
            <a:off x="2150533" y="51208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D4508-CE61-6847-A351-2FCA8F59E52F}"/>
              </a:ext>
            </a:extLst>
          </p:cNvPr>
          <p:cNvSpPr txBox="1"/>
          <p:nvPr/>
        </p:nvSpPr>
        <p:spPr>
          <a:xfrm flipH="1">
            <a:off x="2239433" y="5824828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9191-D6D2-854C-ACCA-5C2D1BC0EC19}"/>
                  </a:ext>
                </a:extLst>
              </p:cNvPr>
              <p:cNvSpPr txBox="1"/>
              <p:nvPr/>
            </p:nvSpPr>
            <p:spPr>
              <a:xfrm>
                <a:off x="5011851" y="2117212"/>
                <a:ext cx="779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39191-D6D2-854C-ACCA-5C2D1BC0E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851" y="2117212"/>
                <a:ext cx="779764" cy="276999"/>
              </a:xfrm>
              <a:prstGeom prst="rect">
                <a:avLst/>
              </a:prstGeom>
              <a:blipFill>
                <a:blip r:embed="rId3"/>
                <a:stretch>
                  <a:fillRect l="-9677" r="-161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6EA1E2B-26AE-3340-B7E5-F9E58BF9C602}"/>
              </a:ext>
            </a:extLst>
          </p:cNvPr>
          <p:cNvSpPr txBox="1"/>
          <p:nvPr/>
        </p:nvSpPr>
        <p:spPr>
          <a:xfrm>
            <a:off x="3386667" y="2547403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B02CF-5AEC-2D46-969A-A260617C908C}"/>
              </a:ext>
            </a:extLst>
          </p:cNvPr>
          <p:cNvSpPr txBox="1"/>
          <p:nvPr/>
        </p:nvSpPr>
        <p:spPr>
          <a:xfrm>
            <a:off x="4229100" y="2547403"/>
            <a:ext cx="121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-4+4/499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DE8BC-0261-F944-A1AD-31FB49F36BFE}"/>
              </a:ext>
            </a:extLst>
          </p:cNvPr>
          <p:cNvSpPr txBox="1"/>
          <p:nvPr/>
        </p:nvSpPr>
        <p:spPr>
          <a:xfrm>
            <a:off x="5867307" y="25474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8582D-A803-ED47-9DD9-73849148871C}"/>
              </a:ext>
            </a:extLst>
          </p:cNvPr>
          <p:cNvSpPr txBox="1"/>
          <p:nvPr/>
        </p:nvSpPr>
        <p:spPr>
          <a:xfrm flipH="1">
            <a:off x="7158797" y="2547403"/>
            <a:ext cx="3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91A6EE-B735-E848-B7F5-361C51A806C9}"/>
                  </a:ext>
                </a:extLst>
              </p:cNvPr>
              <p:cNvSpPr txBox="1"/>
              <p:nvPr/>
            </p:nvSpPr>
            <p:spPr>
              <a:xfrm>
                <a:off x="2937933" y="334367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(−3,−4)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91A6EE-B735-E848-B7F5-361C51A80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33" y="3343676"/>
                <a:ext cx="1143000" cy="369332"/>
              </a:xfrm>
              <a:prstGeom prst="rect">
                <a:avLst/>
              </a:prstGeom>
              <a:blipFill>
                <a:blip r:embed="rId4"/>
                <a:stretch>
                  <a:fillRect r="-549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57B0AEB-19B1-724B-A23D-9C3FD92BB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83" y="564891"/>
            <a:ext cx="86233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5A72C9-F35A-734D-9748-AD8807FFC70B}"/>
                  </a:ext>
                </a:extLst>
              </p:cNvPr>
              <p:cNvSpPr txBox="1"/>
              <p:nvPr/>
            </p:nvSpPr>
            <p:spPr>
              <a:xfrm>
                <a:off x="8043333" y="4463114"/>
                <a:ext cx="199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5A72C9-F35A-734D-9748-AD8807FFC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33" y="4463114"/>
                <a:ext cx="199414" cy="276999"/>
              </a:xfrm>
              <a:prstGeom prst="rect">
                <a:avLst/>
              </a:prstGeom>
              <a:blipFill>
                <a:blip r:embed="rId6"/>
                <a:stretch>
                  <a:fillRect l="-17647" r="-1764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461839-07C7-494E-BBAB-2208BD99E1B2}"/>
              </a:ext>
            </a:extLst>
          </p:cNvPr>
          <p:cNvCxnSpPr>
            <a:cxnSpLocks/>
          </p:cNvCxnSpPr>
          <p:nvPr/>
        </p:nvCxnSpPr>
        <p:spPr>
          <a:xfrm flipV="1">
            <a:off x="8340114" y="4295632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A04ADD-0BFB-AB4F-B833-5ADA2F87DAC8}"/>
              </a:ext>
            </a:extLst>
          </p:cNvPr>
          <p:cNvCxnSpPr/>
          <p:nvPr/>
        </p:nvCxnSpPr>
        <p:spPr>
          <a:xfrm>
            <a:off x="8340114" y="4740113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B40CDB-8F7E-7246-827E-FC7D55D312F4}"/>
                  </a:ext>
                </a:extLst>
              </p:cNvPr>
              <p:cNvSpPr txBox="1"/>
              <p:nvPr/>
            </p:nvSpPr>
            <p:spPr>
              <a:xfrm>
                <a:off x="8699948" y="4018633"/>
                <a:ext cx="294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B40CDB-8F7E-7246-827E-FC7D55D3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948" y="4018633"/>
                <a:ext cx="294696" cy="276999"/>
              </a:xfrm>
              <a:prstGeom prst="rect">
                <a:avLst/>
              </a:prstGeom>
              <a:blipFill>
                <a:blip r:embed="rId7"/>
                <a:stretch>
                  <a:fillRect l="-12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586B82-E2E3-9845-8EAD-0CC42F9F8960}"/>
                  </a:ext>
                </a:extLst>
              </p:cNvPr>
              <p:cNvSpPr txBox="1"/>
              <p:nvPr/>
            </p:nvSpPr>
            <p:spPr>
              <a:xfrm>
                <a:off x="8699948" y="4740113"/>
                <a:ext cx="30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586B82-E2E3-9845-8EAD-0CC42F9F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948" y="4740113"/>
                <a:ext cx="300018" cy="276999"/>
              </a:xfrm>
              <a:prstGeom prst="rect">
                <a:avLst/>
              </a:prstGeom>
              <a:blipFill>
                <a:blip r:embed="rId8"/>
                <a:stretch>
                  <a:fillRect l="-12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1F3B53-E046-EC41-8948-5EA64FA74B3D}"/>
                  </a:ext>
                </a:extLst>
              </p:cNvPr>
              <p:cNvSpPr txBox="1"/>
              <p:nvPr/>
            </p:nvSpPr>
            <p:spPr>
              <a:xfrm>
                <a:off x="9165842" y="3824660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1F3B53-E046-EC41-8948-5EA64FA74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842" y="3824660"/>
                <a:ext cx="193578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E23983-D7B1-3547-9111-C20C19BCF8CF}"/>
              </a:ext>
            </a:extLst>
          </p:cNvPr>
          <p:cNvCxnSpPr>
            <a:cxnSpLocks/>
          </p:cNvCxnSpPr>
          <p:nvPr/>
        </p:nvCxnSpPr>
        <p:spPr>
          <a:xfrm flipV="1">
            <a:off x="9537076" y="3657535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369DA3-0A16-CA49-83D2-9447B7B7EE2E}"/>
              </a:ext>
            </a:extLst>
          </p:cNvPr>
          <p:cNvCxnSpPr/>
          <p:nvPr/>
        </p:nvCxnSpPr>
        <p:spPr>
          <a:xfrm>
            <a:off x="9537076" y="4102016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BFE200-CF2F-C64D-B4A2-E23FDBB3A2FC}"/>
                  </a:ext>
                </a:extLst>
              </p:cNvPr>
              <p:cNvSpPr txBox="1"/>
              <p:nvPr/>
            </p:nvSpPr>
            <p:spPr>
              <a:xfrm>
                <a:off x="9896910" y="3380536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BFE200-CF2F-C64D-B4A2-E23FDBB3A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10" y="3380536"/>
                <a:ext cx="331245" cy="276999"/>
              </a:xfrm>
              <a:prstGeom prst="rect">
                <a:avLst/>
              </a:prstGeom>
              <a:blipFill>
                <a:blip r:embed="rId10"/>
                <a:stretch>
                  <a:fillRect l="-3704" r="-37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6E5150-A0CD-1E43-AA16-F78FE73BA5F3}"/>
                  </a:ext>
                </a:extLst>
              </p:cNvPr>
              <p:cNvSpPr txBox="1"/>
              <p:nvPr/>
            </p:nvSpPr>
            <p:spPr>
              <a:xfrm>
                <a:off x="9896910" y="4102016"/>
                <a:ext cx="33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6E5150-A0CD-1E43-AA16-F78FE73B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10" y="4102016"/>
                <a:ext cx="336567" cy="276999"/>
              </a:xfrm>
              <a:prstGeom prst="rect">
                <a:avLst/>
              </a:prstGeom>
              <a:blipFill>
                <a:blip r:embed="rId11"/>
                <a:stretch>
                  <a:fillRect l="-3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CEE2AF-4CAB-EA49-9B0F-5FFE7FAC74E4}"/>
                  </a:ext>
                </a:extLst>
              </p:cNvPr>
              <p:cNvSpPr txBox="1"/>
              <p:nvPr/>
            </p:nvSpPr>
            <p:spPr>
              <a:xfrm>
                <a:off x="9165842" y="5016753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CEE2AF-4CAB-EA49-9B0F-5FFE7FAC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842" y="5016753"/>
                <a:ext cx="193578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679FEF-49FC-7245-AE59-7CC0BE5BA002}"/>
              </a:ext>
            </a:extLst>
          </p:cNvPr>
          <p:cNvCxnSpPr>
            <a:cxnSpLocks/>
          </p:cNvCxnSpPr>
          <p:nvPr/>
        </p:nvCxnSpPr>
        <p:spPr>
          <a:xfrm flipV="1">
            <a:off x="9537076" y="4849628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9E53B0-022A-9641-8258-3D6E0986D9F9}"/>
              </a:ext>
            </a:extLst>
          </p:cNvPr>
          <p:cNvCxnSpPr/>
          <p:nvPr/>
        </p:nvCxnSpPr>
        <p:spPr>
          <a:xfrm>
            <a:off x="9537076" y="5294109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6824A4-62C1-7645-A520-542BE3A79F97}"/>
                  </a:ext>
                </a:extLst>
              </p:cNvPr>
              <p:cNvSpPr txBox="1"/>
              <p:nvPr/>
            </p:nvSpPr>
            <p:spPr>
              <a:xfrm>
                <a:off x="9896910" y="4572629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6824A4-62C1-7645-A520-542BE3A79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10" y="4572629"/>
                <a:ext cx="331245" cy="276999"/>
              </a:xfrm>
              <a:prstGeom prst="rect">
                <a:avLst/>
              </a:prstGeom>
              <a:blipFill>
                <a:blip r:embed="rId12"/>
                <a:stretch>
                  <a:fillRect l="-3704" r="-370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A56A67-D8CC-FB40-A8CB-7B86D576E34F}"/>
                  </a:ext>
                </a:extLst>
              </p:cNvPr>
              <p:cNvSpPr txBox="1"/>
              <p:nvPr/>
            </p:nvSpPr>
            <p:spPr>
              <a:xfrm>
                <a:off x="9896910" y="5294109"/>
                <a:ext cx="33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A56A67-D8CC-FB40-A8CB-7B86D576E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10" y="5294109"/>
                <a:ext cx="336567" cy="276999"/>
              </a:xfrm>
              <a:prstGeom prst="rect">
                <a:avLst/>
              </a:prstGeom>
              <a:blipFill>
                <a:blip r:embed="rId13"/>
                <a:stretch>
                  <a:fillRect l="-35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3604BA-139D-7A40-AB4B-D57E3A67F546}"/>
              </a:ext>
            </a:extLst>
          </p:cNvPr>
          <p:cNvCxnSpPr/>
          <p:nvPr/>
        </p:nvCxnSpPr>
        <p:spPr>
          <a:xfrm>
            <a:off x="10325522" y="3550290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E598FE-A0FD-724C-A5C6-E75B27F3463E}"/>
              </a:ext>
            </a:extLst>
          </p:cNvPr>
          <p:cNvCxnSpPr>
            <a:cxnSpLocks/>
          </p:cNvCxnSpPr>
          <p:nvPr/>
        </p:nvCxnSpPr>
        <p:spPr>
          <a:xfrm flipV="1">
            <a:off x="10352110" y="4064799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607F82-3571-994D-A98B-50888FD587B6}"/>
                  </a:ext>
                </a:extLst>
              </p:cNvPr>
              <p:cNvSpPr txBox="1"/>
              <p:nvPr/>
            </p:nvSpPr>
            <p:spPr>
              <a:xfrm>
                <a:off x="10722258" y="3713008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607F82-3571-994D-A98B-50888FD58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258" y="3713008"/>
                <a:ext cx="331245" cy="276999"/>
              </a:xfrm>
              <a:prstGeom prst="rect">
                <a:avLst/>
              </a:prstGeom>
              <a:blipFill>
                <a:blip r:embed="rId14"/>
                <a:stretch>
                  <a:fillRect l="-7407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E5727C-3BED-CA43-97F7-CD52E914B5E8}"/>
              </a:ext>
            </a:extLst>
          </p:cNvPr>
          <p:cNvCxnSpPr/>
          <p:nvPr/>
        </p:nvCxnSpPr>
        <p:spPr>
          <a:xfrm>
            <a:off x="10365891" y="4715535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1D77E6-6FC2-AA4A-8AD0-FBEA1861E150}"/>
              </a:ext>
            </a:extLst>
          </p:cNvPr>
          <p:cNvCxnSpPr>
            <a:cxnSpLocks/>
          </p:cNvCxnSpPr>
          <p:nvPr/>
        </p:nvCxnSpPr>
        <p:spPr>
          <a:xfrm flipV="1">
            <a:off x="10392479" y="5230044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E48A71-FAE6-5F4A-8D63-7CFEB559CBE2}"/>
                  </a:ext>
                </a:extLst>
              </p:cNvPr>
              <p:cNvSpPr txBox="1"/>
              <p:nvPr/>
            </p:nvSpPr>
            <p:spPr>
              <a:xfrm>
                <a:off x="10762627" y="4878253"/>
                <a:ext cx="336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E48A71-FAE6-5F4A-8D63-7CFEB559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627" y="4878253"/>
                <a:ext cx="336566" cy="276999"/>
              </a:xfrm>
              <a:prstGeom prst="rect">
                <a:avLst/>
              </a:prstGeom>
              <a:blipFill>
                <a:blip r:embed="rId15"/>
                <a:stretch>
                  <a:fillRect l="-3571" r="-357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9F997A-FF08-C04F-B201-24D5EA54B0E9}"/>
              </a:ext>
            </a:extLst>
          </p:cNvPr>
          <p:cNvCxnSpPr/>
          <p:nvPr/>
        </p:nvCxnSpPr>
        <p:spPr>
          <a:xfrm>
            <a:off x="11157009" y="4031827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48690E-5961-0B4A-A86B-BEF318EB9A00}"/>
              </a:ext>
            </a:extLst>
          </p:cNvPr>
          <p:cNvCxnSpPr>
            <a:cxnSpLocks/>
          </p:cNvCxnSpPr>
          <p:nvPr/>
        </p:nvCxnSpPr>
        <p:spPr>
          <a:xfrm flipV="1">
            <a:off x="11194706" y="4645005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E6F7DB-A9EC-3C4D-AAFB-605B34CD19D3}"/>
                  </a:ext>
                </a:extLst>
              </p:cNvPr>
              <p:cNvSpPr txBox="1"/>
              <p:nvPr/>
            </p:nvSpPr>
            <p:spPr>
              <a:xfrm>
                <a:off x="11578606" y="4274324"/>
                <a:ext cx="234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E6F7DB-A9EC-3C4D-AAFB-605B34CD1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606" y="4274324"/>
                <a:ext cx="234295" cy="276999"/>
              </a:xfrm>
              <a:prstGeom prst="rect">
                <a:avLst/>
              </a:prstGeom>
              <a:blipFill>
                <a:blip r:embed="rId16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4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F32A2C-E2AE-914A-AE7B-EEB53122BF29}"/>
                  </a:ext>
                </a:extLst>
              </p:cNvPr>
              <p:cNvSpPr txBox="1"/>
              <p:nvPr/>
            </p:nvSpPr>
            <p:spPr>
              <a:xfrm>
                <a:off x="1693333" y="4429248"/>
                <a:ext cx="199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F32A2C-E2AE-914A-AE7B-EEB53122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3" y="4429248"/>
                <a:ext cx="199414" cy="276999"/>
              </a:xfrm>
              <a:prstGeom prst="rect">
                <a:avLst/>
              </a:prstGeom>
              <a:blipFill>
                <a:blip r:embed="rId2"/>
                <a:stretch>
                  <a:fillRect l="-17647" r="-1764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BE0D5B-0090-BA4E-8020-C25D2A112A31}"/>
              </a:ext>
            </a:extLst>
          </p:cNvPr>
          <p:cNvCxnSpPr>
            <a:cxnSpLocks/>
          </p:cNvCxnSpPr>
          <p:nvPr/>
        </p:nvCxnSpPr>
        <p:spPr>
          <a:xfrm flipV="1">
            <a:off x="1990114" y="4261766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15275-55A0-4C44-83D0-2405C8345A9F}"/>
              </a:ext>
            </a:extLst>
          </p:cNvPr>
          <p:cNvCxnSpPr/>
          <p:nvPr/>
        </p:nvCxnSpPr>
        <p:spPr>
          <a:xfrm>
            <a:off x="1990114" y="4706247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94FB9-DF5E-6E43-9B14-271DB145E2BE}"/>
                  </a:ext>
                </a:extLst>
              </p:cNvPr>
              <p:cNvSpPr txBox="1"/>
              <p:nvPr/>
            </p:nvSpPr>
            <p:spPr>
              <a:xfrm>
                <a:off x="2349948" y="3984767"/>
                <a:ext cx="294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94FB9-DF5E-6E43-9B14-271DB145E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948" y="3984767"/>
                <a:ext cx="294696" cy="276999"/>
              </a:xfrm>
              <a:prstGeom prst="rect">
                <a:avLst/>
              </a:prstGeom>
              <a:blipFill>
                <a:blip r:embed="rId3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327E85-FAD4-C942-8EC9-900F91BF6B07}"/>
                  </a:ext>
                </a:extLst>
              </p:cNvPr>
              <p:cNvSpPr txBox="1"/>
              <p:nvPr/>
            </p:nvSpPr>
            <p:spPr>
              <a:xfrm>
                <a:off x="2349948" y="4706247"/>
                <a:ext cx="30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327E85-FAD4-C942-8EC9-900F91BF6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948" y="4706247"/>
                <a:ext cx="300018" cy="276999"/>
              </a:xfrm>
              <a:prstGeom prst="rect">
                <a:avLst/>
              </a:prstGeom>
              <a:blipFill>
                <a:blip r:embed="rId4"/>
                <a:stretch>
                  <a:fillRect l="-12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C82BE-7524-9D41-B735-076EFA541BE4}"/>
                  </a:ext>
                </a:extLst>
              </p:cNvPr>
              <p:cNvSpPr txBox="1"/>
              <p:nvPr/>
            </p:nvSpPr>
            <p:spPr>
              <a:xfrm>
                <a:off x="2815842" y="3790794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C82BE-7524-9D41-B735-076EFA54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842" y="3790794"/>
                <a:ext cx="193578" cy="276999"/>
              </a:xfrm>
              <a:prstGeom prst="rect">
                <a:avLst/>
              </a:prstGeom>
              <a:blipFill>
                <a:blip r:embed="rId5"/>
                <a:stretch>
                  <a:fillRect l="-25000" r="-1875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5C9627-3CB0-A34A-87AB-8FD34C5905BC}"/>
              </a:ext>
            </a:extLst>
          </p:cNvPr>
          <p:cNvCxnSpPr>
            <a:cxnSpLocks/>
          </p:cNvCxnSpPr>
          <p:nvPr/>
        </p:nvCxnSpPr>
        <p:spPr>
          <a:xfrm flipV="1">
            <a:off x="3187076" y="3623669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2BA915-5570-CB40-B313-253DD4980D44}"/>
              </a:ext>
            </a:extLst>
          </p:cNvPr>
          <p:cNvCxnSpPr/>
          <p:nvPr/>
        </p:nvCxnSpPr>
        <p:spPr>
          <a:xfrm>
            <a:off x="3187076" y="4068150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BAFEFF-A34A-DA45-B966-3E43B3975AF5}"/>
                  </a:ext>
                </a:extLst>
              </p:cNvPr>
              <p:cNvSpPr txBox="1"/>
              <p:nvPr/>
            </p:nvSpPr>
            <p:spPr>
              <a:xfrm>
                <a:off x="3546910" y="3346670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BAFEFF-A34A-DA45-B966-3E43B3975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10" y="3346670"/>
                <a:ext cx="331245" cy="276999"/>
              </a:xfrm>
              <a:prstGeom prst="rect">
                <a:avLst/>
              </a:prstGeom>
              <a:blipFill>
                <a:blip r:embed="rId6"/>
                <a:stretch>
                  <a:fillRect l="-7407" r="-370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EA4F1-BE7C-6D47-B076-950D05EF549A}"/>
                  </a:ext>
                </a:extLst>
              </p:cNvPr>
              <p:cNvSpPr txBox="1"/>
              <p:nvPr/>
            </p:nvSpPr>
            <p:spPr>
              <a:xfrm>
                <a:off x="3546910" y="4068150"/>
                <a:ext cx="33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EA4F1-BE7C-6D47-B076-950D05EF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10" y="4068150"/>
                <a:ext cx="336567" cy="276999"/>
              </a:xfrm>
              <a:prstGeom prst="rect">
                <a:avLst/>
              </a:prstGeom>
              <a:blipFill>
                <a:blip r:embed="rId7"/>
                <a:stretch>
                  <a:fillRect l="-71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83C188-E0C7-C14D-9401-0CA9658A5B57}"/>
                  </a:ext>
                </a:extLst>
              </p:cNvPr>
              <p:cNvSpPr txBox="1"/>
              <p:nvPr/>
            </p:nvSpPr>
            <p:spPr>
              <a:xfrm>
                <a:off x="2815842" y="4982887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83C188-E0C7-C14D-9401-0CA9658A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842" y="4982887"/>
                <a:ext cx="193578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C6C4F8-7794-C841-83D0-865724603EDC}"/>
              </a:ext>
            </a:extLst>
          </p:cNvPr>
          <p:cNvCxnSpPr>
            <a:cxnSpLocks/>
          </p:cNvCxnSpPr>
          <p:nvPr/>
        </p:nvCxnSpPr>
        <p:spPr>
          <a:xfrm flipV="1">
            <a:off x="3187076" y="4815762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251442-A30F-DE49-8B1F-FE3BB54AAAEF}"/>
              </a:ext>
            </a:extLst>
          </p:cNvPr>
          <p:cNvCxnSpPr/>
          <p:nvPr/>
        </p:nvCxnSpPr>
        <p:spPr>
          <a:xfrm>
            <a:off x="3187076" y="5260243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53A1C8-633A-AD4D-B7D4-F547AFD5A04D}"/>
                  </a:ext>
                </a:extLst>
              </p:cNvPr>
              <p:cNvSpPr txBox="1"/>
              <p:nvPr/>
            </p:nvSpPr>
            <p:spPr>
              <a:xfrm>
                <a:off x="3546910" y="4538763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53A1C8-633A-AD4D-B7D4-F547AFD5A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10" y="4538763"/>
                <a:ext cx="331245" cy="276999"/>
              </a:xfrm>
              <a:prstGeom prst="rect">
                <a:avLst/>
              </a:prstGeom>
              <a:blipFill>
                <a:blip r:embed="rId9"/>
                <a:stretch>
                  <a:fillRect l="-7407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5948B7-E2A4-8A4D-BEAF-C4161893EC83}"/>
                  </a:ext>
                </a:extLst>
              </p:cNvPr>
              <p:cNvSpPr txBox="1"/>
              <p:nvPr/>
            </p:nvSpPr>
            <p:spPr>
              <a:xfrm>
                <a:off x="3546910" y="5260243"/>
                <a:ext cx="33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5948B7-E2A4-8A4D-BEAF-C4161893E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10" y="5260243"/>
                <a:ext cx="336567" cy="276999"/>
              </a:xfrm>
              <a:prstGeom prst="rect">
                <a:avLst/>
              </a:prstGeom>
              <a:blipFill>
                <a:blip r:embed="rId7"/>
                <a:stretch>
                  <a:fillRect l="-71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C81C86-F706-8146-831C-4E5BE3B10773}"/>
              </a:ext>
            </a:extLst>
          </p:cNvPr>
          <p:cNvCxnSpPr/>
          <p:nvPr/>
        </p:nvCxnSpPr>
        <p:spPr>
          <a:xfrm>
            <a:off x="3975522" y="3516424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44F12E-8C8B-0F48-B571-3E2698D86034}"/>
              </a:ext>
            </a:extLst>
          </p:cNvPr>
          <p:cNvCxnSpPr>
            <a:cxnSpLocks/>
          </p:cNvCxnSpPr>
          <p:nvPr/>
        </p:nvCxnSpPr>
        <p:spPr>
          <a:xfrm flipV="1">
            <a:off x="4002110" y="4030933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AAEB41-1175-D841-A843-AAA22DC03FD9}"/>
                  </a:ext>
                </a:extLst>
              </p:cNvPr>
              <p:cNvSpPr txBox="1"/>
              <p:nvPr/>
            </p:nvSpPr>
            <p:spPr>
              <a:xfrm>
                <a:off x="4372258" y="3679142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AAEB41-1175-D841-A843-AAA22DC0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8" y="3679142"/>
                <a:ext cx="331245" cy="276999"/>
              </a:xfrm>
              <a:prstGeom prst="rect">
                <a:avLst/>
              </a:prstGeom>
              <a:blipFill>
                <a:blip r:embed="rId10"/>
                <a:stretch>
                  <a:fillRect l="-3704" r="-37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3A29BA-2FC4-A14E-9C3E-D31AA457EA4D}"/>
              </a:ext>
            </a:extLst>
          </p:cNvPr>
          <p:cNvCxnSpPr/>
          <p:nvPr/>
        </p:nvCxnSpPr>
        <p:spPr>
          <a:xfrm>
            <a:off x="4015891" y="4681669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298A73-37C6-2641-AA0F-2606A6938E26}"/>
              </a:ext>
            </a:extLst>
          </p:cNvPr>
          <p:cNvCxnSpPr>
            <a:cxnSpLocks/>
          </p:cNvCxnSpPr>
          <p:nvPr/>
        </p:nvCxnSpPr>
        <p:spPr>
          <a:xfrm flipV="1">
            <a:off x="4042479" y="5196178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A474DE-4290-914E-93EB-9A716F8FC677}"/>
                  </a:ext>
                </a:extLst>
              </p:cNvPr>
              <p:cNvSpPr txBox="1"/>
              <p:nvPr/>
            </p:nvSpPr>
            <p:spPr>
              <a:xfrm>
                <a:off x="4412627" y="4844387"/>
                <a:ext cx="336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A474DE-4290-914E-93EB-9A716F8FC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27" y="4844387"/>
                <a:ext cx="336566" cy="276999"/>
              </a:xfrm>
              <a:prstGeom prst="rect">
                <a:avLst/>
              </a:prstGeom>
              <a:blipFill>
                <a:blip r:embed="rId11"/>
                <a:stretch>
                  <a:fillRect l="-3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3D1F74-8B7A-584F-90C5-15C4938A4149}"/>
              </a:ext>
            </a:extLst>
          </p:cNvPr>
          <p:cNvCxnSpPr/>
          <p:nvPr/>
        </p:nvCxnSpPr>
        <p:spPr>
          <a:xfrm>
            <a:off x="4807009" y="3997961"/>
            <a:ext cx="26246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16699F-98D0-0A4F-9005-0EA67CED91EA}"/>
              </a:ext>
            </a:extLst>
          </p:cNvPr>
          <p:cNvCxnSpPr>
            <a:cxnSpLocks/>
          </p:cNvCxnSpPr>
          <p:nvPr/>
        </p:nvCxnSpPr>
        <p:spPr>
          <a:xfrm flipV="1">
            <a:off x="4844706" y="4611139"/>
            <a:ext cx="262467" cy="16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695E60-18E2-6647-B047-16D3519ADC8B}"/>
                  </a:ext>
                </a:extLst>
              </p:cNvPr>
              <p:cNvSpPr txBox="1"/>
              <p:nvPr/>
            </p:nvSpPr>
            <p:spPr>
              <a:xfrm>
                <a:off x="5228606" y="4240458"/>
                <a:ext cx="234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695E60-18E2-6647-B047-16D3519AD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606" y="4240458"/>
                <a:ext cx="234295" cy="276999"/>
              </a:xfrm>
              <a:prstGeom prst="rect">
                <a:avLst/>
              </a:prstGeom>
              <a:blipFill>
                <a:blip r:embed="rId12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F5E4A48B-EB06-FB41-AF5A-F11CE4B478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797" y="497682"/>
            <a:ext cx="2406385" cy="24063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995DC2-E30D-314A-954B-61960FBE41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09" y="1279658"/>
            <a:ext cx="7067551" cy="65291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1E8DC0-2560-BB4E-9732-FA2E8554CC9C}"/>
              </a:ext>
            </a:extLst>
          </p:cNvPr>
          <p:cNvCxnSpPr/>
          <p:nvPr/>
        </p:nvCxnSpPr>
        <p:spPr>
          <a:xfrm>
            <a:off x="2091715" y="5054600"/>
            <a:ext cx="0" cy="7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848896-07EE-F348-98CD-67B2707D3E3A}"/>
                  </a:ext>
                </a:extLst>
              </p:cNvPr>
              <p:cNvSpPr txBox="1"/>
              <p:nvPr/>
            </p:nvSpPr>
            <p:spPr>
              <a:xfrm>
                <a:off x="1259046" y="5905480"/>
                <a:ext cx="1556796" cy="666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848896-07EE-F348-98CD-67B2707D3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046" y="5905480"/>
                <a:ext cx="1556796" cy="666914"/>
              </a:xfrm>
              <a:prstGeom prst="rect">
                <a:avLst/>
              </a:prstGeom>
              <a:blipFill>
                <a:blip r:embed="rId1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F213AD-4040-0F4A-BBB1-27FB74FED5EF}"/>
              </a:ext>
            </a:extLst>
          </p:cNvPr>
          <p:cNvCxnSpPr>
            <a:stCxn id="33" idx="3"/>
          </p:cNvCxnSpPr>
          <p:nvPr/>
        </p:nvCxnSpPr>
        <p:spPr>
          <a:xfrm>
            <a:off x="2815842" y="6238937"/>
            <a:ext cx="212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75E8EC-AA60-1643-AD9B-26A720AFB74C}"/>
              </a:ext>
            </a:extLst>
          </p:cNvPr>
          <p:cNvCxnSpPr/>
          <p:nvPr/>
        </p:nvCxnSpPr>
        <p:spPr>
          <a:xfrm flipV="1">
            <a:off x="5107173" y="4858647"/>
            <a:ext cx="0" cy="13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468A4D-AEA6-F94C-A6DF-A93E68796D29}"/>
                  </a:ext>
                </a:extLst>
              </p:cNvPr>
              <p:cNvSpPr txBox="1"/>
              <p:nvPr/>
            </p:nvSpPr>
            <p:spPr>
              <a:xfrm>
                <a:off x="5559921" y="4626301"/>
                <a:ext cx="6042921" cy="666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468A4D-AEA6-F94C-A6DF-A93E68796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921" y="4626301"/>
                <a:ext cx="6042921" cy="666914"/>
              </a:xfrm>
              <a:prstGeom prst="rect">
                <a:avLst/>
              </a:prstGeom>
              <a:blipFill>
                <a:blip r:embed="rId1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23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CCED-6CB3-334A-A1A7-6F05045E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4AAB0-02FB-364C-AA7E-C1BA99799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233" y="3627406"/>
            <a:ext cx="3263474" cy="20862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5AC6EA-BC85-CD42-910A-E4106842B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42" y="731254"/>
            <a:ext cx="6599767" cy="22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6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8E3C0-8E54-4AEF-A401-628281E0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665020-7CB1-4A3A-92E5-445AC9832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66" y="365125"/>
            <a:ext cx="4503467" cy="4906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3DE8E-6D15-C743-9A9E-57B5BB6C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5122334" cy="6246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D837C-554D-7842-B541-6B7FA9A5F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6" y="4984543"/>
            <a:ext cx="3836848" cy="13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4A851-A265-4EE1-B6A0-F0453821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0F48BC-0BB3-4FEE-9FA8-7E4B89C20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861" y="1928943"/>
            <a:ext cx="5163271" cy="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B6D26CD-0324-4C0E-9C55-F3DC826E1FEF}"/>
                  </a:ext>
                </a:extLst>
              </p:cNvPr>
              <p:cNvSpPr txBox="1"/>
              <p:nvPr/>
            </p:nvSpPr>
            <p:spPr>
              <a:xfrm>
                <a:off x="1083076" y="3059668"/>
                <a:ext cx="9676660" cy="442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本征矢构成的矩阵是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的变换矩阵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𝑖𝑘𝑎𝑛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sub>
                    </m:sSub>
                  </m:oMath>
                </a14:m>
                <a:r>
                  <a:rPr lang="zh-CN" altLang="en-US" dirty="0"/>
                  <a:t> ， 对每一列做傅里叶变换即可得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B6D26CD-0324-4C0E-9C55-F3DC826E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76" y="3059668"/>
                <a:ext cx="9676660" cy="442557"/>
              </a:xfrm>
              <a:prstGeom prst="rect">
                <a:avLst/>
              </a:prstGeom>
              <a:blipFill>
                <a:blip r:embed="rId3"/>
                <a:stretch>
                  <a:fillRect t="-274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EBEE1D3-7700-4BCC-A3C0-960FB284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2" y="3903308"/>
            <a:ext cx="3252988" cy="23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7CC187-66F2-463D-BF83-A2830EE3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77" y="3918428"/>
            <a:ext cx="3252988" cy="23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A3C78-D999-9849-B895-99155AF0D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15" y="842570"/>
            <a:ext cx="7835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659A3-C2CC-4A71-B2AC-544E41D9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49AB34-4957-4A0E-BE02-84C7175E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38" y="2097813"/>
            <a:ext cx="2238687" cy="638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68FCC1-3F58-4B86-8737-A3332697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23" y="2021602"/>
            <a:ext cx="1762371" cy="714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C9E00-1374-4D34-80E4-106A88398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222" y="2868587"/>
            <a:ext cx="1733792" cy="4096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65F2FA-FEE0-4F34-A48F-C487FA54C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599" y="3550160"/>
            <a:ext cx="1219370" cy="400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93B8D9-6F2B-49CF-8E1C-DF401A8AB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859" y="3459660"/>
            <a:ext cx="1076475" cy="581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3CE0E6-A49B-4893-9E65-FC7B4F506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684" y="3388397"/>
            <a:ext cx="1667108" cy="7335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72A73E-73A4-4EFA-9EC3-14A24CA32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8480" y="4777238"/>
            <a:ext cx="1952898" cy="8859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81C29F-924F-433B-85C1-9B7B0E2FA3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8318" y="4924478"/>
            <a:ext cx="1867161" cy="6668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A85EFB-156B-45F3-AA3E-18DE431C4A08}"/>
              </a:ext>
            </a:extLst>
          </p:cNvPr>
          <p:cNvSpPr txBox="1"/>
          <p:nvPr/>
        </p:nvSpPr>
        <p:spPr>
          <a:xfrm>
            <a:off x="1127621" y="2938509"/>
            <a:ext cx="284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周期性边界条件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6B6539-FB5B-4B65-BBEB-0D35497053A3}"/>
              </a:ext>
            </a:extLst>
          </p:cNvPr>
          <p:cNvSpPr txBox="1"/>
          <p:nvPr/>
        </p:nvSpPr>
        <p:spPr>
          <a:xfrm>
            <a:off x="1153970" y="4264915"/>
            <a:ext cx="576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利用等比数列求和公式可以得到下面两个正交关系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C32CD78-2488-425B-BF60-83463EA0BE5F}"/>
                  </a:ext>
                </a:extLst>
              </p:cNvPr>
              <p:cNvSpPr txBox="1"/>
              <p:nvPr/>
            </p:nvSpPr>
            <p:spPr>
              <a:xfrm>
                <a:off x="1328599" y="5788241"/>
                <a:ext cx="463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利用这两个公式可以得到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满足的方程。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C32CD78-2488-425B-BF60-83463EA0B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99" y="5788241"/>
                <a:ext cx="4637195" cy="369332"/>
              </a:xfrm>
              <a:prstGeom prst="rect">
                <a:avLst/>
              </a:prstGeom>
              <a:blipFill>
                <a:blip r:embed="rId10"/>
                <a:stretch>
                  <a:fillRect l="-118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1A6E2FD-E752-1247-84E5-95D0B6D7E7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96" y="541848"/>
            <a:ext cx="7835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DFB9D-F8AC-454A-ADB0-9E57AF1F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7B5AF2-7677-4B7C-81C2-22668D700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975" y="1590010"/>
            <a:ext cx="3646757" cy="2106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D74CC4-948E-4398-A9DC-388D00039FB7}"/>
                  </a:ext>
                </a:extLst>
              </p:cNvPr>
              <p:cNvSpPr txBox="1"/>
              <p:nvPr/>
            </p:nvSpPr>
            <p:spPr>
              <a:xfrm>
                <a:off x="4648732" y="1765848"/>
                <a:ext cx="4825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…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D74CC4-948E-4398-A9DC-388D00039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32" y="1765848"/>
                <a:ext cx="482561" cy="1754326"/>
              </a:xfrm>
              <a:prstGeom prst="rect">
                <a:avLst/>
              </a:prstGeom>
              <a:blipFill>
                <a:blip r:embed="rId3"/>
                <a:stretch>
                  <a:fillRect l="-11392" r="-32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0D4D44F-89BE-4165-BBD5-6FB119F3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" y="4108925"/>
            <a:ext cx="3886194" cy="26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F3B772-A358-4449-AA0A-55EF4E1B5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21" y="4162196"/>
            <a:ext cx="3742000" cy="257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37F0D67-C317-44BE-8D63-3E66732D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021" y="4108925"/>
            <a:ext cx="3742001" cy="257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9C7010-941C-4F5E-9E12-7514AFA6E8BC}"/>
              </a:ext>
            </a:extLst>
          </p:cNvPr>
          <p:cNvCxnSpPr/>
          <p:nvPr/>
        </p:nvCxnSpPr>
        <p:spPr>
          <a:xfrm flipH="1">
            <a:off x="2192784" y="4607511"/>
            <a:ext cx="47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8AD132-AB62-4F38-BD4F-654B344F6F2B}"/>
                  </a:ext>
                </a:extLst>
              </p:cNvPr>
              <p:cNvSpPr txBox="1"/>
              <p:nvPr/>
            </p:nvSpPr>
            <p:spPr>
              <a:xfrm>
                <a:off x="1778196" y="4162196"/>
                <a:ext cx="128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平移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8AD132-AB62-4F38-BD4F-654B344F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196" y="4162196"/>
                <a:ext cx="1287262" cy="369332"/>
              </a:xfrm>
              <a:prstGeom prst="rect">
                <a:avLst/>
              </a:prstGeom>
              <a:blipFill>
                <a:blip r:embed="rId7"/>
                <a:stretch>
                  <a:fillRect l="-426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65FFA49-C2DF-D941-87DC-F4AE700AB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65" y="869707"/>
            <a:ext cx="5823510" cy="29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0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02ECC-84EB-B54B-A6BA-7EAEEF090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076126" cy="573258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AB5685-2598-1144-94D7-F2B3FB7F921E}"/>
                  </a:ext>
                </a:extLst>
              </p:cNvPr>
              <p:cNvSpPr txBox="1"/>
              <p:nvPr/>
            </p:nvSpPr>
            <p:spPr>
              <a:xfrm>
                <a:off x="6680200" y="601134"/>
                <a:ext cx="223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↑↑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AB5685-2598-1144-94D7-F2B3FB7F9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601134"/>
                <a:ext cx="223202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431CA-3162-B847-A542-05D8880A524A}"/>
                  </a:ext>
                </a:extLst>
              </p:cNvPr>
              <p:cNvSpPr txBox="1"/>
              <p:nvPr/>
            </p:nvSpPr>
            <p:spPr>
              <a:xfrm>
                <a:off x="6680200" y="1244600"/>
                <a:ext cx="151541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431CA-3162-B847-A542-05D8880A5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1244600"/>
                <a:ext cx="1515415" cy="518604"/>
              </a:xfrm>
              <a:prstGeom prst="rect">
                <a:avLst/>
              </a:prstGeom>
              <a:blipFill>
                <a:blip r:embed="rId4"/>
                <a:stretch>
                  <a:fillRect l="-2500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1E7F3F-CA33-BA44-95E1-A731EAB8055F}"/>
                  </a:ext>
                </a:extLst>
              </p:cNvPr>
              <p:cNvSpPr txBox="1"/>
              <p:nvPr/>
            </p:nvSpPr>
            <p:spPr>
              <a:xfrm>
                <a:off x="8695266" y="1244600"/>
                <a:ext cx="151541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1E7F3F-CA33-BA44-95E1-A731EAB8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6" y="1244600"/>
                <a:ext cx="1515415" cy="518604"/>
              </a:xfrm>
              <a:prstGeom prst="rect">
                <a:avLst/>
              </a:prstGeom>
              <a:blipFill>
                <a:blip r:embed="rId5"/>
                <a:stretch>
                  <a:fillRect l="-2500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74EB51-3F39-D247-88E8-8835368B06C1}"/>
                  </a:ext>
                </a:extLst>
              </p:cNvPr>
              <p:cNvSpPr txBox="1"/>
              <p:nvPr/>
            </p:nvSpPr>
            <p:spPr>
              <a:xfrm>
                <a:off x="6680199" y="1896534"/>
                <a:ext cx="172701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74EB51-3F39-D247-88E8-8835368B0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99" y="1896534"/>
                <a:ext cx="1727011" cy="518604"/>
              </a:xfrm>
              <a:prstGeom prst="rect">
                <a:avLst/>
              </a:prstGeom>
              <a:blipFill>
                <a:blip r:embed="rId6"/>
                <a:stretch>
                  <a:fillRect l="-2190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7F5191-4729-4C4A-B52A-7BA73E288A08}"/>
                  </a:ext>
                </a:extLst>
              </p:cNvPr>
              <p:cNvSpPr txBox="1"/>
              <p:nvPr/>
            </p:nvSpPr>
            <p:spPr>
              <a:xfrm>
                <a:off x="8695266" y="1896534"/>
                <a:ext cx="172701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↓↓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7F5191-4729-4C4A-B52A-7BA73E288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66" y="1896534"/>
                <a:ext cx="1727011" cy="518604"/>
              </a:xfrm>
              <a:prstGeom prst="rect">
                <a:avLst/>
              </a:prstGeom>
              <a:blipFill>
                <a:blip r:embed="rId7"/>
                <a:stretch>
                  <a:fillRect l="-2190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528A5-9405-1B47-BA21-287DA50A3527}"/>
                  </a:ext>
                </a:extLst>
              </p:cNvPr>
              <p:cNvSpPr txBox="1"/>
              <p:nvPr/>
            </p:nvSpPr>
            <p:spPr>
              <a:xfrm>
                <a:off x="6684416" y="2839254"/>
                <a:ext cx="2283893" cy="1498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  <m:e/>
                            </m:mr>
                            <m:mr>
                              <m:e/>
                              <m:e>
                                <m:sSubSup>
                                  <m:sSub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528A5-9405-1B47-BA21-287DA50A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416" y="2839254"/>
                <a:ext cx="2283893" cy="1498808"/>
              </a:xfrm>
              <a:prstGeom prst="rect">
                <a:avLst/>
              </a:prstGeom>
              <a:blipFill>
                <a:blip r:embed="rId8"/>
                <a:stretch>
                  <a:fillRect t="-84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2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8183-CBFE-1A4B-ADCC-3E436F40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EDA84-5BE0-0142-B4AD-2C48CBD8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" y="365125"/>
            <a:ext cx="5096934" cy="59093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401C6-7C6F-D74E-BB26-C8BCB15D3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07" y="453584"/>
            <a:ext cx="4844045" cy="1988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B301C-8EFB-1C4D-80E8-4EC1C2F18F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37"/>
          <a:stretch/>
        </p:blipFill>
        <p:spPr>
          <a:xfrm>
            <a:off x="6182307" y="2442192"/>
            <a:ext cx="4856585" cy="10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43FA-8488-402A-AD80-7695D682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F5F082-BF04-439A-B2A9-190AEE35A9D2}"/>
                  </a:ext>
                </a:extLst>
              </p:cNvPr>
              <p:cNvSpPr txBox="1"/>
              <p:nvPr/>
            </p:nvSpPr>
            <p:spPr>
              <a:xfrm>
                <a:off x="713831" y="3604337"/>
                <a:ext cx="637416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F5F082-BF04-439A-B2A9-190AEE35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" y="3604337"/>
                <a:ext cx="6374168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DD7E33-F085-4268-9D36-DFE212DF08A2}"/>
                  </a:ext>
                </a:extLst>
              </p:cNvPr>
              <p:cNvSpPr txBox="1"/>
              <p:nvPr/>
            </p:nvSpPr>
            <p:spPr>
              <a:xfrm>
                <a:off x="815184" y="4323427"/>
                <a:ext cx="537986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×0+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×0=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DD7E33-F085-4268-9D36-DFE212DF0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4" y="4323427"/>
                <a:ext cx="5379868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B08EB01-575C-4E7B-ADD0-82B21DFC5430}"/>
                  </a:ext>
                </a:extLst>
              </p:cNvPr>
              <p:cNvSpPr/>
              <p:nvPr/>
            </p:nvSpPr>
            <p:spPr>
              <a:xfrm>
                <a:off x="1037465" y="5042517"/>
                <a:ext cx="627197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B08EB01-575C-4E7B-ADD0-82B21DFC5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65" y="5042517"/>
                <a:ext cx="6271973" cy="61093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75B3478-ABDF-4135-93F4-FE2A8FAF0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93737"/>
            <a:ext cx="6125430" cy="16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B03DF-88E0-1049-96D3-8FD0BDF4D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33" y="256971"/>
            <a:ext cx="7366000" cy="135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906B50-C709-8B49-B93B-69CAB3A35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2044262"/>
            <a:ext cx="3708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8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0796D-A660-4CBA-BCFA-F2E56465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CABAC5-29F0-4CEB-A176-67A161D6B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757" y="2199876"/>
            <a:ext cx="3277057" cy="895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628D24-0A44-DC48-8DCC-7BCA090B8C4B}"/>
              </a:ext>
            </a:extLst>
          </p:cNvPr>
          <p:cNvSpPr/>
          <p:nvPr/>
        </p:nvSpPr>
        <p:spPr>
          <a:xfrm>
            <a:off x="1600200" y="2199876"/>
            <a:ext cx="1481667" cy="8954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36A68-4772-4741-8261-2AB23464ED1E}"/>
              </a:ext>
            </a:extLst>
          </p:cNvPr>
          <p:cNvSpPr txBox="1"/>
          <p:nvPr/>
        </p:nvSpPr>
        <p:spPr>
          <a:xfrm>
            <a:off x="1727200" y="1690688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相互作用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FD29B-8546-A842-A31D-F783CF248127}"/>
              </a:ext>
            </a:extLst>
          </p:cNvPr>
          <p:cNvSpPr/>
          <p:nvPr/>
        </p:nvSpPr>
        <p:spPr>
          <a:xfrm>
            <a:off x="3285067" y="2199876"/>
            <a:ext cx="1005747" cy="8954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515F4-17C0-4647-8D45-B46EE63E658A}"/>
              </a:ext>
            </a:extLst>
          </p:cNvPr>
          <p:cNvSpPr txBox="1"/>
          <p:nvPr/>
        </p:nvSpPr>
        <p:spPr>
          <a:xfrm>
            <a:off x="3246966" y="1696509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磁场影响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32B078-9BF3-9040-BC87-9B1564CE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33" y="808757"/>
            <a:ext cx="5173134" cy="1251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13667D-08E9-7542-ABC8-47CAA24D38E1}"/>
                  </a:ext>
                </a:extLst>
              </p:cNvPr>
              <p:cNvSpPr txBox="1"/>
              <p:nvPr/>
            </p:nvSpPr>
            <p:spPr>
              <a:xfrm>
                <a:off x="5008032" y="2647613"/>
                <a:ext cx="4639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时</a:t>
                </a:r>
                <a:r>
                  <a:rPr lang="zh-CN" altLang="en-US" dirty="0"/>
                  <a:t>，基态电子自旋将逆着磁场方向。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13667D-08E9-7542-ABC8-47CAA24D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32" y="2647613"/>
                <a:ext cx="4639734" cy="369332"/>
              </a:xfrm>
              <a:prstGeom prst="rect">
                <a:avLst/>
              </a:prstGeom>
              <a:blipFill>
                <a:blip r:embed="rId4"/>
                <a:stretch>
                  <a:fillRect l="-817" t="-3226" r="-54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7F4F77C5-A54A-5340-B1C3-631168BF5449}"/>
              </a:ext>
            </a:extLst>
          </p:cNvPr>
          <p:cNvSpPr txBox="1">
            <a:spLocks/>
          </p:cNvSpPr>
          <p:nvPr/>
        </p:nvSpPr>
        <p:spPr>
          <a:xfrm>
            <a:off x="838200" y="3311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2.4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0D7826-1470-FD4A-A3E5-DC05DBE0F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2" y="3680420"/>
            <a:ext cx="5956728" cy="1568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01BF6B-F493-F245-A0A7-FCAD5D5C0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31" y="3604538"/>
            <a:ext cx="2578236" cy="23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0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234</Words>
  <Application>Microsoft Macintosh PowerPoint</Application>
  <PresentationFormat>宽屏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作业提示</vt:lpstr>
      <vt:lpstr>PowerPoint 演示文稿</vt:lpstr>
      <vt:lpstr>1.1</vt:lpstr>
      <vt:lpstr>1.2</vt:lpstr>
      <vt:lpstr>1.3</vt:lpstr>
      <vt:lpstr>PowerPoint 演示文稿</vt:lpstr>
      <vt:lpstr>PowerPoint 演示文稿</vt:lpstr>
      <vt:lpstr>2.1</vt:lpstr>
      <vt:lpstr>2.3</vt:lpstr>
      <vt:lpstr>PowerPoint 演示文稿</vt:lpstr>
      <vt:lpstr>3.1</vt:lpstr>
      <vt:lpstr>PowerPoint 演示文稿</vt:lpstr>
      <vt:lpstr>3.2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shan</dc:creator>
  <cp:lastModifiedBy>Microsoft Office User</cp:lastModifiedBy>
  <cp:revision>49</cp:revision>
  <dcterms:created xsi:type="dcterms:W3CDTF">2021-05-11T00:30:59Z</dcterms:created>
  <dcterms:modified xsi:type="dcterms:W3CDTF">2021-05-23T04:23:00Z</dcterms:modified>
</cp:coreProperties>
</file>