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7" r:id="rId4"/>
    <p:sldId id="273" r:id="rId5"/>
    <p:sldId id="274" r:id="rId6"/>
    <p:sldId id="271" r:id="rId7"/>
    <p:sldId id="272" r:id="rId8"/>
    <p:sldId id="268" r:id="rId9"/>
    <p:sldId id="275" r:id="rId10"/>
    <p:sldId id="276" r:id="rId11"/>
    <p:sldId id="277" r:id="rId12"/>
    <p:sldId id="25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66" autoAdjust="0"/>
  </p:normalViewPr>
  <p:slideViewPr>
    <p:cSldViewPr>
      <p:cViewPr varScale="1">
        <p:scale>
          <a:sx n="73" d="100"/>
          <a:sy n="73" d="100"/>
        </p:scale>
        <p:origin x="540" y="66"/>
      </p:cViewPr>
      <p:guideLst>
        <p:guide pos="3839"/>
        <p:guide orient="horz"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143000"/>
            <a:ext cx="9144000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基于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WebMagic</a:t>
            </a:r>
            <a:r>
              <a:rPr lang="zh-CN" altLang="en-US" dirty="0" smtClean="0"/>
              <a:t>垂直网络爬虫的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CSDN</a:t>
            </a:r>
            <a:r>
              <a:rPr lang="zh-CN" altLang="en-US" dirty="0" smtClean="0"/>
              <a:t>博</a:t>
            </a:r>
            <a:r>
              <a:rPr lang="zh-CN" altLang="en-US" dirty="0" smtClean="0"/>
              <a:t>客分析</a:t>
            </a:r>
            <a:endParaRPr 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875212" y="3810000"/>
            <a:ext cx="5486400" cy="24384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						—————</a:t>
            </a:r>
            <a:r>
              <a:rPr lang="en-US" altLang="zh-CN" sz="3200" dirty="0" smtClean="0"/>
              <a:t>PkuJava14</a:t>
            </a:r>
            <a:r>
              <a:rPr lang="zh-CN" altLang="en-US" sz="3200" dirty="0" smtClean="0"/>
              <a:t>组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2800" dirty="0" smtClean="0"/>
              <a:t>贾世琳：</a:t>
            </a:r>
            <a:r>
              <a:rPr lang="en-US" altLang="zh-CN" sz="2800" dirty="0" smtClean="0"/>
              <a:t>1501210924 </a:t>
            </a:r>
            <a:r>
              <a:rPr lang="zh-CN" altLang="en-US" sz="2800" dirty="0"/>
              <a:t>（组长）</a:t>
            </a:r>
            <a:endParaRPr lang="en-US" altLang="zh-CN" sz="2800" dirty="0" smtClean="0"/>
          </a:p>
          <a:p>
            <a:r>
              <a:rPr lang="zh-CN" altLang="en-US" sz="2800" dirty="0" smtClean="0"/>
              <a:t>董     志：</a:t>
            </a:r>
            <a:r>
              <a:rPr lang="en-US" altLang="zh-CN" sz="2800" dirty="0" smtClean="0"/>
              <a:t>1501210894</a:t>
            </a:r>
          </a:p>
          <a:p>
            <a:r>
              <a:rPr lang="zh-CN" altLang="en-US" sz="2800" dirty="0" smtClean="0"/>
              <a:t>曹天元：</a:t>
            </a:r>
            <a:r>
              <a:rPr lang="en-US" altLang="zh-CN" sz="2800" dirty="0"/>
              <a:t>1501210876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实验效果</a:t>
            </a:r>
            <a:endParaRPr lang="en-US" sz="4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12" y="1600200"/>
            <a:ext cx="756022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27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结论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800"/>
              </a:spcBef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利用爬虫爬取</a:t>
            </a:r>
            <a:r>
              <a:rPr lang="en-US" altLang="zh-CN" sz="3200" dirty="0" smtClean="0"/>
              <a:t>CSDN</a:t>
            </a:r>
            <a:r>
              <a:rPr lang="zh-CN" altLang="en-US" sz="3200" dirty="0" smtClean="0"/>
              <a:t>的技术博客，将所爬取的技术博客利用</a:t>
            </a:r>
            <a:r>
              <a:rPr lang="en-US" altLang="zh-CN" sz="3200" dirty="0" err="1" smtClean="0"/>
              <a:t>Mysql</a:t>
            </a:r>
            <a:r>
              <a:rPr lang="zh-CN" altLang="en-US" sz="3200" dirty="0" smtClean="0"/>
              <a:t>进行持久化存储，通过网站与用户进行交互，按照</a:t>
            </a:r>
            <a:r>
              <a:rPr lang="zh-CN" altLang="en-US" sz="3200" dirty="0"/>
              <a:t>用户要求</a:t>
            </a:r>
            <a:r>
              <a:rPr lang="zh-CN" altLang="en-US" sz="3200" dirty="0" smtClean="0"/>
              <a:t>进行搜索、分类展示和统计等功能，实现根据数据库中的数据进行数据分析，</a:t>
            </a:r>
            <a:r>
              <a:rPr lang="zh-CN" altLang="en-US" sz="3200" dirty="0"/>
              <a:t>使用户了解当前热门</a:t>
            </a:r>
            <a:r>
              <a:rPr lang="zh-CN" altLang="en-US" sz="3200" dirty="0" smtClean="0"/>
              <a:t>的计算机技术。</a:t>
            </a:r>
            <a:endParaRPr lang="en-US" altLang="zh-CN" sz="3200" dirty="0"/>
          </a:p>
          <a:p>
            <a:pPr marL="0" lvl="1" indent="0">
              <a:spcBef>
                <a:spcPts val="1800"/>
              </a:spcBef>
              <a:buNone/>
            </a:pPr>
            <a:r>
              <a:rPr lang="zh-CN" altLang="en-US" sz="3200" dirty="0" smtClean="0"/>
              <a:t>。</a:t>
            </a: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82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59" y="1905000"/>
            <a:ext cx="9220200" cy="2667000"/>
          </a:xfrm>
        </p:spPr>
        <p:txBody>
          <a:bodyPr/>
          <a:lstStyle/>
          <a:p>
            <a:r>
              <a:rPr lang="en-US" sz="13800" dirty="0" smtClean="0">
                <a:latin typeface="Castellar" panose="020A0402060406010301" pitchFamily="18" charset="0"/>
                <a:ea typeface="DFYuanYuanW2-B5" panose="040B0209000000000000" pitchFamily="81" charset="-120"/>
              </a:rPr>
              <a:t>THANKS</a:t>
            </a:r>
            <a:endParaRPr lang="en-US" sz="13800" dirty="0">
              <a:latin typeface="Castellar" panose="020A0402060406010301" pitchFamily="18" charset="0"/>
              <a:ea typeface="DFYuanYuanW2-B5" panose="040B02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组员分工及任务量百分比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总体工作量百分比：</a:t>
            </a:r>
            <a:endParaRPr lang="en-US" altLang="zh-CN" sz="3200" dirty="0" smtClean="0"/>
          </a:p>
          <a:p>
            <a:r>
              <a:rPr lang="zh-CN" altLang="en-US" sz="3200" dirty="0" smtClean="0"/>
              <a:t>贾世琳：</a:t>
            </a:r>
            <a:r>
              <a:rPr lang="en-US" altLang="zh-CN" sz="3200" dirty="0" smtClean="0">
                <a:latin typeface="+mn-ea"/>
              </a:rPr>
              <a:t>35%</a:t>
            </a:r>
            <a:r>
              <a:rPr lang="zh-CN" altLang="en-US" sz="3200" dirty="0">
                <a:latin typeface="+mn-ea"/>
              </a:rPr>
              <a:t> </a:t>
            </a:r>
            <a:r>
              <a:rPr lang="zh-CN" altLang="en-US" sz="3200" dirty="0" smtClean="0">
                <a:latin typeface="+mn-ea"/>
              </a:rPr>
              <a:t>  </a:t>
            </a:r>
            <a:r>
              <a:rPr lang="zh-CN" altLang="en-US" sz="3200" dirty="0" smtClean="0"/>
              <a:t>对抓取内容进行数据分析及结果展示，前端网站设计。</a:t>
            </a:r>
            <a:endParaRPr lang="en-US" altLang="zh-CN" sz="3200" dirty="0" smtClean="0"/>
          </a:p>
          <a:p>
            <a:r>
              <a:rPr lang="zh-CN" altLang="en-US" sz="3200" dirty="0"/>
              <a:t>董</a:t>
            </a:r>
            <a:r>
              <a:rPr lang="zh-CN" altLang="en-US" sz="3200" dirty="0" smtClean="0"/>
              <a:t>志：</a:t>
            </a:r>
            <a:r>
              <a:rPr lang="en-US" altLang="zh-CN" sz="3200" dirty="0" smtClean="0">
                <a:latin typeface="+mn-ea"/>
              </a:rPr>
              <a:t>35%   </a:t>
            </a:r>
            <a:r>
              <a:rPr lang="zh-CN" altLang="en-US" sz="3200" dirty="0" smtClean="0">
                <a:latin typeface="+mn-ea"/>
              </a:rPr>
              <a:t>爬取</a:t>
            </a:r>
            <a:r>
              <a:rPr lang="en-US" altLang="zh-CN" sz="3200" dirty="0" smtClean="0">
                <a:latin typeface="+mn-ea"/>
              </a:rPr>
              <a:t>CSDN</a:t>
            </a:r>
            <a:r>
              <a:rPr lang="zh-CN" altLang="en-US" sz="3200" dirty="0" smtClean="0">
                <a:latin typeface="+mn-ea"/>
              </a:rPr>
              <a:t>网站内容，并存储数据以及文档编写。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曹</a:t>
            </a:r>
            <a:r>
              <a:rPr lang="zh-CN" altLang="en-US" sz="3200" dirty="0" smtClean="0">
                <a:latin typeface="+mn-ea"/>
              </a:rPr>
              <a:t>天元：</a:t>
            </a:r>
            <a:r>
              <a:rPr lang="en-US" altLang="zh-CN" sz="3200" dirty="0" smtClean="0">
                <a:latin typeface="+mn-ea"/>
              </a:rPr>
              <a:t>30%   </a:t>
            </a:r>
            <a:r>
              <a:rPr lang="zh-CN" altLang="en-US" sz="3200" dirty="0" smtClean="0">
                <a:latin typeface="+mn-ea"/>
              </a:rPr>
              <a:t>数据库设计和架构设计。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1825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总体设计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 algn="just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网络数据爬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取</a:t>
            </a:r>
            <a:endParaRPr lang="en-US" altLang="zh-CN" sz="2800" dirty="0" smtClean="0"/>
          </a:p>
          <a:p>
            <a:pPr marL="274320" lvl="1" indent="0" algn="just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WebMagic</a:t>
            </a:r>
            <a:r>
              <a:rPr lang="zh-CN" altLang="en-US" sz="2800" dirty="0" smtClean="0"/>
              <a:t>垂直网络爬虫架构，爬取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CSDN</a:t>
            </a:r>
            <a:r>
              <a:rPr lang="zh-CN" altLang="en-US" sz="2800" dirty="0" smtClean="0"/>
              <a:t>技术类的相关博</a:t>
            </a:r>
            <a:r>
              <a:rPr lang="zh-CN" altLang="en-US" sz="2800" dirty="0" smtClean="0"/>
              <a:t>客。</a:t>
            </a:r>
            <a:endParaRPr lang="en-US" altLang="zh-CN" sz="2800" dirty="0" smtClean="0"/>
          </a:p>
          <a:p>
            <a:pPr marL="274320" lvl="1" indent="0" algn="just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数据存储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274320" lvl="1" indent="0" algn="just">
              <a:buNone/>
            </a:pPr>
            <a:r>
              <a:rPr lang="en-US" altLang="zh-CN" sz="3200" dirty="0" smtClean="0"/>
              <a:t>	</a:t>
            </a:r>
            <a:r>
              <a:rPr lang="zh-CN" altLang="en-US" sz="2800" dirty="0" smtClean="0"/>
              <a:t>将</a:t>
            </a:r>
            <a:r>
              <a:rPr lang="zh-CN" altLang="en-US" sz="2800" dirty="0" smtClean="0"/>
              <a:t>技术类博客存入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800" dirty="0" smtClean="0"/>
              <a:t>数据库</a:t>
            </a:r>
            <a:r>
              <a:rPr lang="zh-CN" altLang="en-US" sz="2800" dirty="0" smtClean="0"/>
              <a:t>中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274320" lvl="1" indent="0" algn="just">
              <a:buNone/>
            </a:pPr>
            <a:r>
              <a:rPr lang="zh-CN" altLang="zh-CN" sz="2800" b="1" dirty="0">
                <a:latin typeface="宋体" panose="02010600030101010101" pitchFamily="2" charset="-122"/>
              </a:rPr>
              <a:t>分析</a:t>
            </a:r>
            <a:r>
              <a:rPr lang="zh-CN" altLang="zh-CN" sz="2800" b="1" dirty="0" smtClean="0">
                <a:latin typeface="宋体" panose="02010600030101010101" pitchFamily="2" charset="-122"/>
              </a:rPr>
              <a:t>结果展示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274320" lvl="1" indent="0" algn="just">
              <a:buNone/>
            </a:pPr>
            <a:r>
              <a:rPr lang="en-US" altLang="zh-CN" sz="3200" dirty="0" smtClean="0"/>
              <a:t>	</a:t>
            </a:r>
            <a:r>
              <a:rPr lang="zh-CN" altLang="en-US" sz="2800" dirty="0" smtClean="0"/>
              <a:t>通过</a:t>
            </a:r>
            <a:r>
              <a:rPr lang="zh-CN" altLang="en-US" sz="2800" dirty="0" smtClean="0"/>
              <a:t>网站对抓取的技术类博客按照用户要求进行分类展示、搜索和统计等功能。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实现目的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just">
              <a:buNone/>
            </a:pPr>
            <a:r>
              <a:rPr lang="zh-CN" altLang="en-US" sz="3200" dirty="0" smtClean="0"/>
              <a:t>       通过</a:t>
            </a:r>
            <a:r>
              <a:rPr lang="zh-CN" altLang="en-US" sz="3200" dirty="0" smtClean="0"/>
              <a:t>将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CSDN</a:t>
            </a:r>
            <a:r>
              <a:rPr lang="zh-CN" altLang="en-US" sz="3200" dirty="0" smtClean="0"/>
              <a:t>技</a:t>
            </a:r>
            <a:r>
              <a:rPr lang="zh-CN" altLang="zh-CN" sz="3200" dirty="0" smtClean="0"/>
              <a:t>术</a:t>
            </a:r>
            <a:r>
              <a:rPr lang="zh-CN" altLang="zh-CN" sz="3200" dirty="0"/>
              <a:t>类博客进行汇总</a:t>
            </a:r>
            <a:r>
              <a:rPr lang="zh-CN" altLang="zh-CN" sz="3200" dirty="0" smtClean="0"/>
              <a:t>分类</a:t>
            </a:r>
            <a:r>
              <a:rPr lang="zh-CN" altLang="en-US" sz="3200" dirty="0" smtClean="0"/>
              <a:t>，方便使用者更容易找到所需要的技术博客。</a:t>
            </a:r>
            <a:r>
              <a:rPr lang="zh-CN" altLang="zh-CN" sz="3200" dirty="0" smtClean="0"/>
              <a:t>如</a:t>
            </a:r>
            <a:r>
              <a:rPr lang="zh-CN" altLang="en-US" sz="3200" dirty="0" smtClean="0"/>
              <a:t>按编程语言、数据库</a:t>
            </a:r>
            <a:r>
              <a:rPr lang="zh-CN" altLang="zh-CN" sz="3200" dirty="0" smtClean="0"/>
              <a:t>等</a:t>
            </a:r>
            <a:r>
              <a:rPr lang="zh-CN" altLang="en-US" sz="3200" dirty="0" smtClean="0"/>
              <a:t>进行分类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274320" lvl="1" indent="0" algn="just">
              <a:buNone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	    </a:t>
            </a:r>
            <a:r>
              <a:rPr lang="zh-CN" altLang="en-US" sz="3200" dirty="0" smtClean="0"/>
              <a:t>通过</a:t>
            </a:r>
            <a:r>
              <a:rPr lang="zh-CN" altLang="en-US" sz="3200" dirty="0"/>
              <a:t>将抓取的技术博客按浏览次数进行排序，将浏览次数最高的博客展示给</a:t>
            </a:r>
            <a:r>
              <a:rPr lang="zh-CN" altLang="en-US" sz="3200" dirty="0" smtClean="0"/>
              <a:t>用户。</a:t>
            </a:r>
            <a:endParaRPr lang="en-US" altLang="zh-CN" sz="3200" dirty="0" smtClean="0"/>
          </a:p>
          <a:p>
            <a:pPr marL="274320" lvl="1" indent="0" algn="just">
              <a:buNone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对编程语言博客数量进行分析统计，</a:t>
            </a:r>
            <a:r>
              <a:rPr lang="zh-CN" altLang="en-US" sz="3200" dirty="0" smtClean="0"/>
              <a:t>使</a:t>
            </a:r>
            <a:r>
              <a:rPr lang="zh-CN" altLang="en-US" sz="3200" dirty="0"/>
              <a:t>用户了解当前热门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编程语言</a:t>
            </a:r>
            <a:r>
              <a:rPr lang="zh-CN" altLang="en-US" sz="3200" dirty="0" smtClean="0"/>
              <a:t>以及</a:t>
            </a:r>
            <a:r>
              <a:rPr lang="zh-CN" altLang="en-US" sz="3200" dirty="0"/>
              <a:t>高质量博客。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92587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优势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4000" dirty="0" smtClean="0"/>
              <a:t>区别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采用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WebMagic</a:t>
            </a:r>
            <a:r>
              <a:rPr lang="zh-CN" altLang="en-US" sz="3200" dirty="0" smtClean="0"/>
              <a:t>轻量级网络架构，使应用更加灵活，易于根据用户需求进行相关修改。</a:t>
            </a:r>
            <a:r>
              <a:rPr lang="zh-CN" altLang="en-US" sz="3200" dirty="0" smtClean="0"/>
              <a:t>通过</a:t>
            </a:r>
            <a:r>
              <a:rPr lang="zh-CN" altLang="en-US" sz="3200" dirty="0" smtClean="0"/>
              <a:t>对大量的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CSDN</a:t>
            </a:r>
            <a:r>
              <a:rPr lang="zh-CN" altLang="en-US" sz="3200" dirty="0" smtClean="0"/>
              <a:t>博客的抓取，便于用户进行检索需要的技术类相关博客，以及快速了解热门的行业动态和相关技术，节约用户大量的时间，发现自己感兴趣的技术领域。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0558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相关技术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WebMagic</a:t>
            </a:r>
            <a:r>
              <a:rPr lang="zh-CN" altLang="en-US" sz="3200" dirty="0" smtClean="0"/>
              <a:t>垂直网络爬虫</a:t>
            </a:r>
            <a:endParaRPr lang="en-US" altLang="zh-CN" sz="3200" dirty="0" smtClean="0"/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Jsp+Servlet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对象关系映射框架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6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总体架构</a:t>
            </a:r>
            <a:endParaRPr 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524000"/>
            <a:ext cx="6357757" cy="50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9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实验效果</a:t>
            </a:r>
            <a:endParaRPr 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48" y="188908"/>
            <a:ext cx="5924196" cy="331578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48" y="3504688"/>
            <a:ext cx="5924196" cy="33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实验效果</a:t>
            </a:r>
            <a:endParaRPr 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76" y="1600200"/>
            <a:ext cx="8751094" cy="5116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76" y="1594887"/>
            <a:ext cx="8742975" cy="51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8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204</Words>
  <Application>Microsoft Office PowerPoint</Application>
  <PresentationFormat>自定义</PresentationFormat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DFYuanYuanW2-B5</vt:lpstr>
      <vt:lpstr>华文楷体</vt:lpstr>
      <vt:lpstr>宋体</vt:lpstr>
      <vt:lpstr>Arial</vt:lpstr>
      <vt:lpstr>Castellar</vt:lpstr>
      <vt:lpstr>Consolas</vt:lpstr>
      <vt:lpstr>Corbel</vt:lpstr>
      <vt:lpstr>Times New Roman</vt:lpstr>
      <vt:lpstr>Chalkboard 16x9</vt:lpstr>
      <vt:lpstr>基于WebMagic垂直网络爬虫的CSDN博客分析</vt:lpstr>
      <vt:lpstr>组员分工及任务量百分比</vt:lpstr>
      <vt:lpstr>总体设计</vt:lpstr>
      <vt:lpstr>实现目的</vt:lpstr>
      <vt:lpstr>优势or区别</vt:lpstr>
      <vt:lpstr>相关技术</vt:lpstr>
      <vt:lpstr>总体架构</vt:lpstr>
      <vt:lpstr>实验效果</vt:lpstr>
      <vt:lpstr>实验效果</vt:lpstr>
      <vt:lpstr>实验效果</vt:lpstr>
      <vt:lpstr>结论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董志</cp:lastModifiedBy>
  <cp:revision>39</cp:revision>
  <dcterms:created xsi:type="dcterms:W3CDTF">2014-04-17T22:18:44Z</dcterms:created>
  <dcterms:modified xsi:type="dcterms:W3CDTF">2016-01-06T11:46:51Z</dcterms:modified>
</cp:coreProperties>
</file>