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2021-9-20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2021-9-20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2021-9-20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第五级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2021-9-20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数据库</a:t>
            </a:r>
            <a:r>
              <a:rPr lang="zh-CN" altLang="en-US" sz="4800" dirty="0" smtClean="0">
                <a:solidFill>
                  <a:schemeClr val="bg1"/>
                </a:solidFill>
              </a:rPr>
              <a:t>技术上机指导课</a:t>
            </a:r>
            <a:r>
              <a:rPr lang="en-US" altLang="zh-CN" sz="4800" dirty="0" smtClean="0">
                <a:solidFill>
                  <a:schemeClr val="bg1"/>
                </a:solidFill>
              </a:rPr>
              <a:t>-1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数据库基础操作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创建表格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35608"/>
            <a:ext cx="935485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添加数据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4532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 smtClean="0">
                <a:cs typeface="Segoe UI Light" panose="020B0502040204020203" pitchFamily="34" charset="0"/>
              </a:rPr>
              <a:t>1.</a:t>
            </a:r>
            <a:r>
              <a:rPr lang="zh-CN" altLang="en-US" dirty="0" smtClean="0">
                <a:cs typeface="Segoe UI Light" panose="020B0502040204020203" pitchFamily="34" charset="0"/>
              </a:rPr>
              <a:t>启动数据库服务、连接到数据库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0" y="1622026"/>
            <a:ext cx="933580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启动数据库服务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</a:p>
          <a:p>
            <a:r>
              <a:rPr lang="zh-CN" altLang="en-US" dirty="0"/>
              <a:t>连接</a:t>
            </a:r>
            <a:r>
              <a:rPr lang="zh-CN" altLang="en-US" dirty="0" smtClean="0"/>
              <a:t>到数据库服务</a:t>
            </a:r>
            <a:endParaRPr lang="en-US" altLang="zh-CN" dirty="0" smtClean="0"/>
          </a:p>
          <a:p>
            <a:r>
              <a:rPr lang="en-US" altLang="zh-CN" dirty="0" err="1"/>
              <a:t>mysql</a:t>
            </a:r>
            <a:r>
              <a:rPr lang="en-US" altLang="zh-CN" dirty="0"/>
              <a:t> -u </a:t>
            </a:r>
            <a:r>
              <a:rPr lang="en-US" altLang="zh-CN" dirty="0" err="1"/>
              <a:t>sa</a:t>
            </a:r>
            <a:r>
              <a:rPr lang="en-US" altLang="zh-CN" dirty="0"/>
              <a:t> 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2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查看</a:t>
            </a:r>
            <a:r>
              <a:rPr lang="zh-CN" altLang="en-US" dirty="0" smtClean="0"/>
              <a:t>系统中的数据库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4" y="1318005"/>
            <a:ext cx="931675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3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打开数据库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2627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显示数据库中的表格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9626" y="1422674"/>
            <a:ext cx="8994949" cy="47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显示表格中的数据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6" y="1462871"/>
            <a:ext cx="927864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创建数据库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2627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打开新建数据库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3580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061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79</Words>
  <Application>Microsoft Office PowerPoint</Application>
  <PresentationFormat>宽屏</PresentationFormat>
  <Paragraphs>17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Segoe UI Light</vt:lpstr>
      <vt:lpstr>欢迎文档</vt:lpstr>
      <vt:lpstr>数据库技术上机指导课-1</vt:lpstr>
      <vt:lpstr>1.启动数据库服务、连接到数据库</vt:lpstr>
      <vt:lpstr>PowerPoint 演示文稿</vt:lpstr>
      <vt:lpstr>2.查看系统中的数据库</vt:lpstr>
      <vt:lpstr>3.打开数据库</vt:lpstr>
      <vt:lpstr>4.显示数据库中的表格</vt:lpstr>
      <vt:lpstr>5.显示表格中的数据</vt:lpstr>
      <vt:lpstr>6.创建数据库</vt:lpstr>
      <vt:lpstr>7.打开新建数据库</vt:lpstr>
      <vt:lpstr>8.创建表格</vt:lpstr>
      <vt:lpstr>9.添加数据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2021-09-20T05:12:07Z</dcterms:created>
  <dcterms:modified xsi:type="dcterms:W3CDTF">2021-09-20T05:36:28Z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