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2021-9-27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2021-9-27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2021-9-27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smtClean="0"/>
              <a:t>第五级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2021-9-27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数据库</a:t>
            </a:r>
            <a:r>
              <a:rPr lang="zh-CN" altLang="en-US" sz="4800" dirty="0" smtClean="0">
                <a:solidFill>
                  <a:schemeClr val="bg1"/>
                </a:solidFill>
              </a:rPr>
              <a:t>技术上机指导课</a:t>
            </a:r>
            <a:r>
              <a:rPr lang="en-US" altLang="zh-CN" sz="4800" dirty="0" smtClean="0">
                <a:solidFill>
                  <a:schemeClr val="bg1"/>
                </a:solidFill>
              </a:rPr>
              <a:t>-2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数据库</a:t>
            </a:r>
            <a:r>
              <a:rPr lang="zh-CN" altLang="en-US" sz="2400" dirty="0" smtClean="0">
                <a:solidFill>
                  <a:schemeClr val="bg1"/>
                </a:solidFill>
              </a:rPr>
              <a:t>的增、删、改、查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查看数据库中的表格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733845"/>
            <a:ext cx="8504497" cy="4429246"/>
          </a:xfrm>
        </p:spPr>
      </p:pic>
    </p:spTree>
    <p:extLst>
      <p:ext uri="{BB962C8B-B14F-4D97-AF65-F5344CB8AC3E}">
        <p14:creationId xmlns:p14="http://schemas.microsoft.com/office/powerpoint/2010/main" val="401511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显示表结构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435608"/>
            <a:ext cx="9335803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7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向表格中增加数据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435608"/>
            <a:ext cx="935485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查询表格中的数据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435608"/>
            <a:ext cx="937390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8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修改表格中的数据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435608"/>
            <a:ext cx="938343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6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删除表格中的数据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435608"/>
            <a:ext cx="9364382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2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在表格中的主键设置的自动增长的情况下，如果删除了部分数据（例如已有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）如果删除了第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条数据，后续新插入的数据的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是多少？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）如果删除了第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条数据，后续新插入的数据的</a:t>
            </a:r>
            <a:r>
              <a:rPr lang="en-US" altLang="zh-CN" dirty="0" err="1" smtClean="0"/>
              <a:t>uid</a:t>
            </a:r>
            <a:r>
              <a:rPr lang="zh-CN" altLang="en-US" smtClean="0"/>
              <a:t>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245692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130</Words>
  <Application>Microsoft Office PowerPoint</Application>
  <PresentationFormat>宽屏</PresentationFormat>
  <Paragraphs>13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Microsoft YaHei UI</vt:lpstr>
      <vt:lpstr>Arial</vt:lpstr>
      <vt:lpstr>欢迎文档</vt:lpstr>
      <vt:lpstr>数据库技术上机指导课-2</vt:lpstr>
      <vt:lpstr>1.查看数据库中的表格</vt:lpstr>
      <vt:lpstr>2.显示表结构</vt:lpstr>
      <vt:lpstr>3.向表格中增加数据</vt:lpstr>
      <vt:lpstr>4.查询表格中的数据</vt:lpstr>
      <vt:lpstr>5.修改表格中的数据</vt:lpstr>
      <vt:lpstr>7.删除表格中的数据</vt:lpstr>
      <vt:lpstr>8.思考题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2021-09-20T05:12:07Z</dcterms:created>
  <dcterms:modified xsi:type="dcterms:W3CDTF">2021-09-27T05:41:19Z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