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6FCB6-5B6A-45AC-9779-F6F17433014E}" v="161" dt="2019-10-03T14:50:11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婷 王" userId="c5efd385e48cc06d" providerId="Windows Live" clId="Web-{6C06FCB6-5B6A-45AC-9779-F6F17433014E}"/>
    <pc:docChg chg="addSld modSld">
      <pc:chgData name="嘉婷 王" userId="c5efd385e48cc06d" providerId="Windows Live" clId="Web-{6C06FCB6-5B6A-45AC-9779-F6F17433014E}" dt="2019-10-03T14:50:11.892" v="157" actId="1076"/>
      <pc:docMkLst>
        <pc:docMk/>
      </pc:docMkLst>
      <pc:sldChg chg="addSp delSp modSp">
        <pc:chgData name="嘉婷 王" userId="c5efd385e48cc06d" providerId="Windows Live" clId="Web-{6C06FCB6-5B6A-45AC-9779-F6F17433014E}" dt="2019-10-03T14:45:52.671" v="53" actId="1076"/>
        <pc:sldMkLst>
          <pc:docMk/>
          <pc:sldMk cId="2592129946" sldId="256"/>
        </pc:sldMkLst>
        <pc:spChg chg="del mod">
          <ac:chgData name="嘉婷 王" userId="c5efd385e48cc06d" providerId="Windows Live" clId="Web-{6C06FCB6-5B6A-45AC-9779-F6F17433014E}" dt="2019-10-03T14:45:07.764" v="29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嘉婷 王" userId="c5efd385e48cc06d" providerId="Windows Live" clId="Web-{6C06FCB6-5B6A-45AC-9779-F6F17433014E}" dt="2019-10-03T14:45:52.671" v="53" actId="1076"/>
          <ac:spMkLst>
            <pc:docMk/>
            <pc:sldMk cId="2592129946" sldId="256"/>
            <ac:spMk id="3" creationId="{00000000-0000-0000-0000-000000000000}"/>
          </ac:spMkLst>
        </pc:spChg>
        <pc:picChg chg="add mod">
          <ac:chgData name="嘉婷 王" userId="c5efd385e48cc06d" providerId="Windows Live" clId="Web-{6C06FCB6-5B6A-45AC-9779-F6F17433014E}" dt="2019-10-03T14:45:18.483" v="46" actId="1076"/>
          <ac:picMkLst>
            <pc:docMk/>
            <pc:sldMk cId="2592129946" sldId="256"/>
            <ac:picMk id="4" creationId="{F7998109-9D84-4979-B20F-0969EB3C8EB4}"/>
          </ac:picMkLst>
        </pc:picChg>
      </pc:sldChg>
      <pc:sldChg chg="addSp delSp modSp new">
        <pc:chgData name="嘉婷 王" userId="c5efd385e48cc06d" providerId="Windows Live" clId="Web-{6C06FCB6-5B6A-45AC-9779-F6F17433014E}" dt="2019-10-03T14:46:25.437" v="65" actId="1076"/>
        <pc:sldMkLst>
          <pc:docMk/>
          <pc:sldMk cId="3384245399" sldId="257"/>
        </pc:sldMkLst>
        <pc:spChg chg="mod">
          <ac:chgData name="嘉婷 王" userId="c5efd385e48cc06d" providerId="Windows Live" clId="Web-{6C06FCB6-5B6A-45AC-9779-F6F17433014E}" dt="2019-10-03T14:45:58.062" v="58" actId="20577"/>
          <ac:spMkLst>
            <pc:docMk/>
            <pc:sldMk cId="3384245399" sldId="257"/>
            <ac:spMk id="2" creationId="{C4E199EC-ECEE-4738-B1AA-ECBEA830D129}"/>
          </ac:spMkLst>
        </pc:spChg>
        <pc:spChg chg="del">
          <ac:chgData name="嘉婷 王" userId="c5efd385e48cc06d" providerId="Windows Live" clId="Web-{6C06FCB6-5B6A-45AC-9779-F6F17433014E}" dt="2019-10-03T14:46:03.421" v="60"/>
          <ac:spMkLst>
            <pc:docMk/>
            <pc:sldMk cId="3384245399" sldId="257"/>
            <ac:spMk id="3" creationId="{3FFAD1C6-2D62-44C1-B11E-73945E057383}"/>
          </ac:spMkLst>
        </pc:spChg>
        <pc:picChg chg="add mod ord">
          <ac:chgData name="嘉婷 王" userId="c5efd385e48cc06d" providerId="Windows Live" clId="Web-{6C06FCB6-5B6A-45AC-9779-F6F17433014E}" dt="2019-10-03T14:46:25.437" v="65" actId="1076"/>
          <ac:picMkLst>
            <pc:docMk/>
            <pc:sldMk cId="3384245399" sldId="257"/>
            <ac:picMk id="4" creationId="{FDF770E5-4571-4909-84F3-96B80999BEFA}"/>
          </ac:picMkLst>
        </pc:picChg>
      </pc:sldChg>
      <pc:sldChg chg="addSp delSp modSp new">
        <pc:chgData name="嘉婷 王" userId="c5efd385e48cc06d" providerId="Windows Live" clId="Web-{6C06FCB6-5B6A-45AC-9779-F6F17433014E}" dt="2019-10-03T14:47:25.109" v="85" actId="1076"/>
        <pc:sldMkLst>
          <pc:docMk/>
          <pc:sldMk cId="3458524686" sldId="258"/>
        </pc:sldMkLst>
        <pc:spChg chg="mod">
          <ac:chgData name="嘉婷 王" userId="c5efd385e48cc06d" providerId="Windows Live" clId="Web-{6C06FCB6-5B6A-45AC-9779-F6F17433014E}" dt="2019-10-03T14:46:46.562" v="73" actId="20577"/>
          <ac:spMkLst>
            <pc:docMk/>
            <pc:sldMk cId="3458524686" sldId="258"/>
            <ac:spMk id="2" creationId="{52426D5B-4096-4DD4-9784-BA84DF447B7C}"/>
          </ac:spMkLst>
        </pc:spChg>
        <pc:spChg chg="del">
          <ac:chgData name="嘉婷 王" userId="c5efd385e48cc06d" providerId="Windows Live" clId="Web-{6C06FCB6-5B6A-45AC-9779-F6F17433014E}" dt="2019-10-03T14:47:01.656" v="76"/>
          <ac:spMkLst>
            <pc:docMk/>
            <pc:sldMk cId="3458524686" sldId="258"/>
            <ac:spMk id="3" creationId="{366F10C4-7B13-4F55-9405-6BDFF574EE9C}"/>
          </ac:spMkLst>
        </pc:spChg>
        <pc:picChg chg="add mod ord">
          <ac:chgData name="嘉婷 王" userId="c5efd385e48cc06d" providerId="Windows Live" clId="Web-{6C06FCB6-5B6A-45AC-9779-F6F17433014E}" dt="2019-10-03T14:47:25.109" v="85" actId="1076"/>
          <ac:picMkLst>
            <pc:docMk/>
            <pc:sldMk cId="3458524686" sldId="258"/>
            <ac:picMk id="4" creationId="{E37DCE18-E610-4A53-8031-EF6DC4096D7F}"/>
          </ac:picMkLst>
        </pc:picChg>
      </pc:sldChg>
      <pc:sldChg chg="addSp delSp modSp new">
        <pc:chgData name="嘉婷 王" userId="c5efd385e48cc06d" providerId="Windows Live" clId="Web-{6C06FCB6-5B6A-45AC-9779-F6F17433014E}" dt="2019-10-03T14:50:11.892" v="157" actId="1076"/>
        <pc:sldMkLst>
          <pc:docMk/>
          <pc:sldMk cId="1627921925" sldId="259"/>
        </pc:sldMkLst>
        <pc:spChg chg="mod">
          <ac:chgData name="嘉婷 王" userId="c5efd385e48cc06d" providerId="Windows Live" clId="Web-{6C06FCB6-5B6A-45AC-9779-F6F17433014E}" dt="2019-10-03T14:47:39.016" v="93" actId="20577"/>
          <ac:spMkLst>
            <pc:docMk/>
            <pc:sldMk cId="1627921925" sldId="259"/>
            <ac:spMk id="2" creationId="{BC07EB10-E460-476A-BF34-7BB93C2A9A7F}"/>
          </ac:spMkLst>
        </pc:spChg>
        <pc:spChg chg="del">
          <ac:chgData name="嘉婷 王" userId="c5efd385e48cc06d" providerId="Windows Live" clId="Web-{6C06FCB6-5B6A-45AC-9779-F6F17433014E}" dt="2019-10-03T14:47:43.172" v="96"/>
          <ac:spMkLst>
            <pc:docMk/>
            <pc:sldMk cId="1627921925" sldId="259"/>
            <ac:spMk id="3" creationId="{E4C54D75-0254-4D56-A971-0795F8048590}"/>
          </ac:spMkLst>
        </pc:spChg>
        <pc:picChg chg="add mod ord">
          <ac:chgData name="嘉婷 王" userId="c5efd385e48cc06d" providerId="Windows Live" clId="Web-{6C06FCB6-5B6A-45AC-9779-F6F17433014E}" dt="2019-10-03T14:50:11.892" v="157" actId="1076"/>
          <ac:picMkLst>
            <pc:docMk/>
            <pc:sldMk cId="1627921925" sldId="259"/>
            <ac:picMk id="4" creationId="{1916B95F-F54E-485B-A127-06587FB52F8D}"/>
          </ac:picMkLst>
        </pc:picChg>
      </pc:sldChg>
      <pc:sldChg chg="addSp delSp modSp new">
        <pc:chgData name="嘉婷 王" userId="c5efd385e48cc06d" providerId="Windows Live" clId="Web-{6C06FCB6-5B6A-45AC-9779-F6F17433014E}" dt="2019-10-03T14:48:26.578" v="119" actId="1076"/>
        <pc:sldMkLst>
          <pc:docMk/>
          <pc:sldMk cId="3032238355" sldId="260"/>
        </pc:sldMkLst>
        <pc:spChg chg="mod">
          <ac:chgData name="嘉婷 王" userId="c5efd385e48cc06d" providerId="Windows Live" clId="Web-{6C06FCB6-5B6A-45AC-9779-F6F17433014E}" dt="2019-10-03T14:48:12.969" v="114" actId="20577"/>
          <ac:spMkLst>
            <pc:docMk/>
            <pc:sldMk cId="3032238355" sldId="260"/>
            <ac:spMk id="2" creationId="{087DF9F5-4E85-4D64-8228-58A77475E5F1}"/>
          </ac:spMkLst>
        </pc:spChg>
        <pc:spChg chg="del">
          <ac:chgData name="嘉婷 王" userId="c5efd385e48cc06d" providerId="Windows Live" clId="Web-{6C06FCB6-5B6A-45AC-9779-F6F17433014E}" dt="2019-10-03T14:48:16.063" v="116"/>
          <ac:spMkLst>
            <pc:docMk/>
            <pc:sldMk cId="3032238355" sldId="260"/>
            <ac:spMk id="3" creationId="{CC969C87-04FD-4501-AC19-0688D39BA9A5}"/>
          </ac:spMkLst>
        </pc:spChg>
        <pc:picChg chg="add mod ord">
          <ac:chgData name="嘉婷 王" userId="c5efd385e48cc06d" providerId="Windows Live" clId="Web-{6C06FCB6-5B6A-45AC-9779-F6F17433014E}" dt="2019-10-03T14:48:26.578" v="119" actId="1076"/>
          <ac:picMkLst>
            <pc:docMk/>
            <pc:sldMk cId="3032238355" sldId="260"/>
            <ac:picMk id="4" creationId="{7213BBD5-01A4-48DC-99DB-B69E24443F2C}"/>
          </ac:picMkLst>
        </pc:picChg>
      </pc:sldChg>
      <pc:sldChg chg="addSp delSp modSp new">
        <pc:chgData name="嘉婷 王" userId="c5efd385e48cc06d" providerId="Windows Live" clId="Web-{6C06FCB6-5B6A-45AC-9779-F6F17433014E}" dt="2019-10-03T14:50:06.782" v="156" actId="1076"/>
        <pc:sldMkLst>
          <pc:docMk/>
          <pc:sldMk cId="1156932127" sldId="261"/>
        </pc:sldMkLst>
        <pc:spChg chg="mod">
          <ac:chgData name="嘉婷 王" userId="c5efd385e48cc06d" providerId="Windows Live" clId="Web-{6C06FCB6-5B6A-45AC-9779-F6F17433014E}" dt="2019-10-03T14:49:07.860" v="127" actId="20577"/>
          <ac:spMkLst>
            <pc:docMk/>
            <pc:sldMk cId="1156932127" sldId="261"/>
            <ac:spMk id="2" creationId="{CAC93100-70A3-463A-A9CE-41FAB788D932}"/>
          </ac:spMkLst>
        </pc:spChg>
        <pc:spChg chg="del">
          <ac:chgData name="嘉婷 王" userId="c5efd385e48cc06d" providerId="Windows Live" clId="Web-{6C06FCB6-5B6A-45AC-9779-F6F17433014E}" dt="2019-10-03T14:49:12.798" v="132"/>
          <ac:spMkLst>
            <pc:docMk/>
            <pc:sldMk cId="1156932127" sldId="261"/>
            <ac:spMk id="3" creationId="{A71FC1C2-C588-4206-AF2A-C21998F4FC7D}"/>
          </ac:spMkLst>
        </pc:spChg>
        <pc:picChg chg="add mod ord">
          <ac:chgData name="嘉婷 王" userId="c5efd385e48cc06d" providerId="Windows Live" clId="Web-{6C06FCB6-5B6A-45AC-9779-F6F17433014E}" dt="2019-10-03T14:50:06.782" v="156" actId="1076"/>
          <ac:picMkLst>
            <pc:docMk/>
            <pc:sldMk cId="1156932127" sldId="261"/>
            <ac:picMk id="4" creationId="{7913256C-08C1-41AE-BA99-3E743605851F}"/>
          </ac:picMkLst>
        </pc:picChg>
      </pc:sldChg>
      <pc:sldChg chg="addSp delSp modSp new">
        <pc:chgData name="嘉婷 王" userId="c5efd385e48cc06d" providerId="Windows Live" clId="Web-{6C06FCB6-5B6A-45AC-9779-F6F17433014E}" dt="2019-10-03T14:50:03.876" v="155" actId="1076"/>
        <pc:sldMkLst>
          <pc:docMk/>
          <pc:sldMk cId="2049933738" sldId="262"/>
        </pc:sldMkLst>
        <pc:spChg chg="mod">
          <ac:chgData name="嘉婷 王" userId="c5efd385e48cc06d" providerId="Windows Live" clId="Web-{6C06FCB6-5B6A-45AC-9779-F6F17433014E}" dt="2019-10-03T14:49:45.032" v="148" actId="20577"/>
          <ac:spMkLst>
            <pc:docMk/>
            <pc:sldMk cId="2049933738" sldId="262"/>
            <ac:spMk id="2" creationId="{E70A7892-7AEA-4402-98D8-7E4298D2FABF}"/>
          </ac:spMkLst>
        </pc:spChg>
        <pc:spChg chg="del">
          <ac:chgData name="嘉婷 王" userId="c5efd385e48cc06d" providerId="Windows Live" clId="Web-{6C06FCB6-5B6A-45AC-9779-F6F17433014E}" dt="2019-10-03T14:49:49.907" v="151"/>
          <ac:spMkLst>
            <pc:docMk/>
            <pc:sldMk cId="2049933738" sldId="262"/>
            <ac:spMk id="3" creationId="{B57B2C6A-DE61-41A1-B9EA-4DC970BCC005}"/>
          </ac:spMkLst>
        </pc:spChg>
        <pc:picChg chg="add mod ord">
          <ac:chgData name="嘉婷 王" userId="c5efd385e48cc06d" providerId="Windows Live" clId="Web-{6C06FCB6-5B6A-45AC-9779-F6F17433014E}" dt="2019-10-03T14:50:03.876" v="155" actId="1076"/>
          <ac:picMkLst>
            <pc:docMk/>
            <pc:sldMk cId="2049933738" sldId="262"/>
            <ac:picMk id="4" creationId="{4FFD8372-543B-4AF5-8525-D834707F68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193476" y="5858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5400">
                <a:ea typeface="新細明體"/>
                <a:cs typeface="Calibri"/>
              </a:rPr>
              <a:t>cd</a:t>
            </a:r>
            <a:endParaRPr lang="zh-TW" altLang="en-US" sz="5400">
              <a:cs typeface="Calibri" panose="020F05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7998109-9D84-4979-B20F-0969EB3C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" y="1676136"/>
            <a:ext cx="11829691" cy="19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199EC-ECEE-4738-B1AA-ECBEA830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pwd</a:t>
            </a:r>
            <a:endParaRPr lang="zh-TW" altLang="en-US" sz="4800">
              <a:cs typeface="Calibri Light" panose="020F03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DF770E5-4571-4909-84F3-96B80999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7" y="2154163"/>
            <a:ext cx="12052180" cy="15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26D5B-4096-4DD4-9784-BA84DF4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cat</a:t>
            </a:r>
            <a:endParaRPr lang="zh-TW" altLang="en-US" sz="54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37DCE18-E610-4A53-8031-EF6DC4096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12" y="1885307"/>
            <a:ext cx="11413285" cy="35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7EB10-E460-476A-BF34-7BB93C2A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ls</a:t>
            </a:r>
            <a:endParaRPr lang="zh-TW" altLang="en-US">
              <a:cs typeface="Calibri Light" panose="020F0302020204030204"/>
            </a:endParaRPr>
          </a:p>
        </p:txBody>
      </p:sp>
      <p:pic>
        <p:nvPicPr>
          <p:cNvPr id="4" name="圖片 4" descr="一張含有 黑色 的圖片&#10;&#10;描述是以高可信度產生">
            <a:extLst>
              <a:ext uri="{FF2B5EF4-FFF2-40B4-BE49-F238E27FC236}">
                <a16:creationId xmlns:a16="http://schemas.microsoft.com/office/drawing/2014/main" id="{1916B95F-F54E-485B-A127-06587FB5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76" y="2026475"/>
            <a:ext cx="11561552" cy="22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DF9F5-4E85-4D64-8228-58A77475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top</a:t>
            </a:r>
            <a:endParaRPr lang="zh-TW" sz="4800">
              <a:cs typeface="Calibri Light" panose="020F0302020204030204"/>
            </a:endParaRPr>
          </a:p>
        </p:txBody>
      </p:sp>
      <p:pic>
        <p:nvPicPr>
          <p:cNvPr id="4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7213BBD5-01A4-48DC-99DB-B69E2444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299" y="675437"/>
            <a:ext cx="8297290" cy="87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93100-70A3-463A-A9CE-41FAB788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ps</a:t>
            </a:r>
            <a:endParaRPr lang="zh-TW" altLang="en-US" sz="54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913256C-08C1-41AE-BA99-3E743605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66" y="2256961"/>
            <a:ext cx="11463067" cy="2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7892-7AEA-4402-98D8-7E4298D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新細明體"/>
                <a:cs typeface="Calibri Light"/>
              </a:rPr>
              <a:t>ping</a:t>
            </a:r>
            <a:endParaRPr lang="zh-TW" altLang="en-US" sz="5400"/>
          </a:p>
        </p:txBody>
      </p:sp>
      <p:pic>
        <p:nvPicPr>
          <p:cNvPr id="4" name="圖片 4" descr="一張含有 文字, 相片, 瓶 的圖片&#10;&#10;描述是以高可信度產生">
            <a:extLst>
              <a:ext uri="{FF2B5EF4-FFF2-40B4-BE49-F238E27FC236}">
                <a16:creationId xmlns:a16="http://schemas.microsoft.com/office/drawing/2014/main" id="{4FFD8372-543B-4AF5-8525-D834707F6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3" y="2267385"/>
            <a:ext cx="11713053" cy="31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pwd</vt:lpstr>
      <vt:lpstr>cat</vt:lpstr>
      <vt:lpstr>ls</vt:lpstr>
      <vt:lpstr>top</vt:lpstr>
      <vt:lpstr>ps</vt:lpstr>
      <vt:lpstr>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72</cp:revision>
  <dcterms:created xsi:type="dcterms:W3CDTF">2012-07-30T21:28:29Z</dcterms:created>
  <dcterms:modified xsi:type="dcterms:W3CDTF">2019-10-03T14:50:15Z</dcterms:modified>
</cp:coreProperties>
</file>