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32177D-39E6-4CF5-817D-C9AA3B680EA2}" v="335" dt="2019-10-08T13:45:54.866"/>
    <p1510:client id="{6C06FCB6-5B6A-45AC-9779-F6F17433014E}" v="161" dt="2019-10-03T14:50:11.8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嘉婷 王" userId="c5efd385e48cc06d" providerId="Windows Live" clId="Web-{6C06FCB6-5B6A-45AC-9779-F6F17433014E}"/>
    <pc:docChg chg="addSld modSld">
      <pc:chgData name="嘉婷 王" userId="c5efd385e48cc06d" providerId="Windows Live" clId="Web-{6C06FCB6-5B6A-45AC-9779-F6F17433014E}" dt="2019-10-03T14:50:11.892" v="157" actId="1076"/>
      <pc:docMkLst>
        <pc:docMk/>
      </pc:docMkLst>
      <pc:sldChg chg="addSp delSp modSp">
        <pc:chgData name="嘉婷 王" userId="c5efd385e48cc06d" providerId="Windows Live" clId="Web-{6C06FCB6-5B6A-45AC-9779-F6F17433014E}" dt="2019-10-03T14:45:52.671" v="53" actId="1076"/>
        <pc:sldMkLst>
          <pc:docMk/>
          <pc:sldMk cId="2592129946" sldId="256"/>
        </pc:sldMkLst>
        <pc:spChg chg="del mod">
          <ac:chgData name="嘉婷 王" userId="c5efd385e48cc06d" providerId="Windows Live" clId="Web-{6C06FCB6-5B6A-45AC-9779-F6F17433014E}" dt="2019-10-03T14:45:07.764" v="29"/>
          <ac:spMkLst>
            <pc:docMk/>
            <pc:sldMk cId="2592129946" sldId="256"/>
            <ac:spMk id="2" creationId="{00000000-0000-0000-0000-000000000000}"/>
          </ac:spMkLst>
        </pc:spChg>
        <pc:spChg chg="mod">
          <ac:chgData name="嘉婷 王" userId="c5efd385e48cc06d" providerId="Windows Live" clId="Web-{6C06FCB6-5B6A-45AC-9779-F6F17433014E}" dt="2019-10-03T14:45:52.671" v="53" actId="1076"/>
          <ac:spMkLst>
            <pc:docMk/>
            <pc:sldMk cId="2592129946" sldId="256"/>
            <ac:spMk id="3" creationId="{00000000-0000-0000-0000-000000000000}"/>
          </ac:spMkLst>
        </pc:spChg>
        <pc:picChg chg="add mod">
          <ac:chgData name="嘉婷 王" userId="c5efd385e48cc06d" providerId="Windows Live" clId="Web-{6C06FCB6-5B6A-45AC-9779-F6F17433014E}" dt="2019-10-03T14:45:18.483" v="46" actId="1076"/>
          <ac:picMkLst>
            <pc:docMk/>
            <pc:sldMk cId="2592129946" sldId="256"/>
            <ac:picMk id="4" creationId="{F7998109-9D84-4979-B20F-0969EB3C8EB4}"/>
          </ac:picMkLst>
        </pc:picChg>
      </pc:sldChg>
      <pc:sldChg chg="addSp delSp modSp new">
        <pc:chgData name="嘉婷 王" userId="c5efd385e48cc06d" providerId="Windows Live" clId="Web-{6C06FCB6-5B6A-45AC-9779-F6F17433014E}" dt="2019-10-03T14:46:25.437" v="65" actId="1076"/>
        <pc:sldMkLst>
          <pc:docMk/>
          <pc:sldMk cId="3384245399" sldId="257"/>
        </pc:sldMkLst>
        <pc:spChg chg="mod">
          <ac:chgData name="嘉婷 王" userId="c5efd385e48cc06d" providerId="Windows Live" clId="Web-{6C06FCB6-5B6A-45AC-9779-F6F17433014E}" dt="2019-10-03T14:45:58.062" v="58" actId="20577"/>
          <ac:spMkLst>
            <pc:docMk/>
            <pc:sldMk cId="3384245399" sldId="257"/>
            <ac:spMk id="2" creationId="{C4E199EC-ECEE-4738-B1AA-ECBEA830D129}"/>
          </ac:spMkLst>
        </pc:spChg>
        <pc:spChg chg="del">
          <ac:chgData name="嘉婷 王" userId="c5efd385e48cc06d" providerId="Windows Live" clId="Web-{6C06FCB6-5B6A-45AC-9779-F6F17433014E}" dt="2019-10-03T14:46:03.421" v="60"/>
          <ac:spMkLst>
            <pc:docMk/>
            <pc:sldMk cId="3384245399" sldId="257"/>
            <ac:spMk id="3" creationId="{3FFAD1C6-2D62-44C1-B11E-73945E057383}"/>
          </ac:spMkLst>
        </pc:spChg>
        <pc:picChg chg="add mod ord">
          <ac:chgData name="嘉婷 王" userId="c5efd385e48cc06d" providerId="Windows Live" clId="Web-{6C06FCB6-5B6A-45AC-9779-F6F17433014E}" dt="2019-10-03T14:46:25.437" v="65" actId="1076"/>
          <ac:picMkLst>
            <pc:docMk/>
            <pc:sldMk cId="3384245399" sldId="257"/>
            <ac:picMk id="4" creationId="{FDF770E5-4571-4909-84F3-96B80999BEFA}"/>
          </ac:picMkLst>
        </pc:picChg>
      </pc:sldChg>
      <pc:sldChg chg="addSp delSp modSp new">
        <pc:chgData name="嘉婷 王" userId="c5efd385e48cc06d" providerId="Windows Live" clId="Web-{6C06FCB6-5B6A-45AC-9779-F6F17433014E}" dt="2019-10-03T14:47:25.109" v="85" actId="1076"/>
        <pc:sldMkLst>
          <pc:docMk/>
          <pc:sldMk cId="3458524686" sldId="258"/>
        </pc:sldMkLst>
        <pc:spChg chg="mod">
          <ac:chgData name="嘉婷 王" userId="c5efd385e48cc06d" providerId="Windows Live" clId="Web-{6C06FCB6-5B6A-45AC-9779-F6F17433014E}" dt="2019-10-03T14:46:46.562" v="73" actId="20577"/>
          <ac:spMkLst>
            <pc:docMk/>
            <pc:sldMk cId="3458524686" sldId="258"/>
            <ac:spMk id="2" creationId="{52426D5B-4096-4DD4-9784-BA84DF447B7C}"/>
          </ac:spMkLst>
        </pc:spChg>
        <pc:spChg chg="del">
          <ac:chgData name="嘉婷 王" userId="c5efd385e48cc06d" providerId="Windows Live" clId="Web-{6C06FCB6-5B6A-45AC-9779-F6F17433014E}" dt="2019-10-03T14:47:01.656" v="76"/>
          <ac:spMkLst>
            <pc:docMk/>
            <pc:sldMk cId="3458524686" sldId="258"/>
            <ac:spMk id="3" creationId="{366F10C4-7B13-4F55-9405-6BDFF574EE9C}"/>
          </ac:spMkLst>
        </pc:spChg>
        <pc:picChg chg="add mod ord">
          <ac:chgData name="嘉婷 王" userId="c5efd385e48cc06d" providerId="Windows Live" clId="Web-{6C06FCB6-5B6A-45AC-9779-F6F17433014E}" dt="2019-10-03T14:47:25.109" v="85" actId="1076"/>
          <ac:picMkLst>
            <pc:docMk/>
            <pc:sldMk cId="3458524686" sldId="258"/>
            <ac:picMk id="4" creationId="{E37DCE18-E610-4A53-8031-EF6DC4096D7F}"/>
          </ac:picMkLst>
        </pc:picChg>
      </pc:sldChg>
      <pc:sldChg chg="addSp delSp modSp new">
        <pc:chgData name="嘉婷 王" userId="c5efd385e48cc06d" providerId="Windows Live" clId="Web-{6C06FCB6-5B6A-45AC-9779-F6F17433014E}" dt="2019-10-03T14:50:11.892" v="157" actId="1076"/>
        <pc:sldMkLst>
          <pc:docMk/>
          <pc:sldMk cId="1627921925" sldId="259"/>
        </pc:sldMkLst>
        <pc:spChg chg="mod">
          <ac:chgData name="嘉婷 王" userId="c5efd385e48cc06d" providerId="Windows Live" clId="Web-{6C06FCB6-5B6A-45AC-9779-F6F17433014E}" dt="2019-10-03T14:47:39.016" v="93" actId="20577"/>
          <ac:spMkLst>
            <pc:docMk/>
            <pc:sldMk cId="1627921925" sldId="259"/>
            <ac:spMk id="2" creationId="{BC07EB10-E460-476A-BF34-7BB93C2A9A7F}"/>
          </ac:spMkLst>
        </pc:spChg>
        <pc:spChg chg="del">
          <ac:chgData name="嘉婷 王" userId="c5efd385e48cc06d" providerId="Windows Live" clId="Web-{6C06FCB6-5B6A-45AC-9779-F6F17433014E}" dt="2019-10-03T14:47:43.172" v="96"/>
          <ac:spMkLst>
            <pc:docMk/>
            <pc:sldMk cId="1627921925" sldId="259"/>
            <ac:spMk id="3" creationId="{E4C54D75-0254-4D56-A971-0795F8048590}"/>
          </ac:spMkLst>
        </pc:spChg>
        <pc:picChg chg="add mod ord">
          <ac:chgData name="嘉婷 王" userId="c5efd385e48cc06d" providerId="Windows Live" clId="Web-{6C06FCB6-5B6A-45AC-9779-F6F17433014E}" dt="2019-10-03T14:50:11.892" v="157" actId="1076"/>
          <ac:picMkLst>
            <pc:docMk/>
            <pc:sldMk cId="1627921925" sldId="259"/>
            <ac:picMk id="4" creationId="{1916B95F-F54E-485B-A127-06587FB52F8D}"/>
          </ac:picMkLst>
        </pc:picChg>
      </pc:sldChg>
      <pc:sldChg chg="addSp delSp modSp new">
        <pc:chgData name="嘉婷 王" userId="c5efd385e48cc06d" providerId="Windows Live" clId="Web-{6C06FCB6-5B6A-45AC-9779-F6F17433014E}" dt="2019-10-03T14:48:26.578" v="119" actId="1076"/>
        <pc:sldMkLst>
          <pc:docMk/>
          <pc:sldMk cId="3032238355" sldId="260"/>
        </pc:sldMkLst>
        <pc:spChg chg="mod">
          <ac:chgData name="嘉婷 王" userId="c5efd385e48cc06d" providerId="Windows Live" clId="Web-{6C06FCB6-5B6A-45AC-9779-F6F17433014E}" dt="2019-10-03T14:48:12.969" v="114" actId="20577"/>
          <ac:spMkLst>
            <pc:docMk/>
            <pc:sldMk cId="3032238355" sldId="260"/>
            <ac:spMk id="2" creationId="{087DF9F5-4E85-4D64-8228-58A77475E5F1}"/>
          </ac:spMkLst>
        </pc:spChg>
        <pc:spChg chg="del">
          <ac:chgData name="嘉婷 王" userId="c5efd385e48cc06d" providerId="Windows Live" clId="Web-{6C06FCB6-5B6A-45AC-9779-F6F17433014E}" dt="2019-10-03T14:48:16.063" v="116"/>
          <ac:spMkLst>
            <pc:docMk/>
            <pc:sldMk cId="3032238355" sldId="260"/>
            <ac:spMk id="3" creationId="{CC969C87-04FD-4501-AC19-0688D39BA9A5}"/>
          </ac:spMkLst>
        </pc:spChg>
        <pc:picChg chg="add mod ord">
          <ac:chgData name="嘉婷 王" userId="c5efd385e48cc06d" providerId="Windows Live" clId="Web-{6C06FCB6-5B6A-45AC-9779-F6F17433014E}" dt="2019-10-03T14:48:26.578" v="119" actId="1076"/>
          <ac:picMkLst>
            <pc:docMk/>
            <pc:sldMk cId="3032238355" sldId="260"/>
            <ac:picMk id="4" creationId="{7213BBD5-01A4-48DC-99DB-B69E24443F2C}"/>
          </ac:picMkLst>
        </pc:picChg>
      </pc:sldChg>
      <pc:sldChg chg="addSp delSp modSp new">
        <pc:chgData name="嘉婷 王" userId="c5efd385e48cc06d" providerId="Windows Live" clId="Web-{6C06FCB6-5B6A-45AC-9779-F6F17433014E}" dt="2019-10-03T14:50:06.782" v="156" actId="1076"/>
        <pc:sldMkLst>
          <pc:docMk/>
          <pc:sldMk cId="1156932127" sldId="261"/>
        </pc:sldMkLst>
        <pc:spChg chg="mod">
          <ac:chgData name="嘉婷 王" userId="c5efd385e48cc06d" providerId="Windows Live" clId="Web-{6C06FCB6-5B6A-45AC-9779-F6F17433014E}" dt="2019-10-03T14:49:07.860" v="127" actId="20577"/>
          <ac:spMkLst>
            <pc:docMk/>
            <pc:sldMk cId="1156932127" sldId="261"/>
            <ac:spMk id="2" creationId="{CAC93100-70A3-463A-A9CE-41FAB788D932}"/>
          </ac:spMkLst>
        </pc:spChg>
        <pc:spChg chg="del">
          <ac:chgData name="嘉婷 王" userId="c5efd385e48cc06d" providerId="Windows Live" clId="Web-{6C06FCB6-5B6A-45AC-9779-F6F17433014E}" dt="2019-10-03T14:49:12.798" v="132"/>
          <ac:spMkLst>
            <pc:docMk/>
            <pc:sldMk cId="1156932127" sldId="261"/>
            <ac:spMk id="3" creationId="{A71FC1C2-C588-4206-AF2A-C21998F4FC7D}"/>
          </ac:spMkLst>
        </pc:spChg>
        <pc:picChg chg="add mod ord">
          <ac:chgData name="嘉婷 王" userId="c5efd385e48cc06d" providerId="Windows Live" clId="Web-{6C06FCB6-5B6A-45AC-9779-F6F17433014E}" dt="2019-10-03T14:50:06.782" v="156" actId="1076"/>
          <ac:picMkLst>
            <pc:docMk/>
            <pc:sldMk cId="1156932127" sldId="261"/>
            <ac:picMk id="4" creationId="{7913256C-08C1-41AE-BA99-3E743605851F}"/>
          </ac:picMkLst>
        </pc:picChg>
      </pc:sldChg>
      <pc:sldChg chg="addSp delSp modSp new">
        <pc:chgData name="嘉婷 王" userId="c5efd385e48cc06d" providerId="Windows Live" clId="Web-{6C06FCB6-5B6A-45AC-9779-F6F17433014E}" dt="2019-10-03T14:50:03.876" v="155" actId="1076"/>
        <pc:sldMkLst>
          <pc:docMk/>
          <pc:sldMk cId="2049933738" sldId="262"/>
        </pc:sldMkLst>
        <pc:spChg chg="mod">
          <ac:chgData name="嘉婷 王" userId="c5efd385e48cc06d" providerId="Windows Live" clId="Web-{6C06FCB6-5B6A-45AC-9779-F6F17433014E}" dt="2019-10-03T14:49:45.032" v="148" actId="20577"/>
          <ac:spMkLst>
            <pc:docMk/>
            <pc:sldMk cId="2049933738" sldId="262"/>
            <ac:spMk id="2" creationId="{E70A7892-7AEA-4402-98D8-7E4298D2FABF}"/>
          </ac:spMkLst>
        </pc:spChg>
        <pc:spChg chg="del">
          <ac:chgData name="嘉婷 王" userId="c5efd385e48cc06d" providerId="Windows Live" clId="Web-{6C06FCB6-5B6A-45AC-9779-F6F17433014E}" dt="2019-10-03T14:49:49.907" v="151"/>
          <ac:spMkLst>
            <pc:docMk/>
            <pc:sldMk cId="2049933738" sldId="262"/>
            <ac:spMk id="3" creationId="{B57B2C6A-DE61-41A1-B9EA-4DC970BCC005}"/>
          </ac:spMkLst>
        </pc:spChg>
        <pc:picChg chg="add mod ord">
          <ac:chgData name="嘉婷 王" userId="c5efd385e48cc06d" providerId="Windows Live" clId="Web-{6C06FCB6-5B6A-45AC-9779-F6F17433014E}" dt="2019-10-03T14:50:03.876" v="155" actId="1076"/>
          <ac:picMkLst>
            <pc:docMk/>
            <pc:sldMk cId="2049933738" sldId="262"/>
            <ac:picMk id="4" creationId="{4FFD8372-543B-4AF5-8525-D834707F6836}"/>
          </ac:picMkLst>
        </pc:picChg>
      </pc:sldChg>
    </pc:docChg>
  </pc:docChgLst>
  <pc:docChgLst>
    <pc:chgData name="嘉婷 王" userId="c5efd385e48cc06d" providerId="Windows Live" clId="Web-{2232177D-39E6-4CF5-817D-C9AA3B680EA2}"/>
    <pc:docChg chg="addSld modSld">
      <pc:chgData name="嘉婷 王" userId="c5efd385e48cc06d" providerId="Windows Live" clId="Web-{2232177D-39E6-4CF5-817D-C9AA3B680EA2}" dt="2019-10-08T13:45:54.866" v="321" actId="1076"/>
      <pc:docMkLst>
        <pc:docMk/>
      </pc:docMkLst>
      <pc:sldChg chg="modSp">
        <pc:chgData name="嘉婷 王" userId="c5efd385e48cc06d" providerId="Windows Live" clId="Web-{2232177D-39E6-4CF5-817D-C9AA3B680EA2}" dt="2019-10-08T13:35:02.423" v="1" actId="14100"/>
        <pc:sldMkLst>
          <pc:docMk/>
          <pc:sldMk cId="2592129946" sldId="256"/>
        </pc:sldMkLst>
        <pc:spChg chg="mod">
          <ac:chgData name="嘉婷 王" userId="c5efd385e48cc06d" providerId="Windows Live" clId="Web-{2232177D-39E6-4CF5-817D-C9AA3B680EA2}" dt="2019-10-08T13:34:55.001" v="0" actId="1076"/>
          <ac:spMkLst>
            <pc:docMk/>
            <pc:sldMk cId="2592129946" sldId="256"/>
            <ac:spMk id="3" creationId="{00000000-0000-0000-0000-000000000000}"/>
          </ac:spMkLst>
        </pc:spChg>
        <pc:picChg chg="mod">
          <ac:chgData name="嘉婷 王" userId="c5efd385e48cc06d" providerId="Windows Live" clId="Web-{2232177D-39E6-4CF5-817D-C9AA3B680EA2}" dt="2019-10-08T13:35:02.423" v="1" actId="14100"/>
          <ac:picMkLst>
            <pc:docMk/>
            <pc:sldMk cId="2592129946" sldId="256"/>
            <ac:picMk id="4" creationId="{F7998109-9D84-4979-B20F-0969EB3C8EB4}"/>
          </ac:picMkLst>
        </pc:picChg>
      </pc:sldChg>
      <pc:sldChg chg="modSp">
        <pc:chgData name="嘉婷 王" userId="c5efd385e48cc06d" providerId="Windows Live" clId="Web-{2232177D-39E6-4CF5-817D-C9AA3B680EA2}" dt="2019-10-08T13:35:11.221" v="3" actId="1076"/>
        <pc:sldMkLst>
          <pc:docMk/>
          <pc:sldMk cId="3384245399" sldId="257"/>
        </pc:sldMkLst>
        <pc:picChg chg="mod">
          <ac:chgData name="嘉婷 王" userId="c5efd385e48cc06d" providerId="Windows Live" clId="Web-{2232177D-39E6-4CF5-817D-C9AA3B680EA2}" dt="2019-10-08T13:35:11.221" v="3" actId="1076"/>
          <ac:picMkLst>
            <pc:docMk/>
            <pc:sldMk cId="3384245399" sldId="257"/>
            <ac:picMk id="4" creationId="{FDF770E5-4571-4909-84F3-96B80999BEFA}"/>
          </ac:picMkLst>
        </pc:picChg>
      </pc:sldChg>
      <pc:sldChg chg="modSp">
        <pc:chgData name="嘉婷 王" userId="c5efd385e48cc06d" providerId="Windows Live" clId="Web-{2232177D-39E6-4CF5-817D-C9AA3B680EA2}" dt="2019-10-08T13:35:14.986" v="4" actId="1076"/>
        <pc:sldMkLst>
          <pc:docMk/>
          <pc:sldMk cId="3458524686" sldId="258"/>
        </pc:sldMkLst>
        <pc:picChg chg="mod">
          <ac:chgData name="嘉婷 王" userId="c5efd385e48cc06d" providerId="Windows Live" clId="Web-{2232177D-39E6-4CF5-817D-C9AA3B680EA2}" dt="2019-10-08T13:35:14.986" v="4" actId="1076"/>
          <ac:picMkLst>
            <pc:docMk/>
            <pc:sldMk cId="3458524686" sldId="258"/>
            <ac:picMk id="4" creationId="{E37DCE18-E610-4A53-8031-EF6DC4096D7F}"/>
          </ac:picMkLst>
        </pc:picChg>
      </pc:sldChg>
      <pc:sldChg chg="modSp">
        <pc:chgData name="嘉婷 王" userId="c5efd385e48cc06d" providerId="Windows Live" clId="Web-{2232177D-39E6-4CF5-817D-C9AA3B680EA2}" dt="2019-10-08T13:35:20.080" v="6" actId="1076"/>
        <pc:sldMkLst>
          <pc:docMk/>
          <pc:sldMk cId="1627921925" sldId="259"/>
        </pc:sldMkLst>
        <pc:picChg chg="mod">
          <ac:chgData name="嘉婷 王" userId="c5efd385e48cc06d" providerId="Windows Live" clId="Web-{2232177D-39E6-4CF5-817D-C9AA3B680EA2}" dt="2019-10-08T13:35:20.080" v="6" actId="1076"/>
          <ac:picMkLst>
            <pc:docMk/>
            <pc:sldMk cId="1627921925" sldId="259"/>
            <ac:picMk id="4" creationId="{1916B95F-F54E-485B-A127-06587FB52F8D}"/>
          </ac:picMkLst>
        </pc:picChg>
      </pc:sldChg>
      <pc:sldChg chg="modSp">
        <pc:chgData name="嘉婷 王" userId="c5efd385e48cc06d" providerId="Windows Live" clId="Web-{2232177D-39E6-4CF5-817D-C9AA3B680EA2}" dt="2019-10-08T13:35:54.987" v="11" actId="1076"/>
        <pc:sldMkLst>
          <pc:docMk/>
          <pc:sldMk cId="3032238355" sldId="260"/>
        </pc:sldMkLst>
        <pc:picChg chg="mod">
          <ac:chgData name="嘉婷 王" userId="c5efd385e48cc06d" providerId="Windows Live" clId="Web-{2232177D-39E6-4CF5-817D-C9AA3B680EA2}" dt="2019-10-08T13:35:54.987" v="11" actId="1076"/>
          <ac:picMkLst>
            <pc:docMk/>
            <pc:sldMk cId="3032238355" sldId="260"/>
            <ac:picMk id="4" creationId="{7213BBD5-01A4-48DC-99DB-B69E24443F2C}"/>
          </ac:picMkLst>
        </pc:picChg>
      </pc:sldChg>
      <pc:sldChg chg="modSp">
        <pc:chgData name="嘉婷 王" userId="c5efd385e48cc06d" providerId="Windows Live" clId="Web-{2232177D-39E6-4CF5-817D-C9AA3B680EA2}" dt="2019-10-08T13:36:06.722" v="13" actId="1076"/>
        <pc:sldMkLst>
          <pc:docMk/>
          <pc:sldMk cId="2049933738" sldId="262"/>
        </pc:sldMkLst>
        <pc:picChg chg="mod">
          <ac:chgData name="嘉婷 王" userId="c5efd385e48cc06d" providerId="Windows Live" clId="Web-{2232177D-39E6-4CF5-817D-C9AA3B680EA2}" dt="2019-10-08T13:36:06.722" v="13" actId="1076"/>
          <ac:picMkLst>
            <pc:docMk/>
            <pc:sldMk cId="2049933738" sldId="262"/>
            <ac:picMk id="4" creationId="{4FFD8372-543B-4AF5-8525-D834707F6836}"/>
          </ac:picMkLst>
        </pc:picChg>
      </pc:sldChg>
      <pc:sldChg chg="addSp delSp modSp new">
        <pc:chgData name="嘉婷 王" userId="c5efd385e48cc06d" providerId="Windows Live" clId="Web-{2232177D-39E6-4CF5-817D-C9AA3B680EA2}" dt="2019-10-08T13:37:21.006" v="29" actId="20577"/>
        <pc:sldMkLst>
          <pc:docMk/>
          <pc:sldMk cId="2733174961" sldId="263"/>
        </pc:sldMkLst>
        <pc:spChg chg="mod">
          <ac:chgData name="嘉婷 王" userId="c5efd385e48cc06d" providerId="Windows Live" clId="Web-{2232177D-39E6-4CF5-817D-C9AA3B680EA2}" dt="2019-10-08T13:37:21.006" v="29" actId="20577"/>
          <ac:spMkLst>
            <pc:docMk/>
            <pc:sldMk cId="2733174961" sldId="263"/>
            <ac:spMk id="2" creationId="{626459DF-56FB-4E77-A87C-5899AB126F48}"/>
          </ac:spMkLst>
        </pc:spChg>
        <pc:spChg chg="del">
          <ac:chgData name="嘉婷 王" userId="c5efd385e48cc06d" providerId="Windows Live" clId="Web-{2232177D-39E6-4CF5-817D-C9AA3B680EA2}" dt="2019-10-08T13:36:40.833" v="15"/>
          <ac:spMkLst>
            <pc:docMk/>
            <pc:sldMk cId="2733174961" sldId="263"/>
            <ac:spMk id="3" creationId="{4ED6A435-C7BC-429A-A083-60659BAC9739}"/>
          </ac:spMkLst>
        </pc:spChg>
        <pc:picChg chg="add mod ord">
          <ac:chgData name="嘉婷 王" userId="c5efd385e48cc06d" providerId="Windows Live" clId="Web-{2232177D-39E6-4CF5-817D-C9AA3B680EA2}" dt="2019-10-08T13:36:57.115" v="21" actId="1076"/>
          <ac:picMkLst>
            <pc:docMk/>
            <pc:sldMk cId="2733174961" sldId="263"/>
            <ac:picMk id="4" creationId="{464F513D-3E8D-4FE7-B687-E5684EB0EAC6}"/>
          </ac:picMkLst>
        </pc:picChg>
      </pc:sldChg>
      <pc:sldChg chg="addSp delSp modSp new">
        <pc:chgData name="嘉婷 王" userId="c5efd385e48cc06d" providerId="Windows Live" clId="Web-{2232177D-39E6-4CF5-817D-C9AA3B680EA2}" dt="2019-10-08T13:37:48.772" v="44" actId="1076"/>
        <pc:sldMkLst>
          <pc:docMk/>
          <pc:sldMk cId="1667769542" sldId="264"/>
        </pc:sldMkLst>
        <pc:spChg chg="mod">
          <ac:chgData name="嘉婷 王" userId="c5efd385e48cc06d" providerId="Windows Live" clId="Web-{2232177D-39E6-4CF5-817D-C9AA3B680EA2}" dt="2019-10-08T13:37:40.522" v="37" actId="20577"/>
          <ac:spMkLst>
            <pc:docMk/>
            <pc:sldMk cId="1667769542" sldId="264"/>
            <ac:spMk id="2" creationId="{BD205728-F484-4E34-97A6-E41A84686CB1}"/>
          </ac:spMkLst>
        </pc:spChg>
        <pc:spChg chg="del">
          <ac:chgData name="嘉婷 王" userId="c5efd385e48cc06d" providerId="Windows Live" clId="Web-{2232177D-39E6-4CF5-817D-C9AA3B680EA2}" dt="2019-10-08T13:37:30.586" v="32"/>
          <ac:spMkLst>
            <pc:docMk/>
            <pc:sldMk cId="1667769542" sldId="264"/>
            <ac:spMk id="3" creationId="{BFC4487E-50DF-4573-89D8-E5F39AACAF34}"/>
          </ac:spMkLst>
        </pc:spChg>
        <pc:picChg chg="add mod ord">
          <ac:chgData name="嘉婷 王" userId="c5efd385e48cc06d" providerId="Windows Live" clId="Web-{2232177D-39E6-4CF5-817D-C9AA3B680EA2}" dt="2019-10-08T13:37:48.772" v="44" actId="1076"/>
          <ac:picMkLst>
            <pc:docMk/>
            <pc:sldMk cId="1667769542" sldId="264"/>
            <ac:picMk id="4" creationId="{1DC7BE44-AFB0-417B-9708-5C187E23AF15}"/>
          </ac:picMkLst>
        </pc:picChg>
      </pc:sldChg>
      <pc:sldChg chg="addSp delSp modSp new">
        <pc:chgData name="嘉婷 王" userId="c5efd385e48cc06d" providerId="Windows Live" clId="Web-{2232177D-39E6-4CF5-817D-C9AA3B680EA2}" dt="2019-10-08T13:38:27.899" v="62" actId="1076"/>
        <pc:sldMkLst>
          <pc:docMk/>
          <pc:sldMk cId="4087489728" sldId="265"/>
        </pc:sldMkLst>
        <pc:spChg chg="mod">
          <ac:chgData name="嘉婷 王" userId="c5efd385e48cc06d" providerId="Windows Live" clId="Web-{2232177D-39E6-4CF5-817D-C9AA3B680EA2}" dt="2019-10-08T13:38:17.961" v="55" actId="20577"/>
          <ac:spMkLst>
            <pc:docMk/>
            <pc:sldMk cId="4087489728" sldId="265"/>
            <ac:spMk id="2" creationId="{E9C8778E-94FA-4B9A-A37F-F0C0912341A2}"/>
          </ac:spMkLst>
        </pc:spChg>
        <pc:spChg chg="del">
          <ac:chgData name="嘉婷 王" userId="c5efd385e48cc06d" providerId="Windows Live" clId="Web-{2232177D-39E6-4CF5-817D-C9AA3B680EA2}" dt="2019-10-08T13:38:02.570" v="46"/>
          <ac:spMkLst>
            <pc:docMk/>
            <pc:sldMk cId="4087489728" sldId="265"/>
            <ac:spMk id="3" creationId="{1EAAB940-76E0-4B4D-9CF1-F6E6E191ED22}"/>
          </ac:spMkLst>
        </pc:spChg>
        <pc:picChg chg="add mod ord">
          <ac:chgData name="嘉婷 王" userId="c5efd385e48cc06d" providerId="Windows Live" clId="Web-{2232177D-39E6-4CF5-817D-C9AA3B680EA2}" dt="2019-10-08T13:38:27.899" v="62" actId="1076"/>
          <ac:picMkLst>
            <pc:docMk/>
            <pc:sldMk cId="4087489728" sldId="265"/>
            <ac:picMk id="4" creationId="{65E42264-9CD5-4BD1-8C74-A237CBFCDC92}"/>
          </ac:picMkLst>
        </pc:picChg>
      </pc:sldChg>
      <pc:sldChg chg="addSp delSp modSp new">
        <pc:chgData name="嘉婷 王" userId="c5efd385e48cc06d" providerId="Windows Live" clId="Web-{2232177D-39E6-4CF5-817D-C9AA3B680EA2}" dt="2019-10-08T13:38:57.103" v="77" actId="1076"/>
        <pc:sldMkLst>
          <pc:docMk/>
          <pc:sldMk cId="430778918" sldId="266"/>
        </pc:sldMkLst>
        <pc:spChg chg="mod">
          <ac:chgData name="嘉婷 王" userId="c5efd385e48cc06d" providerId="Windows Live" clId="Web-{2232177D-39E6-4CF5-817D-C9AA3B680EA2}" dt="2019-10-08T13:38:49.524" v="71" actId="20577"/>
          <ac:spMkLst>
            <pc:docMk/>
            <pc:sldMk cId="430778918" sldId="266"/>
            <ac:spMk id="2" creationId="{D6986F75-4767-43F3-B652-61100798D776}"/>
          </ac:spMkLst>
        </pc:spChg>
        <pc:spChg chg="del">
          <ac:chgData name="嘉婷 王" userId="c5efd385e48cc06d" providerId="Windows Live" clId="Web-{2232177D-39E6-4CF5-817D-C9AA3B680EA2}" dt="2019-10-08T13:38:37.758" v="64"/>
          <ac:spMkLst>
            <pc:docMk/>
            <pc:sldMk cId="430778918" sldId="266"/>
            <ac:spMk id="3" creationId="{18476209-510F-407F-9024-EA6B930C6EFC}"/>
          </ac:spMkLst>
        </pc:spChg>
        <pc:picChg chg="add mod ord">
          <ac:chgData name="嘉婷 王" userId="c5efd385e48cc06d" providerId="Windows Live" clId="Web-{2232177D-39E6-4CF5-817D-C9AA3B680EA2}" dt="2019-10-08T13:38:57.103" v="77" actId="1076"/>
          <ac:picMkLst>
            <pc:docMk/>
            <pc:sldMk cId="430778918" sldId="266"/>
            <ac:picMk id="4" creationId="{33E1A887-2A59-4C38-B29A-ED14E7C057F1}"/>
          </ac:picMkLst>
        </pc:picChg>
      </pc:sldChg>
      <pc:sldChg chg="addSp delSp modSp new">
        <pc:chgData name="嘉婷 王" userId="c5efd385e48cc06d" providerId="Windows Live" clId="Web-{2232177D-39E6-4CF5-817D-C9AA3B680EA2}" dt="2019-10-08T13:39:21.603" v="94" actId="1076"/>
        <pc:sldMkLst>
          <pc:docMk/>
          <pc:sldMk cId="2956387894" sldId="267"/>
        </pc:sldMkLst>
        <pc:spChg chg="mod">
          <ac:chgData name="嘉婷 王" userId="c5efd385e48cc06d" providerId="Windows Live" clId="Web-{2232177D-39E6-4CF5-817D-C9AA3B680EA2}" dt="2019-10-08T13:39:10.994" v="86" actId="20577"/>
          <ac:spMkLst>
            <pc:docMk/>
            <pc:sldMk cId="2956387894" sldId="267"/>
            <ac:spMk id="2" creationId="{492E6D51-6BD9-4090-8AD0-FF104A592BA9}"/>
          </ac:spMkLst>
        </pc:spChg>
        <pc:spChg chg="del">
          <ac:chgData name="嘉婷 王" userId="c5efd385e48cc06d" providerId="Windows Live" clId="Web-{2232177D-39E6-4CF5-817D-C9AA3B680EA2}" dt="2019-10-08T13:39:03.322" v="79"/>
          <ac:spMkLst>
            <pc:docMk/>
            <pc:sldMk cId="2956387894" sldId="267"/>
            <ac:spMk id="3" creationId="{9A1C4D7E-BD96-4AEF-87A6-F16D09426C18}"/>
          </ac:spMkLst>
        </pc:spChg>
        <pc:picChg chg="add mod ord">
          <ac:chgData name="嘉婷 王" userId="c5efd385e48cc06d" providerId="Windows Live" clId="Web-{2232177D-39E6-4CF5-817D-C9AA3B680EA2}" dt="2019-10-08T13:39:21.603" v="94" actId="1076"/>
          <ac:picMkLst>
            <pc:docMk/>
            <pc:sldMk cId="2956387894" sldId="267"/>
            <ac:picMk id="4" creationId="{D48EC3BD-720B-433D-B746-809D834B3A78}"/>
          </ac:picMkLst>
        </pc:picChg>
      </pc:sldChg>
      <pc:sldChg chg="addSp delSp modSp new">
        <pc:chgData name="嘉婷 王" userId="c5efd385e48cc06d" providerId="Windows Live" clId="Web-{2232177D-39E6-4CF5-817D-C9AA3B680EA2}" dt="2019-10-08T13:39:41.823" v="108" actId="1076"/>
        <pc:sldMkLst>
          <pc:docMk/>
          <pc:sldMk cId="1712900150" sldId="268"/>
        </pc:sldMkLst>
        <pc:spChg chg="mod">
          <ac:chgData name="嘉婷 王" userId="c5efd385e48cc06d" providerId="Windows Live" clId="Web-{2232177D-39E6-4CF5-817D-C9AA3B680EA2}" dt="2019-10-08T13:39:32.510" v="101" actId="20577"/>
          <ac:spMkLst>
            <pc:docMk/>
            <pc:sldMk cId="1712900150" sldId="268"/>
            <ac:spMk id="2" creationId="{7291FAB2-4197-4D97-83E7-E97176EF59CF}"/>
          </ac:spMkLst>
        </pc:spChg>
        <pc:spChg chg="del">
          <ac:chgData name="嘉婷 王" userId="c5efd385e48cc06d" providerId="Windows Live" clId="Web-{2232177D-39E6-4CF5-817D-C9AA3B680EA2}" dt="2019-10-08T13:39:27.729" v="96"/>
          <ac:spMkLst>
            <pc:docMk/>
            <pc:sldMk cId="1712900150" sldId="268"/>
            <ac:spMk id="3" creationId="{83411FCD-E1D7-40F2-B0B6-C9E07E1F0CCF}"/>
          </ac:spMkLst>
        </pc:spChg>
        <pc:picChg chg="add mod ord">
          <ac:chgData name="嘉婷 王" userId="c5efd385e48cc06d" providerId="Windows Live" clId="Web-{2232177D-39E6-4CF5-817D-C9AA3B680EA2}" dt="2019-10-08T13:39:41.823" v="108" actId="1076"/>
          <ac:picMkLst>
            <pc:docMk/>
            <pc:sldMk cId="1712900150" sldId="268"/>
            <ac:picMk id="4" creationId="{7FF9C8E0-3305-4628-8685-921AD840296B}"/>
          </ac:picMkLst>
        </pc:picChg>
      </pc:sldChg>
      <pc:sldChg chg="addSp delSp modSp new">
        <pc:chgData name="嘉婷 王" userId="c5efd385e48cc06d" providerId="Windows Live" clId="Web-{2232177D-39E6-4CF5-817D-C9AA3B680EA2}" dt="2019-10-08T13:40:04.407" v="119" actId="14100"/>
        <pc:sldMkLst>
          <pc:docMk/>
          <pc:sldMk cId="247363379" sldId="269"/>
        </pc:sldMkLst>
        <pc:spChg chg="mod">
          <ac:chgData name="嘉婷 王" userId="c5efd385e48cc06d" providerId="Windows Live" clId="Web-{2232177D-39E6-4CF5-817D-C9AA3B680EA2}" dt="2019-10-08T13:39:58.652" v="115" actId="20577"/>
          <ac:spMkLst>
            <pc:docMk/>
            <pc:sldMk cId="247363379" sldId="269"/>
            <ac:spMk id="2" creationId="{92044F2D-BA0B-4013-8896-DBED387A23B3}"/>
          </ac:spMkLst>
        </pc:spChg>
        <pc:spChg chg="del">
          <ac:chgData name="嘉婷 王" userId="c5efd385e48cc06d" providerId="Windows Live" clId="Web-{2232177D-39E6-4CF5-817D-C9AA3B680EA2}" dt="2019-10-08T13:39:47.948" v="110"/>
          <ac:spMkLst>
            <pc:docMk/>
            <pc:sldMk cId="247363379" sldId="269"/>
            <ac:spMk id="3" creationId="{F37F421D-4618-4230-AAAB-1CCBB1AB3B89}"/>
          </ac:spMkLst>
        </pc:spChg>
        <pc:picChg chg="add mod ord">
          <ac:chgData name="嘉婷 王" userId="c5efd385e48cc06d" providerId="Windows Live" clId="Web-{2232177D-39E6-4CF5-817D-C9AA3B680EA2}" dt="2019-10-08T13:40:04.407" v="119" actId="14100"/>
          <ac:picMkLst>
            <pc:docMk/>
            <pc:sldMk cId="247363379" sldId="269"/>
            <ac:picMk id="4" creationId="{E3561C42-B4E9-4BE0-83FF-F6EE126F0F69}"/>
          </ac:picMkLst>
        </pc:picChg>
      </pc:sldChg>
      <pc:sldChg chg="addSp delSp modSp new">
        <pc:chgData name="嘉婷 王" userId="c5efd385e48cc06d" providerId="Windows Live" clId="Web-{2232177D-39E6-4CF5-817D-C9AA3B680EA2}" dt="2019-10-08T13:40:23.699" v="131" actId="1076"/>
        <pc:sldMkLst>
          <pc:docMk/>
          <pc:sldMk cId="4274769088" sldId="270"/>
        </pc:sldMkLst>
        <pc:spChg chg="mod">
          <ac:chgData name="嘉婷 王" userId="c5efd385e48cc06d" providerId="Windows Live" clId="Web-{2232177D-39E6-4CF5-817D-C9AA3B680EA2}" dt="2019-10-08T13:40:17.902" v="126" actId="20577"/>
          <ac:spMkLst>
            <pc:docMk/>
            <pc:sldMk cId="4274769088" sldId="270"/>
            <ac:spMk id="2" creationId="{3FB57E15-B6AC-4353-BDC7-4974C1460BA5}"/>
          </ac:spMkLst>
        </pc:spChg>
        <pc:spChg chg="del">
          <ac:chgData name="嘉婷 王" userId="c5efd385e48cc06d" providerId="Windows Live" clId="Web-{2232177D-39E6-4CF5-817D-C9AA3B680EA2}" dt="2019-10-08T13:40:09.293" v="121"/>
          <ac:spMkLst>
            <pc:docMk/>
            <pc:sldMk cId="4274769088" sldId="270"/>
            <ac:spMk id="3" creationId="{6036A95B-ADD1-4CE9-9088-9A63B2593E68}"/>
          </ac:spMkLst>
        </pc:spChg>
        <pc:picChg chg="add mod ord">
          <ac:chgData name="嘉婷 王" userId="c5efd385e48cc06d" providerId="Windows Live" clId="Web-{2232177D-39E6-4CF5-817D-C9AA3B680EA2}" dt="2019-10-08T13:40:23.699" v="131" actId="1076"/>
          <ac:picMkLst>
            <pc:docMk/>
            <pc:sldMk cId="4274769088" sldId="270"/>
            <ac:picMk id="4" creationId="{7CC599CD-6D2B-415B-A469-EBC9E3EF4C00}"/>
          </ac:picMkLst>
        </pc:picChg>
      </pc:sldChg>
      <pc:sldChg chg="addSp delSp modSp new">
        <pc:chgData name="嘉婷 王" userId="c5efd385e48cc06d" providerId="Windows Live" clId="Web-{2232177D-39E6-4CF5-817D-C9AA3B680EA2}" dt="2019-10-08T13:40:43.106" v="144" actId="1076"/>
        <pc:sldMkLst>
          <pc:docMk/>
          <pc:sldMk cId="1240614737" sldId="271"/>
        </pc:sldMkLst>
        <pc:spChg chg="mod">
          <ac:chgData name="嘉婷 王" userId="c5efd385e48cc06d" providerId="Windows Live" clId="Web-{2232177D-39E6-4CF5-817D-C9AA3B680EA2}" dt="2019-10-08T13:40:36.106" v="138" actId="20577"/>
          <ac:spMkLst>
            <pc:docMk/>
            <pc:sldMk cId="1240614737" sldId="271"/>
            <ac:spMk id="2" creationId="{C25E38BF-58F0-49CC-B70E-349CF2348B33}"/>
          </ac:spMkLst>
        </pc:spChg>
        <pc:spChg chg="del">
          <ac:chgData name="嘉婷 王" userId="c5efd385e48cc06d" providerId="Windows Live" clId="Web-{2232177D-39E6-4CF5-817D-C9AA3B680EA2}" dt="2019-10-08T13:40:28.262" v="133"/>
          <ac:spMkLst>
            <pc:docMk/>
            <pc:sldMk cId="1240614737" sldId="271"/>
            <ac:spMk id="3" creationId="{B30D3B2B-5A93-46DC-9155-B0C37A66B267}"/>
          </ac:spMkLst>
        </pc:spChg>
        <pc:picChg chg="add mod ord">
          <ac:chgData name="嘉婷 王" userId="c5efd385e48cc06d" providerId="Windows Live" clId="Web-{2232177D-39E6-4CF5-817D-C9AA3B680EA2}" dt="2019-10-08T13:40:43.106" v="144" actId="1076"/>
          <ac:picMkLst>
            <pc:docMk/>
            <pc:sldMk cId="1240614737" sldId="271"/>
            <ac:picMk id="4" creationId="{C4E341BD-0694-4656-AC30-910DBEE038B4}"/>
          </ac:picMkLst>
        </pc:picChg>
      </pc:sldChg>
      <pc:sldChg chg="addSp delSp modSp new">
        <pc:chgData name="嘉婷 王" userId="c5efd385e48cc06d" providerId="Windows Live" clId="Web-{2232177D-39E6-4CF5-817D-C9AA3B680EA2}" dt="2019-10-08T13:41:25.889" v="157" actId="1076"/>
        <pc:sldMkLst>
          <pc:docMk/>
          <pc:sldMk cId="1047823783" sldId="272"/>
        </pc:sldMkLst>
        <pc:spChg chg="mod">
          <ac:chgData name="嘉婷 王" userId="c5efd385e48cc06d" providerId="Windows Live" clId="Web-{2232177D-39E6-4CF5-817D-C9AA3B680EA2}" dt="2019-10-08T13:41:19.248" v="151" actId="20577"/>
          <ac:spMkLst>
            <pc:docMk/>
            <pc:sldMk cId="1047823783" sldId="272"/>
            <ac:spMk id="2" creationId="{7895D8E6-5CA5-42FC-8842-2980D3878F1B}"/>
          </ac:spMkLst>
        </pc:spChg>
        <pc:spChg chg="del">
          <ac:chgData name="嘉婷 王" userId="c5efd385e48cc06d" providerId="Windows Live" clId="Web-{2232177D-39E6-4CF5-817D-C9AA3B680EA2}" dt="2019-10-08T13:41:11.046" v="146"/>
          <ac:spMkLst>
            <pc:docMk/>
            <pc:sldMk cId="1047823783" sldId="272"/>
            <ac:spMk id="3" creationId="{687DC612-5AE1-4E85-A9FE-E366CD946531}"/>
          </ac:spMkLst>
        </pc:spChg>
        <pc:picChg chg="add mod ord">
          <ac:chgData name="嘉婷 王" userId="c5efd385e48cc06d" providerId="Windows Live" clId="Web-{2232177D-39E6-4CF5-817D-C9AA3B680EA2}" dt="2019-10-08T13:41:25.889" v="157" actId="1076"/>
          <ac:picMkLst>
            <pc:docMk/>
            <pc:sldMk cId="1047823783" sldId="272"/>
            <ac:picMk id="4" creationId="{6DE7032A-6EBA-4060-9BDE-FEE2681FAAD4}"/>
          </ac:picMkLst>
        </pc:picChg>
      </pc:sldChg>
      <pc:sldChg chg="addSp delSp modSp new">
        <pc:chgData name="嘉婷 王" userId="c5efd385e48cc06d" providerId="Windows Live" clId="Web-{2232177D-39E6-4CF5-817D-C9AA3B680EA2}" dt="2019-10-08T13:41:47.687" v="169" actId="1076"/>
        <pc:sldMkLst>
          <pc:docMk/>
          <pc:sldMk cId="1538687441" sldId="273"/>
        </pc:sldMkLst>
        <pc:spChg chg="mod">
          <ac:chgData name="嘉婷 王" userId="c5efd385e48cc06d" providerId="Windows Live" clId="Web-{2232177D-39E6-4CF5-817D-C9AA3B680EA2}" dt="2019-10-08T13:41:42.092" v="164" actId="20577"/>
          <ac:spMkLst>
            <pc:docMk/>
            <pc:sldMk cId="1538687441" sldId="273"/>
            <ac:spMk id="2" creationId="{96717452-1285-4DFE-B189-FAFCE6193E80}"/>
          </ac:spMkLst>
        </pc:spChg>
        <pc:spChg chg="del">
          <ac:chgData name="嘉婷 王" userId="c5efd385e48cc06d" providerId="Windows Live" clId="Web-{2232177D-39E6-4CF5-817D-C9AA3B680EA2}" dt="2019-10-08T13:41:31.062" v="159"/>
          <ac:spMkLst>
            <pc:docMk/>
            <pc:sldMk cId="1538687441" sldId="273"/>
            <ac:spMk id="3" creationId="{63AFC5C6-6564-4C10-AACE-4FED5E790B96}"/>
          </ac:spMkLst>
        </pc:spChg>
        <pc:picChg chg="add mod ord">
          <ac:chgData name="嘉婷 王" userId="c5efd385e48cc06d" providerId="Windows Live" clId="Web-{2232177D-39E6-4CF5-817D-C9AA3B680EA2}" dt="2019-10-08T13:41:47.687" v="169" actId="1076"/>
          <ac:picMkLst>
            <pc:docMk/>
            <pc:sldMk cId="1538687441" sldId="273"/>
            <ac:picMk id="4" creationId="{E1F82129-085A-4607-9C13-959B85582779}"/>
          </ac:picMkLst>
        </pc:picChg>
      </pc:sldChg>
      <pc:sldChg chg="addSp delSp modSp new">
        <pc:chgData name="嘉婷 王" userId="c5efd385e48cc06d" providerId="Windows Live" clId="Web-{2232177D-39E6-4CF5-817D-C9AA3B680EA2}" dt="2019-10-08T13:42:09.734" v="182" actId="1076"/>
        <pc:sldMkLst>
          <pc:docMk/>
          <pc:sldMk cId="2113560462" sldId="274"/>
        </pc:sldMkLst>
        <pc:spChg chg="mod">
          <ac:chgData name="嘉婷 王" userId="c5efd385e48cc06d" providerId="Windows Live" clId="Web-{2232177D-39E6-4CF5-817D-C9AA3B680EA2}" dt="2019-10-08T13:42:00.781" v="176" actId="20577"/>
          <ac:spMkLst>
            <pc:docMk/>
            <pc:sldMk cId="2113560462" sldId="274"/>
            <ac:spMk id="2" creationId="{84D79DD7-6D3E-4632-9ABA-6D35D1E30156}"/>
          </ac:spMkLst>
        </pc:spChg>
        <pc:spChg chg="del">
          <ac:chgData name="嘉婷 王" userId="c5efd385e48cc06d" providerId="Windows Live" clId="Web-{2232177D-39E6-4CF5-817D-C9AA3B680EA2}" dt="2019-10-08T13:41:52.359" v="171"/>
          <ac:spMkLst>
            <pc:docMk/>
            <pc:sldMk cId="2113560462" sldId="274"/>
            <ac:spMk id="3" creationId="{035E089E-181B-458E-8E11-3AE916984CAC}"/>
          </ac:spMkLst>
        </pc:spChg>
        <pc:picChg chg="add mod ord">
          <ac:chgData name="嘉婷 王" userId="c5efd385e48cc06d" providerId="Windows Live" clId="Web-{2232177D-39E6-4CF5-817D-C9AA3B680EA2}" dt="2019-10-08T13:42:09.734" v="182" actId="1076"/>
          <ac:picMkLst>
            <pc:docMk/>
            <pc:sldMk cId="2113560462" sldId="274"/>
            <ac:picMk id="4" creationId="{82DAA014-778C-4A90-95C8-0B4AF843C09E}"/>
          </ac:picMkLst>
        </pc:picChg>
      </pc:sldChg>
      <pc:sldChg chg="addSp delSp modSp new">
        <pc:chgData name="嘉婷 王" userId="c5efd385e48cc06d" providerId="Windows Live" clId="Web-{2232177D-39E6-4CF5-817D-C9AA3B680EA2}" dt="2019-10-08T13:42:28.781" v="194" actId="1076"/>
        <pc:sldMkLst>
          <pc:docMk/>
          <pc:sldMk cId="1150272369" sldId="275"/>
        </pc:sldMkLst>
        <pc:spChg chg="mod">
          <ac:chgData name="嘉婷 王" userId="c5efd385e48cc06d" providerId="Windows Live" clId="Web-{2232177D-39E6-4CF5-817D-C9AA3B680EA2}" dt="2019-10-08T13:42:23.563" v="189" actId="20577"/>
          <ac:spMkLst>
            <pc:docMk/>
            <pc:sldMk cId="1150272369" sldId="275"/>
            <ac:spMk id="2" creationId="{6A1CE79E-8360-4FF7-8528-7AD29E989DC1}"/>
          </ac:spMkLst>
        </pc:spChg>
        <pc:spChg chg="del">
          <ac:chgData name="嘉婷 王" userId="c5efd385e48cc06d" providerId="Windows Live" clId="Web-{2232177D-39E6-4CF5-817D-C9AA3B680EA2}" dt="2019-10-08T13:42:14.328" v="184"/>
          <ac:spMkLst>
            <pc:docMk/>
            <pc:sldMk cId="1150272369" sldId="275"/>
            <ac:spMk id="3" creationId="{201D713C-7F05-425F-A663-895CF4A3E1A9}"/>
          </ac:spMkLst>
        </pc:spChg>
        <pc:picChg chg="add mod ord">
          <ac:chgData name="嘉婷 王" userId="c5efd385e48cc06d" providerId="Windows Live" clId="Web-{2232177D-39E6-4CF5-817D-C9AA3B680EA2}" dt="2019-10-08T13:42:28.781" v="194" actId="1076"/>
          <ac:picMkLst>
            <pc:docMk/>
            <pc:sldMk cId="1150272369" sldId="275"/>
            <ac:picMk id="4" creationId="{F657BB6A-603C-46E1-8C94-96B233FA52F4}"/>
          </ac:picMkLst>
        </pc:picChg>
      </pc:sldChg>
      <pc:sldChg chg="addSp delSp modSp new">
        <pc:chgData name="嘉婷 王" userId="c5efd385e48cc06d" providerId="Windows Live" clId="Web-{2232177D-39E6-4CF5-817D-C9AA3B680EA2}" dt="2019-10-08T13:42:49.893" v="206" actId="1076"/>
        <pc:sldMkLst>
          <pc:docMk/>
          <pc:sldMk cId="963470284" sldId="276"/>
        </pc:sldMkLst>
        <pc:spChg chg="mod">
          <ac:chgData name="嘉婷 王" userId="c5efd385e48cc06d" providerId="Windows Live" clId="Web-{2232177D-39E6-4CF5-817D-C9AA3B680EA2}" dt="2019-10-08T13:42:43.063" v="201" actId="20577"/>
          <ac:spMkLst>
            <pc:docMk/>
            <pc:sldMk cId="963470284" sldId="276"/>
            <ac:spMk id="2" creationId="{39C8E5DA-5D73-43BC-A0F9-D7E1CC1323FB}"/>
          </ac:spMkLst>
        </pc:spChg>
        <pc:spChg chg="del">
          <ac:chgData name="嘉婷 王" userId="c5efd385e48cc06d" providerId="Windows Live" clId="Web-{2232177D-39E6-4CF5-817D-C9AA3B680EA2}" dt="2019-10-08T13:42:35.032" v="196"/>
          <ac:spMkLst>
            <pc:docMk/>
            <pc:sldMk cId="963470284" sldId="276"/>
            <ac:spMk id="3" creationId="{F9A58137-C5B5-4436-9F28-C8056A769D10}"/>
          </ac:spMkLst>
        </pc:spChg>
        <pc:picChg chg="add mod ord">
          <ac:chgData name="嘉婷 王" userId="c5efd385e48cc06d" providerId="Windows Live" clId="Web-{2232177D-39E6-4CF5-817D-C9AA3B680EA2}" dt="2019-10-08T13:42:49.893" v="206" actId="1076"/>
          <ac:picMkLst>
            <pc:docMk/>
            <pc:sldMk cId="963470284" sldId="276"/>
            <ac:picMk id="4" creationId="{4B51903F-4799-46BC-88EC-382B6FDC3DCB}"/>
          </ac:picMkLst>
        </pc:picChg>
      </pc:sldChg>
      <pc:sldChg chg="addSp delSp modSp new">
        <pc:chgData name="嘉婷 王" userId="c5efd385e48cc06d" providerId="Windows Live" clId="Web-{2232177D-39E6-4CF5-817D-C9AA3B680EA2}" dt="2019-10-08T13:43:11.705" v="219" actId="1076"/>
        <pc:sldMkLst>
          <pc:docMk/>
          <pc:sldMk cId="3217453052" sldId="277"/>
        </pc:sldMkLst>
        <pc:spChg chg="mod">
          <ac:chgData name="嘉婷 王" userId="c5efd385e48cc06d" providerId="Windows Live" clId="Web-{2232177D-39E6-4CF5-817D-C9AA3B680EA2}" dt="2019-10-08T13:43:01.658" v="213" actId="20577"/>
          <ac:spMkLst>
            <pc:docMk/>
            <pc:sldMk cId="3217453052" sldId="277"/>
            <ac:spMk id="2" creationId="{6535DA81-4671-4F47-9587-3C423A61B58C}"/>
          </ac:spMkLst>
        </pc:spChg>
        <pc:spChg chg="del">
          <ac:chgData name="嘉婷 王" userId="c5efd385e48cc06d" providerId="Windows Live" clId="Web-{2232177D-39E6-4CF5-817D-C9AA3B680EA2}" dt="2019-10-08T13:42:53.829" v="208"/>
          <ac:spMkLst>
            <pc:docMk/>
            <pc:sldMk cId="3217453052" sldId="277"/>
            <ac:spMk id="3" creationId="{D63D6094-C314-41D1-9559-659E63848319}"/>
          </ac:spMkLst>
        </pc:spChg>
        <pc:picChg chg="add mod ord">
          <ac:chgData name="嘉婷 王" userId="c5efd385e48cc06d" providerId="Windows Live" clId="Web-{2232177D-39E6-4CF5-817D-C9AA3B680EA2}" dt="2019-10-08T13:43:11.705" v="219" actId="1076"/>
          <ac:picMkLst>
            <pc:docMk/>
            <pc:sldMk cId="3217453052" sldId="277"/>
            <ac:picMk id="4" creationId="{987D1362-4463-42E4-AB89-7BCCAD01E646}"/>
          </ac:picMkLst>
        </pc:picChg>
      </pc:sldChg>
      <pc:sldChg chg="addSp delSp modSp new">
        <pc:chgData name="嘉婷 王" userId="c5efd385e48cc06d" providerId="Windows Live" clId="Web-{2232177D-39E6-4CF5-817D-C9AA3B680EA2}" dt="2019-10-08T13:43:35.440" v="234" actId="1076"/>
        <pc:sldMkLst>
          <pc:docMk/>
          <pc:sldMk cId="1125080105" sldId="278"/>
        </pc:sldMkLst>
        <pc:spChg chg="mod">
          <ac:chgData name="嘉婷 王" userId="c5efd385e48cc06d" providerId="Windows Live" clId="Web-{2232177D-39E6-4CF5-817D-C9AA3B680EA2}" dt="2019-10-08T13:43:25.627" v="226" actId="20577"/>
          <ac:spMkLst>
            <pc:docMk/>
            <pc:sldMk cId="1125080105" sldId="278"/>
            <ac:spMk id="2" creationId="{78D49171-311F-427A-A1EA-5751B21BDCF7}"/>
          </ac:spMkLst>
        </pc:spChg>
        <pc:spChg chg="del">
          <ac:chgData name="嘉婷 王" userId="c5efd385e48cc06d" providerId="Windows Live" clId="Web-{2232177D-39E6-4CF5-817D-C9AA3B680EA2}" dt="2019-10-08T13:43:15.970" v="221"/>
          <ac:spMkLst>
            <pc:docMk/>
            <pc:sldMk cId="1125080105" sldId="278"/>
            <ac:spMk id="3" creationId="{4B19A020-ECF4-4603-8DAA-648C77DB17D7}"/>
          </ac:spMkLst>
        </pc:spChg>
        <pc:picChg chg="add mod ord">
          <ac:chgData name="嘉婷 王" userId="c5efd385e48cc06d" providerId="Windows Live" clId="Web-{2232177D-39E6-4CF5-817D-C9AA3B680EA2}" dt="2019-10-08T13:43:35.440" v="234" actId="1076"/>
          <ac:picMkLst>
            <pc:docMk/>
            <pc:sldMk cId="1125080105" sldId="278"/>
            <ac:picMk id="4" creationId="{8E9F6274-5D70-465E-9F2F-B0FFC3DC06EC}"/>
          </ac:picMkLst>
        </pc:picChg>
      </pc:sldChg>
      <pc:sldChg chg="addSp delSp modSp new">
        <pc:chgData name="嘉婷 王" userId="c5efd385e48cc06d" providerId="Windows Live" clId="Web-{2232177D-39E6-4CF5-817D-C9AA3B680EA2}" dt="2019-10-08T13:43:56.753" v="247" actId="14100"/>
        <pc:sldMkLst>
          <pc:docMk/>
          <pc:sldMk cId="476968672" sldId="279"/>
        </pc:sldMkLst>
        <pc:spChg chg="mod">
          <ac:chgData name="嘉婷 王" userId="c5efd385e48cc06d" providerId="Windows Live" clId="Web-{2232177D-39E6-4CF5-817D-C9AA3B680EA2}" dt="2019-10-08T13:43:47.909" v="241" actId="20577"/>
          <ac:spMkLst>
            <pc:docMk/>
            <pc:sldMk cId="476968672" sldId="279"/>
            <ac:spMk id="2" creationId="{8954B826-E041-48A6-B36F-D12BAC499647}"/>
          </ac:spMkLst>
        </pc:spChg>
        <pc:spChg chg="del">
          <ac:chgData name="嘉婷 王" userId="c5efd385e48cc06d" providerId="Windows Live" clId="Web-{2232177D-39E6-4CF5-817D-C9AA3B680EA2}" dt="2019-10-08T13:43:39.643" v="236"/>
          <ac:spMkLst>
            <pc:docMk/>
            <pc:sldMk cId="476968672" sldId="279"/>
            <ac:spMk id="3" creationId="{CCA2C11E-BEC5-4296-87B7-2333EA1DE960}"/>
          </ac:spMkLst>
        </pc:spChg>
        <pc:picChg chg="add mod ord">
          <ac:chgData name="嘉婷 王" userId="c5efd385e48cc06d" providerId="Windows Live" clId="Web-{2232177D-39E6-4CF5-817D-C9AA3B680EA2}" dt="2019-10-08T13:43:56.753" v="247" actId="14100"/>
          <ac:picMkLst>
            <pc:docMk/>
            <pc:sldMk cId="476968672" sldId="279"/>
            <ac:picMk id="4" creationId="{4CB3BE10-A309-4E40-AF82-C3A49633A4CD}"/>
          </ac:picMkLst>
        </pc:picChg>
      </pc:sldChg>
      <pc:sldChg chg="addSp delSp modSp new">
        <pc:chgData name="嘉婷 王" userId="c5efd385e48cc06d" providerId="Windows Live" clId="Web-{2232177D-39E6-4CF5-817D-C9AA3B680EA2}" dt="2019-10-08T13:44:15.754" v="259" actId="1076"/>
        <pc:sldMkLst>
          <pc:docMk/>
          <pc:sldMk cId="2359578981" sldId="280"/>
        </pc:sldMkLst>
        <pc:spChg chg="mod">
          <ac:chgData name="嘉婷 王" userId="c5efd385e48cc06d" providerId="Windows Live" clId="Web-{2232177D-39E6-4CF5-817D-C9AA3B680EA2}" dt="2019-10-08T13:44:09.394" v="254" actId="20577"/>
          <ac:spMkLst>
            <pc:docMk/>
            <pc:sldMk cId="2359578981" sldId="280"/>
            <ac:spMk id="2" creationId="{B9285E5F-F574-47A5-82B9-D8895475B703}"/>
          </ac:spMkLst>
        </pc:spChg>
        <pc:spChg chg="del">
          <ac:chgData name="嘉婷 王" userId="c5efd385e48cc06d" providerId="Windows Live" clId="Web-{2232177D-39E6-4CF5-817D-C9AA3B680EA2}" dt="2019-10-08T13:44:01.816" v="249"/>
          <ac:spMkLst>
            <pc:docMk/>
            <pc:sldMk cId="2359578981" sldId="280"/>
            <ac:spMk id="3" creationId="{C322599F-8806-47E8-A0EE-227F8F6F5286}"/>
          </ac:spMkLst>
        </pc:spChg>
        <pc:picChg chg="add mod ord">
          <ac:chgData name="嘉婷 王" userId="c5efd385e48cc06d" providerId="Windows Live" clId="Web-{2232177D-39E6-4CF5-817D-C9AA3B680EA2}" dt="2019-10-08T13:44:15.754" v="259" actId="1076"/>
          <ac:picMkLst>
            <pc:docMk/>
            <pc:sldMk cId="2359578981" sldId="280"/>
            <ac:picMk id="4" creationId="{90D63A29-BC48-438E-B658-2AA3563180C4}"/>
          </ac:picMkLst>
        </pc:picChg>
      </pc:sldChg>
      <pc:sldChg chg="addSp delSp modSp new">
        <pc:chgData name="嘉婷 王" userId="c5efd385e48cc06d" providerId="Windows Live" clId="Web-{2232177D-39E6-4CF5-817D-C9AA3B680EA2}" dt="2019-10-08T13:44:32.473" v="270" actId="1076"/>
        <pc:sldMkLst>
          <pc:docMk/>
          <pc:sldMk cId="681467523" sldId="281"/>
        </pc:sldMkLst>
        <pc:spChg chg="mod">
          <ac:chgData name="嘉婷 王" userId="c5efd385e48cc06d" providerId="Windows Live" clId="Web-{2232177D-39E6-4CF5-817D-C9AA3B680EA2}" dt="2019-10-08T13:44:27.067" v="266" actId="20577"/>
          <ac:spMkLst>
            <pc:docMk/>
            <pc:sldMk cId="681467523" sldId="281"/>
            <ac:spMk id="2" creationId="{92A8F3A9-4D73-47AC-9D9B-344C876B6390}"/>
          </ac:spMkLst>
        </pc:spChg>
        <pc:spChg chg="del">
          <ac:chgData name="嘉婷 王" userId="c5efd385e48cc06d" providerId="Windows Live" clId="Web-{2232177D-39E6-4CF5-817D-C9AA3B680EA2}" dt="2019-10-08T13:44:19.535" v="261"/>
          <ac:spMkLst>
            <pc:docMk/>
            <pc:sldMk cId="681467523" sldId="281"/>
            <ac:spMk id="3" creationId="{C74D917C-B3E7-450A-9ACD-EB51748BAE00}"/>
          </ac:spMkLst>
        </pc:spChg>
        <pc:picChg chg="add mod ord">
          <ac:chgData name="嘉婷 王" userId="c5efd385e48cc06d" providerId="Windows Live" clId="Web-{2232177D-39E6-4CF5-817D-C9AA3B680EA2}" dt="2019-10-08T13:44:32.473" v="270" actId="1076"/>
          <ac:picMkLst>
            <pc:docMk/>
            <pc:sldMk cId="681467523" sldId="281"/>
            <ac:picMk id="4" creationId="{1ED6922F-B8C3-4FE2-8B46-C886CEC5C550}"/>
          </ac:picMkLst>
        </pc:picChg>
      </pc:sldChg>
      <pc:sldChg chg="addSp delSp modSp new">
        <pc:chgData name="嘉婷 王" userId="c5efd385e48cc06d" providerId="Windows Live" clId="Web-{2232177D-39E6-4CF5-817D-C9AA3B680EA2}" dt="2019-10-08T13:44:58.302" v="287" actId="1076"/>
        <pc:sldMkLst>
          <pc:docMk/>
          <pc:sldMk cId="4120416016" sldId="282"/>
        </pc:sldMkLst>
        <pc:spChg chg="mod">
          <ac:chgData name="嘉婷 王" userId="c5efd385e48cc06d" providerId="Windows Live" clId="Web-{2232177D-39E6-4CF5-817D-C9AA3B680EA2}" dt="2019-10-08T13:44:46.223" v="277" actId="20577"/>
          <ac:spMkLst>
            <pc:docMk/>
            <pc:sldMk cId="4120416016" sldId="282"/>
            <ac:spMk id="2" creationId="{FFD233AA-F13F-4024-AF87-680AFD75FEEC}"/>
          </ac:spMkLst>
        </pc:spChg>
        <pc:spChg chg="del">
          <ac:chgData name="嘉婷 王" userId="c5efd385e48cc06d" providerId="Windows Live" clId="Web-{2232177D-39E6-4CF5-817D-C9AA3B680EA2}" dt="2019-10-08T13:44:36.786" v="272"/>
          <ac:spMkLst>
            <pc:docMk/>
            <pc:sldMk cId="4120416016" sldId="282"/>
            <ac:spMk id="3" creationId="{F9451BC5-01CD-4BC7-92C9-4C26693D98B9}"/>
          </ac:spMkLst>
        </pc:spChg>
        <pc:picChg chg="add mod ord">
          <ac:chgData name="嘉婷 王" userId="c5efd385e48cc06d" providerId="Windows Live" clId="Web-{2232177D-39E6-4CF5-817D-C9AA3B680EA2}" dt="2019-10-08T13:44:58.302" v="287" actId="1076"/>
          <ac:picMkLst>
            <pc:docMk/>
            <pc:sldMk cId="4120416016" sldId="282"/>
            <ac:picMk id="4" creationId="{4D2276A3-62F2-4962-AF53-291DAF947F3C}"/>
          </ac:picMkLst>
        </pc:picChg>
      </pc:sldChg>
      <pc:sldChg chg="addSp delSp modSp new">
        <pc:chgData name="嘉婷 王" userId="c5efd385e48cc06d" providerId="Windows Live" clId="Web-{2232177D-39E6-4CF5-817D-C9AA3B680EA2}" dt="2019-10-08T13:45:17.366" v="299" actId="1076"/>
        <pc:sldMkLst>
          <pc:docMk/>
          <pc:sldMk cId="3475025023" sldId="283"/>
        </pc:sldMkLst>
        <pc:spChg chg="mod">
          <ac:chgData name="嘉婷 王" userId="c5efd385e48cc06d" providerId="Windows Live" clId="Web-{2232177D-39E6-4CF5-817D-C9AA3B680EA2}" dt="2019-10-08T13:45:11.912" v="294" actId="20577"/>
          <ac:spMkLst>
            <pc:docMk/>
            <pc:sldMk cId="3475025023" sldId="283"/>
            <ac:spMk id="2" creationId="{2FB8F7AE-5025-4FE0-98DE-C2A6A59ED5F7}"/>
          </ac:spMkLst>
        </pc:spChg>
        <pc:spChg chg="del">
          <ac:chgData name="嘉婷 王" userId="c5efd385e48cc06d" providerId="Windows Live" clId="Web-{2232177D-39E6-4CF5-817D-C9AA3B680EA2}" dt="2019-10-08T13:45:03.286" v="289"/>
          <ac:spMkLst>
            <pc:docMk/>
            <pc:sldMk cId="3475025023" sldId="283"/>
            <ac:spMk id="3" creationId="{FCC5359D-A2A2-42F7-8F27-888B8B1080B0}"/>
          </ac:spMkLst>
        </pc:spChg>
        <pc:picChg chg="add mod ord">
          <ac:chgData name="嘉婷 王" userId="c5efd385e48cc06d" providerId="Windows Live" clId="Web-{2232177D-39E6-4CF5-817D-C9AA3B680EA2}" dt="2019-10-08T13:45:17.366" v="299" actId="1076"/>
          <ac:picMkLst>
            <pc:docMk/>
            <pc:sldMk cId="3475025023" sldId="283"/>
            <ac:picMk id="4" creationId="{D4489178-1B30-4A0B-B091-627E27F4F890}"/>
          </ac:picMkLst>
        </pc:picChg>
      </pc:sldChg>
      <pc:sldChg chg="addSp delSp modSp new">
        <pc:chgData name="嘉婷 王" userId="c5efd385e48cc06d" providerId="Windows Live" clId="Web-{2232177D-39E6-4CF5-817D-C9AA3B680EA2}" dt="2019-10-08T13:45:35.209" v="310" actId="1076"/>
        <pc:sldMkLst>
          <pc:docMk/>
          <pc:sldMk cId="997396841" sldId="284"/>
        </pc:sldMkLst>
        <pc:spChg chg="mod">
          <ac:chgData name="嘉婷 王" userId="c5efd385e48cc06d" providerId="Windows Live" clId="Web-{2232177D-39E6-4CF5-817D-C9AA3B680EA2}" dt="2019-10-08T13:45:30.537" v="306" actId="20577"/>
          <ac:spMkLst>
            <pc:docMk/>
            <pc:sldMk cId="997396841" sldId="284"/>
            <ac:spMk id="2" creationId="{BD9AD65F-E3EF-4769-A146-480C7568C3F6}"/>
          </ac:spMkLst>
        </pc:spChg>
        <pc:spChg chg="del">
          <ac:chgData name="嘉婷 王" userId="c5efd385e48cc06d" providerId="Windows Live" clId="Web-{2232177D-39E6-4CF5-817D-C9AA3B680EA2}" dt="2019-10-08T13:45:22.897" v="301"/>
          <ac:spMkLst>
            <pc:docMk/>
            <pc:sldMk cId="997396841" sldId="284"/>
            <ac:spMk id="3" creationId="{256AFA01-DBB5-4D5F-A866-7B8315C5495A}"/>
          </ac:spMkLst>
        </pc:spChg>
        <pc:picChg chg="add mod ord">
          <ac:chgData name="嘉婷 王" userId="c5efd385e48cc06d" providerId="Windows Live" clId="Web-{2232177D-39E6-4CF5-817D-C9AA3B680EA2}" dt="2019-10-08T13:45:35.209" v="310" actId="1076"/>
          <ac:picMkLst>
            <pc:docMk/>
            <pc:sldMk cId="997396841" sldId="284"/>
            <ac:picMk id="4" creationId="{93C1FD8A-A6D8-4321-B7AC-7AB7614D919F}"/>
          </ac:picMkLst>
        </pc:picChg>
      </pc:sldChg>
      <pc:sldChg chg="addSp delSp modSp new">
        <pc:chgData name="嘉婷 王" userId="c5efd385e48cc06d" providerId="Windows Live" clId="Web-{2232177D-39E6-4CF5-817D-C9AA3B680EA2}" dt="2019-10-08T13:45:54.866" v="321" actId="1076"/>
        <pc:sldMkLst>
          <pc:docMk/>
          <pc:sldMk cId="142508689" sldId="285"/>
        </pc:sldMkLst>
        <pc:spChg chg="mod">
          <ac:chgData name="嘉婷 王" userId="c5efd385e48cc06d" providerId="Windows Live" clId="Web-{2232177D-39E6-4CF5-817D-C9AA3B680EA2}" dt="2019-10-08T13:45:47.569" v="317" actId="20577"/>
          <ac:spMkLst>
            <pc:docMk/>
            <pc:sldMk cId="142508689" sldId="285"/>
            <ac:spMk id="2" creationId="{2D51115C-6B47-414A-9843-ADC6B5ED8C13}"/>
          </ac:spMkLst>
        </pc:spChg>
        <pc:spChg chg="del">
          <ac:chgData name="嘉婷 王" userId="c5efd385e48cc06d" providerId="Windows Live" clId="Web-{2232177D-39E6-4CF5-817D-C9AA3B680EA2}" dt="2019-10-08T13:45:39.506" v="312"/>
          <ac:spMkLst>
            <pc:docMk/>
            <pc:sldMk cId="142508689" sldId="285"/>
            <ac:spMk id="3" creationId="{45F0A55F-9FF2-4ECF-B22A-918F3552F56D}"/>
          </ac:spMkLst>
        </pc:spChg>
        <pc:picChg chg="add mod ord">
          <ac:chgData name="嘉婷 王" userId="c5efd385e48cc06d" providerId="Windows Live" clId="Web-{2232177D-39E6-4CF5-817D-C9AA3B680EA2}" dt="2019-10-08T13:45:54.866" v="321" actId="1076"/>
          <ac:picMkLst>
            <pc:docMk/>
            <pc:sldMk cId="142508689" sldId="285"/>
            <ac:picMk id="4" creationId="{B497B289-4011-4AF2-8F2B-16ED048E7D3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2019/10/8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2019/10/8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2019/10/8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2019/10/8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-3303766" y="425399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5400">
                <a:ea typeface="新細明體"/>
                <a:cs typeface="Calibri"/>
              </a:rPr>
              <a:t>cd</a:t>
            </a:r>
            <a:endParaRPr lang="zh-TW" altLang="en-US" sz="5400">
              <a:cs typeface="Calibri" panose="020F0502020204030204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F7998109-9D84-4979-B20F-0969EB3C8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84" y="1706214"/>
            <a:ext cx="11749481" cy="188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C8778E-94FA-4B9A-A37F-F0C09123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>
                <a:ea typeface="新細明體"/>
                <a:cs typeface="Calibri Light"/>
              </a:rPr>
              <a:t>cp</a:t>
            </a:r>
            <a:endParaRPr lang="zh-TW" altLang="en-US" sz="4800">
              <a:cs typeface="Calibri Light" panose="020F0302020204030204"/>
            </a:endParaRPr>
          </a:p>
        </p:txBody>
      </p:sp>
      <p:pic>
        <p:nvPicPr>
          <p:cNvPr id="4" name="圖片 4" descr="一張含有 黑色, 房間, 白色 的圖片&#10;&#10;描述是以非常高的可信度產生">
            <a:extLst>
              <a:ext uri="{FF2B5EF4-FFF2-40B4-BE49-F238E27FC236}">
                <a16:creationId xmlns:a16="http://schemas.microsoft.com/office/drawing/2014/main" id="{65E42264-9CD5-4BD1-8C74-A237CBFCD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074" y="2108246"/>
            <a:ext cx="11673515" cy="2535265"/>
          </a:xfrm>
        </p:spPr>
      </p:pic>
    </p:spTree>
    <p:extLst>
      <p:ext uri="{BB962C8B-B14F-4D97-AF65-F5344CB8AC3E}">
        <p14:creationId xmlns:p14="http://schemas.microsoft.com/office/powerpoint/2010/main" val="4087489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986F75-4767-43F3-B652-61100798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>
                <a:ea typeface="新細明體"/>
                <a:cs typeface="Calibri Light"/>
              </a:rPr>
              <a:t>rm</a:t>
            </a:r>
            <a:endParaRPr lang="zh-TW" altLang="en-US">
              <a:cs typeface="Calibri Light" panose="020F0302020204030204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33E1A887-2A59-4C38-B29A-ED14E7C05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095" y="2112738"/>
            <a:ext cx="11630563" cy="2382507"/>
          </a:xfrm>
        </p:spPr>
      </p:pic>
    </p:spTree>
    <p:extLst>
      <p:ext uri="{BB962C8B-B14F-4D97-AF65-F5344CB8AC3E}">
        <p14:creationId xmlns:p14="http://schemas.microsoft.com/office/powerpoint/2010/main" val="430778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E6D51-6BD9-4090-8AD0-FF104A59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>
                <a:ea typeface="新細明體"/>
                <a:cs typeface="Calibri Light"/>
              </a:rPr>
              <a:t>mv</a:t>
            </a:r>
            <a:endParaRPr lang="zh-TW" altLang="en-US">
              <a:cs typeface="Calibri Light" panose="020F0302020204030204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D48EC3BD-720B-433D-B746-809D834B3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286" y="2112828"/>
            <a:ext cx="11669203" cy="2439838"/>
          </a:xfrm>
        </p:spPr>
      </p:pic>
    </p:spTree>
    <p:extLst>
      <p:ext uri="{BB962C8B-B14F-4D97-AF65-F5344CB8AC3E}">
        <p14:creationId xmlns:p14="http://schemas.microsoft.com/office/powerpoint/2010/main" val="2956387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91FAB2-4197-4D97-83E7-E97176EF5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>
                <a:ea typeface="新細明體"/>
                <a:cs typeface="Calibri Light"/>
              </a:rPr>
              <a:t>nl</a:t>
            </a:r>
            <a:endParaRPr lang="zh-TW" altLang="en-US">
              <a:cs typeface="Calibri Light" panose="020F0302020204030204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7FF9C8E0-3305-4628-8685-921AD8402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486" y="2044985"/>
            <a:ext cx="11793028" cy="2014806"/>
          </a:xfrm>
        </p:spPr>
      </p:pic>
    </p:spTree>
    <p:extLst>
      <p:ext uri="{BB962C8B-B14F-4D97-AF65-F5344CB8AC3E}">
        <p14:creationId xmlns:p14="http://schemas.microsoft.com/office/powerpoint/2010/main" val="1712900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044F2D-BA0B-4013-8896-DBED387A2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sz="5400">
                <a:ea typeface="+mj-lt"/>
                <a:cs typeface="+mj-lt"/>
              </a:rPr>
              <a:t>more</a:t>
            </a:r>
            <a:endParaRPr lang="zh-TW">
              <a:cs typeface="Calibri Light" panose="020F0302020204030204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E3561C42-B4E9-4BE0-83FF-F6EE126F0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228" y="2362096"/>
            <a:ext cx="11587431" cy="2430132"/>
          </a:xfrm>
        </p:spPr>
      </p:pic>
    </p:spTree>
    <p:extLst>
      <p:ext uri="{BB962C8B-B14F-4D97-AF65-F5344CB8AC3E}">
        <p14:creationId xmlns:p14="http://schemas.microsoft.com/office/powerpoint/2010/main" val="247363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B57E15-B6AC-4353-BDC7-4974C146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sz="5400">
                <a:ea typeface="+mj-lt"/>
                <a:cs typeface="+mj-lt"/>
              </a:rPr>
              <a:t>less</a:t>
            </a:r>
            <a:endParaRPr lang="zh-TW">
              <a:cs typeface="Calibri Light" panose="020F0302020204030204"/>
            </a:endParaRPr>
          </a:p>
        </p:txBody>
      </p:sp>
      <p:pic>
        <p:nvPicPr>
          <p:cNvPr id="4" name="圖片 4" descr="一張含有 黑色, 握住, 選手, 白色 的圖片&#10;&#10;描述是以非常高的可信度產生">
            <a:extLst>
              <a:ext uri="{FF2B5EF4-FFF2-40B4-BE49-F238E27FC236}">
                <a16:creationId xmlns:a16="http://schemas.microsoft.com/office/drawing/2014/main" id="{7CC599CD-6D2B-415B-A469-EBC9E3EF4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37" y="2069247"/>
            <a:ext cx="11678728" cy="2196321"/>
          </a:xfrm>
        </p:spPr>
      </p:pic>
    </p:spTree>
    <p:extLst>
      <p:ext uri="{BB962C8B-B14F-4D97-AF65-F5344CB8AC3E}">
        <p14:creationId xmlns:p14="http://schemas.microsoft.com/office/powerpoint/2010/main" val="4274769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5E38BF-58F0-49CC-B70E-349CF2348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sz="5400">
                <a:ea typeface="+mj-lt"/>
                <a:cs typeface="+mj-lt"/>
              </a:rPr>
              <a:t>head</a:t>
            </a:r>
            <a:endParaRPr lang="zh-TW">
              <a:cs typeface="Calibri Light" panose="020F0302020204030204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C4E341BD-0694-4656-AC30-910DBEE03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637" y="2371081"/>
            <a:ext cx="11663632" cy="2110236"/>
          </a:xfrm>
        </p:spPr>
      </p:pic>
    </p:spTree>
    <p:extLst>
      <p:ext uri="{BB962C8B-B14F-4D97-AF65-F5344CB8AC3E}">
        <p14:creationId xmlns:p14="http://schemas.microsoft.com/office/powerpoint/2010/main" val="1240614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95D8E6-5CA5-42FC-8842-2980D387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sz="5400">
                <a:ea typeface="+mj-lt"/>
                <a:cs typeface="+mj-lt"/>
              </a:rPr>
              <a:t>tail</a:t>
            </a:r>
            <a:endParaRPr lang="zh-TW">
              <a:cs typeface="Calibri Light" panose="020F0302020204030204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6DE7032A-6EBA-4060-9BDE-FEE2681FA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84" y="2069427"/>
            <a:ext cx="11663990" cy="2282225"/>
          </a:xfrm>
        </p:spPr>
      </p:pic>
    </p:spTree>
    <p:extLst>
      <p:ext uri="{BB962C8B-B14F-4D97-AF65-F5344CB8AC3E}">
        <p14:creationId xmlns:p14="http://schemas.microsoft.com/office/powerpoint/2010/main" val="1047823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717452-1285-4DFE-B189-FAFCE619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sz="5400">
                <a:ea typeface="+mj-lt"/>
                <a:cs typeface="+mj-lt"/>
              </a:rPr>
              <a:t>od</a:t>
            </a:r>
            <a:endParaRPr lang="zh-TW">
              <a:cs typeface="Calibri Light" panose="020F0302020204030204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E1F82129-085A-4607-9C13-959B85582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940" y="2437936"/>
            <a:ext cx="11572875" cy="1976527"/>
          </a:xfrm>
        </p:spPr>
      </p:pic>
    </p:spTree>
    <p:extLst>
      <p:ext uri="{BB962C8B-B14F-4D97-AF65-F5344CB8AC3E}">
        <p14:creationId xmlns:p14="http://schemas.microsoft.com/office/powerpoint/2010/main" val="1538687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D79DD7-6D3E-4632-9ABA-6D35D1E3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sz="5400">
                <a:ea typeface="+mj-lt"/>
                <a:cs typeface="+mj-lt"/>
              </a:rPr>
              <a:t>touch</a:t>
            </a:r>
            <a:endParaRPr lang="zh-TW">
              <a:cs typeface="Calibri Light" panose="020F0302020204030204"/>
            </a:endParaRPr>
          </a:p>
        </p:txBody>
      </p:sp>
      <p:pic>
        <p:nvPicPr>
          <p:cNvPr id="4" name="圖片 4" descr="一張含有 黑色, 監視器, 選手, 握住 的圖片&#10;&#10;描述是以非常高的可信度產生">
            <a:extLst>
              <a:ext uri="{FF2B5EF4-FFF2-40B4-BE49-F238E27FC236}">
                <a16:creationId xmlns:a16="http://schemas.microsoft.com/office/drawing/2014/main" id="{82DAA014-778C-4A90-95C8-0B4AF843C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341" y="2045345"/>
            <a:ext cx="11688073" cy="2215370"/>
          </a:xfrm>
        </p:spPr>
      </p:pic>
    </p:spTree>
    <p:extLst>
      <p:ext uri="{BB962C8B-B14F-4D97-AF65-F5344CB8AC3E}">
        <p14:creationId xmlns:p14="http://schemas.microsoft.com/office/powerpoint/2010/main" val="211356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E199EC-ECEE-4738-B1AA-ECBEA830D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>
                <a:ea typeface="新細明體"/>
                <a:cs typeface="Calibri Light"/>
              </a:rPr>
              <a:t>pwd</a:t>
            </a:r>
            <a:endParaRPr lang="zh-TW" altLang="en-US" sz="4800">
              <a:cs typeface="Calibri Light" panose="020F0302020204030204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FDF770E5-4571-4909-84F3-96B80999B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350" y="1903505"/>
            <a:ext cx="11651128" cy="145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45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1CE79E-8360-4FF7-8528-7AD29E989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sz="5400">
                <a:ea typeface="+mj-lt"/>
                <a:cs typeface="+mj-lt"/>
              </a:rPr>
              <a:t>umask</a:t>
            </a:r>
            <a:endParaRPr lang="zh-TW" sz="5400"/>
          </a:p>
        </p:txBody>
      </p:sp>
      <p:pic>
        <p:nvPicPr>
          <p:cNvPr id="4" name="圖片 4" descr="一張含有 螢幕擷取畫面, 監視器 的圖片&#10;&#10;描述是以非常高的可信度產生">
            <a:extLst>
              <a:ext uri="{FF2B5EF4-FFF2-40B4-BE49-F238E27FC236}">
                <a16:creationId xmlns:a16="http://schemas.microsoft.com/office/drawing/2014/main" id="{F657BB6A-603C-46E1-8C94-96B233FA5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26" y="1935718"/>
            <a:ext cx="11754748" cy="2520890"/>
          </a:xfrm>
        </p:spPr>
      </p:pic>
    </p:spTree>
    <p:extLst>
      <p:ext uri="{BB962C8B-B14F-4D97-AF65-F5344CB8AC3E}">
        <p14:creationId xmlns:p14="http://schemas.microsoft.com/office/powerpoint/2010/main" val="1150272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C8E5DA-5D73-43BC-A0F9-D7E1CC13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sz="5400">
                <a:ea typeface="+mj-lt"/>
                <a:cs typeface="+mj-lt"/>
              </a:rPr>
              <a:t>chattr</a:t>
            </a:r>
            <a:endParaRPr lang="zh-TW">
              <a:cs typeface="Calibri Light" panose="020F0302020204030204"/>
            </a:endParaRPr>
          </a:p>
        </p:txBody>
      </p:sp>
      <p:pic>
        <p:nvPicPr>
          <p:cNvPr id="4" name="圖片 4" descr="一張含有 黑色 的圖片&#10;&#10;描述是以非常高的可信度產生">
            <a:extLst>
              <a:ext uri="{FF2B5EF4-FFF2-40B4-BE49-F238E27FC236}">
                <a16:creationId xmlns:a16="http://schemas.microsoft.com/office/drawing/2014/main" id="{4B51903F-4799-46BC-88EC-382B6FDC3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461" y="2199003"/>
            <a:ext cx="11424248" cy="2324998"/>
          </a:xfrm>
        </p:spPr>
      </p:pic>
    </p:spTree>
    <p:extLst>
      <p:ext uri="{BB962C8B-B14F-4D97-AF65-F5344CB8AC3E}">
        <p14:creationId xmlns:p14="http://schemas.microsoft.com/office/powerpoint/2010/main" val="963470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5DA81-4671-4F47-9587-3C423A61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sz="5400">
                <a:ea typeface="+mj-lt"/>
                <a:cs typeface="+mj-lt"/>
              </a:rPr>
              <a:t>lsattr</a:t>
            </a:r>
            <a:endParaRPr lang="zh-TW">
              <a:cs typeface="Calibri Light" panose="020F0302020204030204"/>
            </a:endParaRPr>
          </a:p>
        </p:txBody>
      </p:sp>
      <p:pic>
        <p:nvPicPr>
          <p:cNvPr id="4" name="圖片 4" descr="一張含有 電腦 的圖片&#10;&#10;描述是以非常高的可信度產生">
            <a:extLst>
              <a:ext uri="{FF2B5EF4-FFF2-40B4-BE49-F238E27FC236}">
                <a16:creationId xmlns:a16="http://schemas.microsoft.com/office/drawing/2014/main" id="{987D1362-4463-42E4-AB89-7BCCAD01E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779" y="1709274"/>
            <a:ext cx="11472592" cy="4138342"/>
          </a:xfrm>
        </p:spPr>
      </p:pic>
    </p:spTree>
    <p:extLst>
      <p:ext uri="{BB962C8B-B14F-4D97-AF65-F5344CB8AC3E}">
        <p14:creationId xmlns:p14="http://schemas.microsoft.com/office/powerpoint/2010/main" val="3217453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D49171-311F-427A-A1EA-5751B21B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sz="5400">
                <a:ea typeface="+mj-lt"/>
                <a:cs typeface="+mj-lt"/>
              </a:rPr>
              <a:t>SUID</a:t>
            </a:r>
            <a:endParaRPr lang="zh-TW">
              <a:cs typeface="Calibri Light" panose="020F0302020204030204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8E9F6274-5D70-465E-9F2F-B0FFC3DC0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258" y="2155152"/>
            <a:ext cx="11323787" cy="1938247"/>
          </a:xfrm>
        </p:spPr>
      </p:pic>
    </p:spTree>
    <p:extLst>
      <p:ext uri="{BB962C8B-B14F-4D97-AF65-F5344CB8AC3E}">
        <p14:creationId xmlns:p14="http://schemas.microsoft.com/office/powerpoint/2010/main" val="1125080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4B826-E041-48A6-B36F-D12BAC49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sz="5400">
                <a:ea typeface="+mj-lt"/>
                <a:cs typeface="+mj-lt"/>
              </a:rPr>
              <a:t>sgid</a:t>
            </a:r>
            <a:endParaRPr lang="zh-TW" sz="5400"/>
          </a:p>
        </p:txBody>
      </p:sp>
      <p:pic>
        <p:nvPicPr>
          <p:cNvPr id="4" name="圖片 4" descr="一張含有 黑色, 監視器, 螢幕, 電視 的圖片&#10;&#10;描述是以非常高的可信度產生">
            <a:extLst>
              <a:ext uri="{FF2B5EF4-FFF2-40B4-BE49-F238E27FC236}">
                <a16:creationId xmlns:a16="http://schemas.microsoft.com/office/drawing/2014/main" id="{4CB3BE10-A309-4E40-AF82-C3A49633A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676" y="1906692"/>
            <a:ext cx="11702272" cy="2392033"/>
          </a:xfrm>
        </p:spPr>
      </p:pic>
    </p:spTree>
    <p:extLst>
      <p:ext uri="{BB962C8B-B14F-4D97-AF65-F5344CB8AC3E}">
        <p14:creationId xmlns:p14="http://schemas.microsoft.com/office/powerpoint/2010/main" val="476968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285E5F-F574-47A5-82B9-D8895475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sz="5400">
                <a:ea typeface="+mj-lt"/>
                <a:cs typeface="+mj-lt"/>
              </a:rPr>
              <a:t>sbit</a:t>
            </a:r>
            <a:endParaRPr lang="zh-TW">
              <a:cs typeface="Calibri Light" panose="020F0302020204030204"/>
            </a:endParaRPr>
          </a:p>
        </p:txBody>
      </p:sp>
      <p:pic>
        <p:nvPicPr>
          <p:cNvPr id="4" name="圖片 4" descr="一張含有 監視器, 黑色, 螢幕, 電視 的圖片&#10;&#10;描述是以非常高的可信度產生">
            <a:extLst>
              <a:ext uri="{FF2B5EF4-FFF2-40B4-BE49-F238E27FC236}">
                <a16:creationId xmlns:a16="http://schemas.microsoft.com/office/drawing/2014/main" id="{90D63A29-BC48-438E-B658-2AA356318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50" y="1892046"/>
            <a:ext cx="11721680" cy="2263175"/>
          </a:xfrm>
        </p:spPr>
      </p:pic>
    </p:spTree>
    <p:extLst>
      <p:ext uri="{BB962C8B-B14F-4D97-AF65-F5344CB8AC3E}">
        <p14:creationId xmlns:p14="http://schemas.microsoft.com/office/powerpoint/2010/main" val="2359578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A8F3A9-4D73-47AC-9D9B-344C876B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sz="5400">
                <a:ea typeface="+mj-lt"/>
                <a:cs typeface="+mj-lt"/>
              </a:rPr>
              <a:t>file</a:t>
            </a:r>
            <a:endParaRPr lang="zh-TW">
              <a:cs typeface="Calibri Light" panose="020F0302020204030204"/>
            </a:endParaRPr>
          </a:p>
        </p:txBody>
      </p:sp>
      <p:pic>
        <p:nvPicPr>
          <p:cNvPr id="4" name="圖片 4" descr="一張含有 黑色 的圖片&#10;&#10;描述是以非常高的可信度產生">
            <a:extLst>
              <a:ext uri="{FF2B5EF4-FFF2-40B4-BE49-F238E27FC236}">
                <a16:creationId xmlns:a16="http://schemas.microsoft.com/office/drawing/2014/main" id="{1ED6922F-B8C3-4FE2-8B46-C886CEC5C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816" y="1716463"/>
            <a:ext cx="11692746" cy="3175059"/>
          </a:xfrm>
        </p:spPr>
      </p:pic>
    </p:spTree>
    <p:extLst>
      <p:ext uri="{BB962C8B-B14F-4D97-AF65-F5344CB8AC3E}">
        <p14:creationId xmlns:p14="http://schemas.microsoft.com/office/powerpoint/2010/main" val="681467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D233AA-F13F-4024-AF87-680AFD75F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sz="5400">
                <a:ea typeface="+mj-lt"/>
                <a:cs typeface="+mj-lt"/>
              </a:rPr>
              <a:t>which</a:t>
            </a:r>
            <a:endParaRPr lang="zh-TW">
              <a:cs typeface="Calibri Light" panose="020F0302020204030204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4D2276A3-62F2-4962-AF53-291DAF947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358" y="2035461"/>
            <a:ext cx="11443660" cy="2019480"/>
          </a:xfrm>
        </p:spPr>
      </p:pic>
    </p:spTree>
    <p:extLst>
      <p:ext uri="{BB962C8B-B14F-4D97-AF65-F5344CB8AC3E}">
        <p14:creationId xmlns:p14="http://schemas.microsoft.com/office/powerpoint/2010/main" val="4120416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B8F7AE-5025-4FE0-98DE-C2A6A59ED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sz="5400">
                <a:ea typeface="+mj-lt"/>
                <a:cs typeface="+mj-lt"/>
              </a:rPr>
              <a:t>whereis</a:t>
            </a:r>
            <a:endParaRPr lang="zh-TW">
              <a:cs typeface="Calibri Light" panose="020F0302020204030204"/>
            </a:endParaRPr>
          </a:p>
        </p:txBody>
      </p:sp>
      <p:pic>
        <p:nvPicPr>
          <p:cNvPr id="4" name="圖片 4" descr="一張含有 鳥 的圖片&#10;&#10;描述是以非常高的可信度產生">
            <a:extLst>
              <a:ext uri="{FF2B5EF4-FFF2-40B4-BE49-F238E27FC236}">
                <a16:creationId xmlns:a16="http://schemas.microsoft.com/office/drawing/2014/main" id="{D4489178-1B30-4A0B-B091-627E27F4F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193" y="1921519"/>
            <a:ext cx="11663991" cy="2621172"/>
          </a:xfrm>
        </p:spPr>
      </p:pic>
    </p:spTree>
    <p:extLst>
      <p:ext uri="{BB962C8B-B14F-4D97-AF65-F5344CB8AC3E}">
        <p14:creationId xmlns:p14="http://schemas.microsoft.com/office/powerpoint/2010/main" val="3475025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9AD65F-E3EF-4769-A146-480C7568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sz="5400">
                <a:ea typeface="+mj-lt"/>
                <a:cs typeface="+mj-lt"/>
              </a:rPr>
              <a:t>locate</a:t>
            </a:r>
            <a:endParaRPr lang="zh-TW">
              <a:cs typeface="Calibri Light" panose="020F0302020204030204"/>
            </a:endParaRPr>
          </a:p>
        </p:txBody>
      </p:sp>
      <p:pic>
        <p:nvPicPr>
          <p:cNvPr id="4" name="圖片 4" descr="一張含有 螢幕擷取畫面, 黑色, 監視器, 握住 的圖片&#10;&#10;描述是以非常高的可信度產生">
            <a:extLst>
              <a:ext uri="{FF2B5EF4-FFF2-40B4-BE49-F238E27FC236}">
                <a16:creationId xmlns:a16="http://schemas.microsoft.com/office/drawing/2014/main" id="{93C1FD8A-A6D8-4321-B7AC-7AB7614D9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318" y="1787181"/>
            <a:ext cx="11544120" cy="2516037"/>
          </a:xfrm>
        </p:spPr>
      </p:pic>
    </p:spTree>
    <p:extLst>
      <p:ext uri="{BB962C8B-B14F-4D97-AF65-F5344CB8AC3E}">
        <p14:creationId xmlns:p14="http://schemas.microsoft.com/office/powerpoint/2010/main" val="99739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426D5B-4096-4DD4-9784-BA84DF447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>
                <a:ea typeface="新細明體"/>
                <a:cs typeface="Calibri Light"/>
              </a:rPr>
              <a:t>cat</a:t>
            </a:r>
            <a:endParaRPr lang="zh-TW" altLang="en-US" sz="5400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E37DCE18-E610-4A53-8031-EF6DC4096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549" y="1714860"/>
            <a:ext cx="11413285" cy="355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24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51115C-6B47-414A-9843-ADC6B5ED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sz="5400">
                <a:ea typeface="+mj-lt"/>
                <a:cs typeface="+mj-lt"/>
              </a:rPr>
              <a:t>updatedb</a:t>
            </a:r>
            <a:endParaRPr lang="zh-TW">
              <a:cs typeface="Calibri Light" panose="020F0302020204030204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B497B289-4011-4AF2-8F2B-16ED048E7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283" y="1959619"/>
            <a:ext cx="11663811" cy="2487462"/>
          </a:xfrm>
        </p:spPr>
      </p:pic>
    </p:spTree>
    <p:extLst>
      <p:ext uri="{BB962C8B-B14F-4D97-AF65-F5344CB8AC3E}">
        <p14:creationId xmlns:p14="http://schemas.microsoft.com/office/powerpoint/2010/main" val="14250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07EB10-E460-476A-BF34-7BB93C2A9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>
                <a:ea typeface="新細明體"/>
                <a:cs typeface="Calibri Light"/>
              </a:rPr>
              <a:t>ls</a:t>
            </a:r>
            <a:endParaRPr lang="zh-TW" altLang="en-US">
              <a:cs typeface="Calibri Light" panose="020F0302020204030204"/>
            </a:endParaRPr>
          </a:p>
        </p:txBody>
      </p:sp>
      <p:pic>
        <p:nvPicPr>
          <p:cNvPr id="4" name="圖片 4" descr="一張含有 黑色 的圖片&#10;&#10;描述是以高可信度產生">
            <a:extLst>
              <a:ext uri="{FF2B5EF4-FFF2-40B4-BE49-F238E27FC236}">
                <a16:creationId xmlns:a16="http://schemas.microsoft.com/office/drawing/2014/main" id="{1916B95F-F54E-485B-A127-06587FB52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586" y="1926212"/>
            <a:ext cx="11340974" cy="221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2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7DF9F5-4E85-4D64-8228-58A77475E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>
                <a:ea typeface="新細明體"/>
                <a:cs typeface="Calibri Light"/>
              </a:rPr>
              <a:t>top</a:t>
            </a:r>
            <a:endParaRPr lang="zh-TW" sz="4800">
              <a:cs typeface="Calibri Light" panose="020F0302020204030204"/>
            </a:endParaRPr>
          </a:p>
        </p:txBody>
      </p:sp>
      <p:pic>
        <p:nvPicPr>
          <p:cNvPr id="4" name="圖片 4" descr="一張含有 文字 的圖片&#10;&#10;描述是以高可信度產生">
            <a:extLst>
              <a:ext uri="{FF2B5EF4-FFF2-40B4-BE49-F238E27FC236}">
                <a16:creationId xmlns:a16="http://schemas.microsoft.com/office/drawing/2014/main" id="{7213BBD5-01A4-48DC-99DB-B69E24443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2224" y="177206"/>
            <a:ext cx="6117981" cy="642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3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C93100-70A3-463A-A9CE-41FAB788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>
                <a:ea typeface="新細明體"/>
                <a:cs typeface="Calibri Light"/>
              </a:rPr>
              <a:t>ps</a:t>
            </a:r>
            <a:endParaRPr lang="zh-TW" altLang="en-US" sz="5400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7913256C-08C1-41AE-BA99-3E7436058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466" y="2256961"/>
            <a:ext cx="11463067" cy="289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3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0A7892-7AEA-4402-98D8-7E4298D2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>
                <a:ea typeface="新細明體"/>
                <a:cs typeface="Calibri Light"/>
              </a:rPr>
              <a:t>ping</a:t>
            </a:r>
            <a:endParaRPr lang="zh-TW" altLang="en-US" sz="5400"/>
          </a:p>
        </p:txBody>
      </p:sp>
      <p:pic>
        <p:nvPicPr>
          <p:cNvPr id="4" name="圖片 4" descr="一張含有 文字, 相片, 瓶 的圖片&#10;&#10;描述是以高可信度產生">
            <a:extLst>
              <a:ext uri="{FF2B5EF4-FFF2-40B4-BE49-F238E27FC236}">
                <a16:creationId xmlns:a16="http://schemas.microsoft.com/office/drawing/2014/main" id="{4FFD8372-543B-4AF5-8525-D834707F6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457" y="1964538"/>
            <a:ext cx="11459053" cy="308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33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6459DF-56FB-4E77-A87C-5899AB12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sz="5400">
                <a:ea typeface="+mj-lt"/>
                <a:cs typeface="+mj-lt"/>
              </a:rPr>
              <a:t>mkdir</a:t>
            </a:r>
            <a:endParaRPr lang="zh-TW" sz="5400">
              <a:cs typeface="Calibri Light" panose="020F0302020204030204"/>
            </a:endParaRPr>
          </a:p>
        </p:txBody>
      </p:sp>
      <p:pic>
        <p:nvPicPr>
          <p:cNvPr id="4" name="圖片 4" descr="一張含有 黑色, 握住, 選手, 男人 的圖片&#10;&#10;描述是以非常高的可信度產生">
            <a:extLst>
              <a:ext uri="{FF2B5EF4-FFF2-40B4-BE49-F238E27FC236}">
                <a16:creationId xmlns:a16="http://schemas.microsoft.com/office/drawing/2014/main" id="{464F513D-3E8D-4FE7-B687-E5684EB0E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197" y="2385459"/>
            <a:ext cx="11510512" cy="2095858"/>
          </a:xfrm>
        </p:spPr>
      </p:pic>
    </p:spTree>
    <p:extLst>
      <p:ext uri="{BB962C8B-B14F-4D97-AF65-F5344CB8AC3E}">
        <p14:creationId xmlns:p14="http://schemas.microsoft.com/office/powerpoint/2010/main" val="273317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205728-F484-4E34-97A6-E41A8468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sz="5400">
                <a:ea typeface="+mj-lt"/>
                <a:cs typeface="+mj-lt"/>
              </a:rPr>
              <a:t>rmdir</a:t>
            </a:r>
            <a:endParaRPr lang="zh-TW" sz="5400"/>
          </a:p>
        </p:txBody>
      </p:sp>
      <p:pic>
        <p:nvPicPr>
          <p:cNvPr id="4" name="圖片 4" descr="一張含有 選手, 花 的圖片&#10;&#10;描述是以非常高的可信度產生">
            <a:extLst>
              <a:ext uri="{FF2B5EF4-FFF2-40B4-BE49-F238E27FC236}">
                <a16:creationId xmlns:a16="http://schemas.microsoft.com/office/drawing/2014/main" id="{1DC7BE44-AFB0-417B-9708-5C187E23A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369" y="2209158"/>
            <a:ext cx="11362246" cy="2606614"/>
          </a:xfrm>
        </p:spPr>
      </p:pic>
    </p:spTree>
    <p:extLst>
      <p:ext uri="{BB962C8B-B14F-4D97-AF65-F5344CB8AC3E}">
        <p14:creationId xmlns:p14="http://schemas.microsoft.com/office/powerpoint/2010/main" val="166776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30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1" baseType="lpstr">
      <vt:lpstr>Office 佈景主題</vt:lpstr>
      <vt:lpstr>PowerPoint 簡報</vt:lpstr>
      <vt:lpstr>pwd</vt:lpstr>
      <vt:lpstr>cat</vt:lpstr>
      <vt:lpstr>ls</vt:lpstr>
      <vt:lpstr>top</vt:lpstr>
      <vt:lpstr>ps</vt:lpstr>
      <vt:lpstr>ping</vt:lpstr>
      <vt:lpstr>mkdir</vt:lpstr>
      <vt:lpstr>rmdir</vt:lpstr>
      <vt:lpstr>cp</vt:lpstr>
      <vt:lpstr>rm</vt:lpstr>
      <vt:lpstr>mv</vt:lpstr>
      <vt:lpstr>nl</vt:lpstr>
      <vt:lpstr>more</vt:lpstr>
      <vt:lpstr>less</vt:lpstr>
      <vt:lpstr>head</vt:lpstr>
      <vt:lpstr>tail</vt:lpstr>
      <vt:lpstr>od</vt:lpstr>
      <vt:lpstr>touch</vt:lpstr>
      <vt:lpstr>umask</vt:lpstr>
      <vt:lpstr>chattr</vt:lpstr>
      <vt:lpstr>lsattr</vt:lpstr>
      <vt:lpstr>SUID</vt:lpstr>
      <vt:lpstr>sgid</vt:lpstr>
      <vt:lpstr>sbit</vt:lpstr>
      <vt:lpstr>file</vt:lpstr>
      <vt:lpstr>which</vt:lpstr>
      <vt:lpstr>whereis</vt:lpstr>
      <vt:lpstr>locate</vt:lpstr>
      <vt:lpstr>updatedb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206</cp:revision>
  <dcterms:created xsi:type="dcterms:W3CDTF">2012-07-30T21:28:29Z</dcterms:created>
  <dcterms:modified xsi:type="dcterms:W3CDTF">2019-10-08T13:45:55Z</dcterms:modified>
</cp:coreProperties>
</file>