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6145-F813-4ECF-8731-824D8065CAE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4309-6AA0-407E-9AD6-927D3A1AE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25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6145-F813-4ECF-8731-824D8065CAE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4309-6AA0-407E-9AD6-927D3A1AE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10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6145-F813-4ECF-8731-824D8065CAE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4309-6AA0-407E-9AD6-927D3A1AE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08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6145-F813-4ECF-8731-824D8065CAE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4309-6AA0-407E-9AD6-927D3A1AE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70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6145-F813-4ECF-8731-824D8065CAE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4309-6AA0-407E-9AD6-927D3A1AE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31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6145-F813-4ECF-8731-824D8065CAE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4309-6AA0-407E-9AD6-927D3A1AE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66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6145-F813-4ECF-8731-824D8065CAE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4309-6AA0-407E-9AD6-927D3A1AE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18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6145-F813-4ECF-8731-824D8065CAE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4309-6AA0-407E-9AD6-927D3A1AE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14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6145-F813-4ECF-8731-824D8065CAE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4309-6AA0-407E-9AD6-927D3A1AE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3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6145-F813-4ECF-8731-824D8065CAE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4309-6AA0-407E-9AD6-927D3A1AE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53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6145-F813-4ECF-8731-824D8065CAE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4309-6AA0-407E-9AD6-927D3A1AE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53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36145-F813-4ECF-8731-824D8065CAE9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4309-6AA0-407E-9AD6-927D3A1AE2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3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188640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Task </a:t>
            </a:r>
            <a:r>
              <a:rPr lang="en-US" altLang="zh-TW" dirty="0" err="1" smtClean="0"/>
              <a:t>managu</a:t>
            </a:r>
            <a:r>
              <a:rPr lang="zh-TW" altLang="en-US" dirty="0" smtClean="0"/>
              <a:t>處理程序</a:t>
            </a:r>
            <a:endParaRPr lang="zh-TW" altLang="en-US" dirty="0"/>
          </a:p>
        </p:txBody>
      </p:sp>
      <p:pic>
        <p:nvPicPr>
          <p:cNvPr id="1026" name="Picture 2" descr="C:\Users\KSUIE\Desktop\工作管理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472608" cy="485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45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SUIE\Desktop\2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99774"/>
            <a:ext cx="6055532" cy="540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83568" y="409378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Task </a:t>
            </a:r>
            <a:r>
              <a:rPr lang="en-US" altLang="zh-TW" sz="3600" dirty="0" err="1" smtClean="0"/>
              <a:t>managu</a:t>
            </a:r>
            <a:r>
              <a:rPr lang="zh-TW" altLang="en-US" sz="3600" dirty="0" smtClean="0"/>
              <a:t> 效能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627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SUIE\Desktop\3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92696"/>
            <a:ext cx="6335713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4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SUIE\Desktop\4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94" y="692696"/>
            <a:ext cx="6269038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69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SUIE\Desktop\5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7497763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26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KSUIE\Desktop\6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12215"/>
            <a:ext cx="7431087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61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9096" cy="92211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 descr="C:\Users\KSUIE\Desktop\7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812088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56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</Words>
  <Application>Microsoft Office PowerPoint</Application>
  <PresentationFormat>如螢幕大小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Task managu處理程序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managu</dc:title>
  <dc:creator>KSUIE</dc:creator>
  <cp:lastModifiedBy>KSUIE</cp:lastModifiedBy>
  <cp:revision>3</cp:revision>
  <dcterms:created xsi:type="dcterms:W3CDTF">2019-10-24T01:51:20Z</dcterms:created>
  <dcterms:modified xsi:type="dcterms:W3CDTF">2019-10-24T02:13:49Z</dcterms:modified>
</cp:coreProperties>
</file>