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2510f174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12510f174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12510f174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12510f174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Pr>
        <a:blipFill>
          <a:blip r:embed="rId3">
            <a:alphaModFix/>
          </a:blip>
          <a:stretch/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/>
        </p:blipFill>
        <p:spPr>
          <a:xfrm>
            <a:off x="739750" y="166425"/>
            <a:ext cx="7664500" cy="10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Pr>
        <a:blipFill>
          <a:blip r:embed="rId3">
            <a:alphaModFix/>
          </a:blip>
          <a:stretch/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/>
        </p:blipFill>
        <p:spPr>
          <a:xfrm>
            <a:off x="739750" y="166425"/>
            <a:ext cx="7664500" cy="10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body" idx="4294967295"/>
          </p:nvPr>
        </p:nvSpPr>
        <p:spPr>
          <a:xfrm>
            <a:off x="1487925" y="1450050"/>
            <a:ext cx="70683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CSS Colloquium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Joy of Online Presentations using Zoom</a:t>
            </a: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Kris Kros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 Company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b="1">
                <a:solidFill>
                  <a:srgbClr val="FFFFFF"/>
                </a:solidFill>
              </a:rPr>
            </a:br>
            <a:r>
              <a:rPr lang="en" b="1">
                <a:solidFill>
                  <a:srgbClr val="FFFFFF"/>
                </a:solidFill>
              </a:rPr>
              <a:t>Faculty </a:t>
            </a:r>
            <a:r>
              <a:rPr lang="en" b="1">
                <a:solidFill>
                  <a:srgbClr val="FFFFFF"/>
                </a:solidFill>
              </a:rPr>
              <a:t>Advisor</a:t>
            </a:r>
            <a:r>
              <a:rPr lang="en">
                <a:solidFill>
                  <a:srgbClr val="FFFFFF"/>
                </a:solidFill>
              </a:rPr>
              <a:t>: Yusuf Pisan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ONLYOFFICE/6.0.2.10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