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2510f1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2510f1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2510f1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2510f1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50" y="166425"/>
            <a:ext cx="7664500" cy="10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50" y="166425"/>
            <a:ext cx="7664500" cy="10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1487925" y="1450050"/>
            <a:ext cx="70683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CSS Colloquium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Joy of Online Presentations using Zoom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Kris Kros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 Company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Faculty </a:t>
            </a:r>
            <a:r>
              <a:rPr b="1" lang="en">
                <a:solidFill>
                  <a:srgbClr val="FFFFFF"/>
                </a:solidFill>
              </a:rPr>
              <a:t>Advisor</a:t>
            </a:r>
            <a:r>
              <a:rPr lang="en">
                <a:solidFill>
                  <a:srgbClr val="FFFFFF"/>
                </a:solidFill>
              </a:rPr>
              <a:t>: Yusuf Pisan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