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78" r:id="rId3"/>
    <p:sldId id="373" r:id="rId4"/>
    <p:sldId id="279" r:id="rId5"/>
    <p:sldId id="388" r:id="rId6"/>
    <p:sldId id="381" r:id="rId7"/>
    <p:sldId id="374" r:id="rId8"/>
    <p:sldId id="281" r:id="rId9"/>
    <p:sldId id="359" r:id="rId10"/>
    <p:sldId id="376" r:id="rId11"/>
    <p:sldId id="362" r:id="rId12"/>
    <p:sldId id="363" r:id="rId13"/>
    <p:sldId id="364" r:id="rId14"/>
    <p:sldId id="365" r:id="rId15"/>
    <p:sldId id="366" r:id="rId16"/>
    <p:sldId id="377" r:id="rId17"/>
    <p:sldId id="360" r:id="rId18"/>
    <p:sldId id="361" r:id="rId19"/>
    <p:sldId id="367" r:id="rId20"/>
    <p:sldId id="378" r:id="rId21"/>
    <p:sldId id="357" r:id="rId22"/>
    <p:sldId id="382" r:id="rId23"/>
    <p:sldId id="383" r:id="rId24"/>
    <p:sldId id="386" r:id="rId25"/>
    <p:sldId id="385" r:id="rId26"/>
    <p:sldId id="384" r:id="rId27"/>
    <p:sldId id="387" r:id="rId28"/>
    <p:sldId id="379" r:id="rId29"/>
    <p:sldId id="375" r:id="rId30"/>
    <p:sldId id="369" r:id="rId31"/>
    <p:sldId id="389" r:id="rId32"/>
    <p:sldId id="371" r:id="rId33"/>
    <p:sldId id="277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FFCCFF"/>
    <a:srgbClr val="9999FF"/>
    <a:srgbClr val="000000"/>
    <a:srgbClr val="33CC33"/>
    <a:srgbClr val="DA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1" autoAdjust="0"/>
    <p:restoredTop sz="79758" autoAdjust="0"/>
  </p:normalViewPr>
  <p:slideViewPr>
    <p:cSldViewPr snapToGrid="0">
      <p:cViewPr varScale="1">
        <p:scale>
          <a:sx n="89" d="100"/>
          <a:sy n="89" d="100"/>
        </p:scale>
        <p:origin x="117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2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880E9C2-1F7E-44EB-B2C3-5998C55A1E09}" type="presOf" srcId="{C65C8361-FAE9-491E-A458-74704AF06102}" destId="{289DC80F-15AA-4F99-A3F9-7F03C978400A}" srcOrd="0" destOrd="0" presId="urn:microsoft.com/office/officeart/2005/8/layout/cycle2"/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F03EF80B-71EE-44C9-B139-76687A220335}" type="presOf" srcId="{14A1DF9B-906B-4B17-BB82-0D8032FCF394}" destId="{A881F8DA-890F-4943-B650-B84D2D7A3219}" srcOrd="0" destOrd="0" presId="urn:microsoft.com/office/officeart/2005/8/layout/cycle2"/>
    <dgm:cxn modelId="{1F44C5B3-B51D-4529-A42F-1F7E13479A6E}" type="presOf" srcId="{A91266FD-920D-417C-BB1F-B13686A1305F}" destId="{EAA0E0ED-C7DE-4ECD-BE14-7CAC51F1FF8C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72B3BBDD-2715-4AA9-99C7-2AFE9A524C52}" type="presOf" srcId="{501BA2F2-2575-4C5D-AD80-A2E5C39D748D}" destId="{BD998841-DBD1-4ACD-A328-D9ED8D16D5BA}" srcOrd="0" destOrd="0" presId="urn:microsoft.com/office/officeart/2005/8/layout/cycle2"/>
    <dgm:cxn modelId="{F05D5839-27D2-478C-846F-71AA76D30762}" type="presOf" srcId="{26B8A730-96AB-432A-AF2C-BF04991582E6}" destId="{6016B40D-9DFA-49DD-9BB5-4EF0227C7584}" srcOrd="0" destOrd="0" presId="urn:microsoft.com/office/officeart/2005/8/layout/cycle2"/>
    <dgm:cxn modelId="{C93EACDC-34CF-4983-A9D5-24CF45F93865}" type="presOf" srcId="{501BA2F2-2575-4C5D-AD80-A2E5C39D748D}" destId="{5CA32117-71EA-4C15-96C0-170DAB46C5EF}" srcOrd="1" destOrd="0" presId="urn:microsoft.com/office/officeart/2005/8/layout/cycle2"/>
    <dgm:cxn modelId="{9F334C49-5C51-4D1F-B2C7-B589D0189787}" type="presOf" srcId="{8A7F6BAF-AFA9-4F3E-A35F-2BE2DAEF5C29}" destId="{B27E019D-8899-4329-B6A9-AAE185751E1A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BE617280-1F2C-4586-A98A-167AF4390801}" type="presOf" srcId="{C5B67C1A-D085-48D5-9B4A-CF8CD6CAD391}" destId="{7A9452C3-855F-4BCC-AA36-487601033F30}" srcOrd="0" destOrd="0" presId="urn:microsoft.com/office/officeart/2005/8/layout/cycle2"/>
    <dgm:cxn modelId="{D2283465-7836-4C81-9F4A-AEDF49B1F27C}" type="presOf" srcId="{E0D0CDF5-4691-4CB0-9378-62C2D3679336}" destId="{3EE835D4-7F54-45A5-BE95-4EA1628D7B24}" srcOrd="0" destOrd="0" presId="urn:microsoft.com/office/officeart/2005/8/layout/cycle2"/>
    <dgm:cxn modelId="{1ABC9B51-1B1F-40BB-84C2-4C197D65E2FA}" type="presOf" srcId="{60563999-70BE-4636-8E1E-6F9BD29B410F}" destId="{4F6C3151-674F-4CE6-A427-223649A20AB3}" srcOrd="0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79493E7D-785D-4E64-9EAD-220616836E6B}" type="presOf" srcId="{A91266FD-920D-417C-BB1F-B13686A1305F}" destId="{A9966A93-85C9-4876-9489-9F154801C827}" srcOrd="1" destOrd="0" presId="urn:microsoft.com/office/officeart/2005/8/layout/cycle2"/>
    <dgm:cxn modelId="{6C462B01-3768-4607-B525-DCF1159A55C0}" type="presOf" srcId="{ECBF2189-5267-4BD6-9C4B-2BC3EFA88FD6}" destId="{25F71140-03CD-4F8E-A64A-63306CFEAB72}" srcOrd="0" destOrd="0" presId="urn:microsoft.com/office/officeart/2005/8/layout/cycle2"/>
    <dgm:cxn modelId="{071E8CF7-7048-4A09-AB42-21BF3EB3AFEB}" type="presOf" srcId="{71104C1A-15CE-4541-A941-FFD5A1A8E856}" destId="{FC9EAA79-8921-4E81-9AAF-81F7A1BB24DF}" srcOrd="1" destOrd="0" presId="urn:microsoft.com/office/officeart/2005/8/layout/cycle2"/>
    <dgm:cxn modelId="{48DB9545-B494-429C-B556-764ACC883EF0}" type="presOf" srcId="{5DDF1773-F67A-49C6-A526-1C5CBC6C06A4}" destId="{80092AF1-44AB-42E7-92B5-289AF084DF21}" srcOrd="0" destOrd="0" presId="urn:microsoft.com/office/officeart/2005/8/layout/cycle2"/>
    <dgm:cxn modelId="{C374ED71-E381-4BC7-97EF-BE3B280A0C92}" type="presOf" srcId="{D4A4589F-2623-4D53-9F10-675236E64B39}" destId="{6B768435-F50C-42FF-A65D-BEA6EEE82D90}" srcOrd="0" destOrd="0" presId="urn:microsoft.com/office/officeart/2005/8/layout/cycle2"/>
    <dgm:cxn modelId="{323A1136-A790-4B63-A8FF-B51FB3748F27}" type="presOf" srcId="{E0D0CDF5-4691-4CB0-9378-62C2D3679336}" destId="{ACA7ABD3-762F-41F1-B67E-CF71FECEDD34}" srcOrd="1" destOrd="0" presId="urn:microsoft.com/office/officeart/2005/8/layout/cycle2"/>
    <dgm:cxn modelId="{CDBBBD70-47CD-4D94-98AA-D7A684471A70}" type="presOf" srcId="{33E46F53-EFC1-4C1E-8681-D7C21019B09F}" destId="{F7902B9A-4A2A-45D4-B80C-230D519BF277}" srcOrd="0" destOrd="0" presId="urn:microsoft.com/office/officeart/2005/8/layout/cycle2"/>
    <dgm:cxn modelId="{7710200B-D798-4DA5-A191-88B4A75C50AC}" type="presOf" srcId="{CDC28757-8468-4940-BD37-00DDEA2FB670}" destId="{FCB40483-675E-4A1F-86C8-64699297B14B}" srcOrd="1" destOrd="0" presId="urn:microsoft.com/office/officeart/2005/8/layout/cycle2"/>
    <dgm:cxn modelId="{D543A720-2EFB-4C88-86C4-4D521C5168A0}" type="presOf" srcId="{99C9FF94-8344-4B52-BF85-E5D91A0EE851}" destId="{7A2EAFEE-D940-42ED-9C63-3FDDDAFE613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37F52273-BC23-4266-B1C9-BC0583350BE6}" type="presOf" srcId="{CDC28757-8468-4940-BD37-00DDEA2FB670}" destId="{5450F6E6-5152-4BE9-88CC-C01C010AE18E}" srcOrd="0" destOrd="0" presId="urn:microsoft.com/office/officeart/2005/8/layout/cycle2"/>
    <dgm:cxn modelId="{9F60C24C-D0E1-4898-A63E-7F0E59445587}" type="presOf" srcId="{EAAF925E-4E97-46D0-BB34-BCC7065B85B3}" destId="{296FAA4D-B9E4-409E-A8DE-69C8700F000D}" srcOrd="0" destOrd="0" presId="urn:microsoft.com/office/officeart/2005/8/layout/cycle2"/>
    <dgm:cxn modelId="{9846C28C-C75B-4A97-85F8-40E18E91545B}" type="presOf" srcId="{60563999-70BE-4636-8E1E-6F9BD29B410F}" destId="{098706D0-1691-43D9-A033-D1B9A28B2F80}" srcOrd="1" destOrd="0" presId="urn:microsoft.com/office/officeart/2005/8/layout/cycle2"/>
    <dgm:cxn modelId="{9A266810-BC4E-4D5F-A88E-96A1363473DE}" type="presOf" srcId="{ECBF2189-5267-4BD6-9C4B-2BC3EFA88FD6}" destId="{3169FA95-98B7-4167-8ACC-35859C2DC2AD}" srcOrd="1" destOrd="0" presId="urn:microsoft.com/office/officeart/2005/8/layout/cycle2"/>
    <dgm:cxn modelId="{DC7DCF12-119A-4D87-9604-1992A78C96E5}" type="presOf" srcId="{8A7F6BAF-AFA9-4F3E-A35F-2BE2DAEF5C29}" destId="{D2FF5E84-D67C-464A-979D-1334B36C0528}" srcOrd="1" destOrd="0" presId="urn:microsoft.com/office/officeart/2005/8/layout/cycle2"/>
    <dgm:cxn modelId="{E7364B9E-592E-4DFC-ADA9-B3E77EB38CBD}" type="presOf" srcId="{CDD5C999-5F38-4111-8A55-B100E87E94F3}" destId="{DD04748A-9F5A-43C8-9977-93F4B451F057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823A79D-9812-4F1E-8B4C-89810EEABE97}" type="presOf" srcId="{71104C1A-15CE-4541-A941-FFD5A1A8E856}" destId="{BA29C9B0-5565-4695-87E7-9AA2FC5F663B}" srcOrd="0" destOrd="0" presId="urn:microsoft.com/office/officeart/2005/8/layout/cycle2"/>
    <dgm:cxn modelId="{3BA6CCD1-3D8B-41F1-98F5-AE5FCF1B1CB2}" type="presOf" srcId="{CDD5C999-5F38-4111-8A55-B100E87E94F3}" destId="{FBA26A83-C379-49AA-A8F7-C65D90D8481A}" srcOrd="0" destOrd="0" presId="urn:microsoft.com/office/officeart/2005/8/layout/cycle2"/>
    <dgm:cxn modelId="{997FAAAC-8A7F-4A8D-89F4-1F86FAEA73EF}" type="presOf" srcId="{FA8C76EB-D522-44C4-8FF9-145FE376FA95}" destId="{E0D25121-D234-46CF-9D26-42C5DDD8EF60}" srcOrd="0" destOrd="0" presId="urn:microsoft.com/office/officeart/2005/8/layout/cycle2"/>
    <dgm:cxn modelId="{72398B4A-AFE0-40B6-B855-0BD2BEB9B7F4}" type="presOf" srcId="{99C9FF94-8344-4B52-BF85-E5D91A0EE851}" destId="{26359DA3-B123-4033-A5B6-EC29CD6B72A1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9B80CFAA-3363-47DB-9330-94077BF64522}" type="presOf" srcId="{DE51B0DD-2AE3-4F06-BA49-02933DD5157B}" destId="{2CCD00D7-F7DF-4B4E-B730-556029E0E894}" srcOrd="0" destOrd="0" presId="urn:microsoft.com/office/officeart/2005/8/layout/cycle2"/>
    <dgm:cxn modelId="{7210A3A5-A361-4402-84BF-F6B801F61C9D}" type="presOf" srcId="{BE3B2B3C-768B-4A8D-B300-870DFDC890B2}" destId="{167A3CD7-D411-4A57-8721-1E9B1A5EA4E7}" srcOrd="0" destOrd="0" presId="urn:microsoft.com/office/officeart/2005/8/layout/cycle2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62EC7E47-E756-4626-B8B1-D2F1A8BFF6C6}" type="presParOf" srcId="{167A3CD7-D411-4A57-8721-1E9B1A5EA4E7}" destId="{7A9452C3-855F-4BCC-AA36-487601033F30}" srcOrd="0" destOrd="0" presId="urn:microsoft.com/office/officeart/2005/8/layout/cycle2"/>
    <dgm:cxn modelId="{2B75C716-C336-4185-BBC3-16743EAFFB98}" type="presParOf" srcId="{167A3CD7-D411-4A57-8721-1E9B1A5EA4E7}" destId="{5450F6E6-5152-4BE9-88CC-C01C010AE18E}" srcOrd="1" destOrd="0" presId="urn:microsoft.com/office/officeart/2005/8/layout/cycle2"/>
    <dgm:cxn modelId="{44D3FBE2-BA2E-47B0-9A8B-B902516C08E9}" type="presParOf" srcId="{5450F6E6-5152-4BE9-88CC-C01C010AE18E}" destId="{FCB40483-675E-4A1F-86C8-64699297B14B}" srcOrd="0" destOrd="0" presId="urn:microsoft.com/office/officeart/2005/8/layout/cycle2"/>
    <dgm:cxn modelId="{2E131FB4-CC65-4A16-AC3C-E557F1602A65}" type="presParOf" srcId="{167A3CD7-D411-4A57-8721-1E9B1A5EA4E7}" destId="{E0D25121-D234-46CF-9D26-42C5DDD8EF60}" srcOrd="2" destOrd="0" presId="urn:microsoft.com/office/officeart/2005/8/layout/cycle2"/>
    <dgm:cxn modelId="{43D51A40-20C3-4785-A861-CDB08B1BAE92}" type="presParOf" srcId="{167A3CD7-D411-4A57-8721-1E9B1A5EA4E7}" destId="{3EE835D4-7F54-45A5-BE95-4EA1628D7B24}" srcOrd="3" destOrd="0" presId="urn:microsoft.com/office/officeart/2005/8/layout/cycle2"/>
    <dgm:cxn modelId="{0A1403AF-E167-4B69-B038-F31D2FBF4CBC}" type="presParOf" srcId="{3EE835D4-7F54-45A5-BE95-4EA1628D7B24}" destId="{ACA7ABD3-762F-41F1-B67E-CF71FECEDD34}" srcOrd="0" destOrd="0" presId="urn:microsoft.com/office/officeart/2005/8/layout/cycle2"/>
    <dgm:cxn modelId="{B623A4C5-4A2D-4285-9E9B-42BB3B453C1C}" type="presParOf" srcId="{167A3CD7-D411-4A57-8721-1E9B1A5EA4E7}" destId="{6B768435-F50C-42FF-A65D-BEA6EEE82D90}" srcOrd="4" destOrd="0" presId="urn:microsoft.com/office/officeart/2005/8/layout/cycle2"/>
    <dgm:cxn modelId="{8CCF0D92-BA0E-4462-A699-6478B992E700}" type="presParOf" srcId="{167A3CD7-D411-4A57-8721-1E9B1A5EA4E7}" destId="{BA29C9B0-5565-4695-87E7-9AA2FC5F663B}" srcOrd="5" destOrd="0" presId="urn:microsoft.com/office/officeart/2005/8/layout/cycle2"/>
    <dgm:cxn modelId="{EB235137-0753-46AB-8FDD-D50B972B73E3}" type="presParOf" srcId="{BA29C9B0-5565-4695-87E7-9AA2FC5F663B}" destId="{FC9EAA79-8921-4E81-9AAF-81F7A1BB24DF}" srcOrd="0" destOrd="0" presId="urn:microsoft.com/office/officeart/2005/8/layout/cycle2"/>
    <dgm:cxn modelId="{CE02106E-2C57-4EBC-9601-61A6CA1622EF}" type="presParOf" srcId="{167A3CD7-D411-4A57-8721-1E9B1A5EA4E7}" destId="{6016B40D-9DFA-49DD-9BB5-4EF0227C7584}" srcOrd="6" destOrd="0" presId="urn:microsoft.com/office/officeart/2005/8/layout/cycle2"/>
    <dgm:cxn modelId="{3EA655F0-EFA7-4DE1-A6FF-EE5D9AFDAE05}" type="presParOf" srcId="{167A3CD7-D411-4A57-8721-1E9B1A5EA4E7}" destId="{25F71140-03CD-4F8E-A64A-63306CFEAB72}" srcOrd="7" destOrd="0" presId="urn:microsoft.com/office/officeart/2005/8/layout/cycle2"/>
    <dgm:cxn modelId="{94460C00-A0AE-4D84-A737-97D845EBAFA7}" type="presParOf" srcId="{25F71140-03CD-4F8E-A64A-63306CFEAB72}" destId="{3169FA95-98B7-4167-8ACC-35859C2DC2AD}" srcOrd="0" destOrd="0" presId="urn:microsoft.com/office/officeart/2005/8/layout/cycle2"/>
    <dgm:cxn modelId="{AC516CF6-FDE4-4F38-AB0B-93521CA8EFA3}" type="presParOf" srcId="{167A3CD7-D411-4A57-8721-1E9B1A5EA4E7}" destId="{296FAA4D-B9E4-409E-A8DE-69C8700F000D}" srcOrd="8" destOrd="0" presId="urn:microsoft.com/office/officeart/2005/8/layout/cycle2"/>
    <dgm:cxn modelId="{7684894A-07BA-4440-89F9-FB6783D3394B}" type="presParOf" srcId="{167A3CD7-D411-4A57-8721-1E9B1A5EA4E7}" destId="{7A2EAFEE-D940-42ED-9C63-3FDDDAFE613A}" srcOrd="9" destOrd="0" presId="urn:microsoft.com/office/officeart/2005/8/layout/cycle2"/>
    <dgm:cxn modelId="{FF7FA797-4213-4C0E-A561-23093C50AC6B}" type="presParOf" srcId="{7A2EAFEE-D940-42ED-9C63-3FDDDAFE613A}" destId="{26359DA3-B123-4033-A5B6-EC29CD6B72A1}" srcOrd="0" destOrd="0" presId="urn:microsoft.com/office/officeart/2005/8/layout/cycle2"/>
    <dgm:cxn modelId="{4A489C79-706A-4A06-90C6-CC785F8BB4A3}" type="presParOf" srcId="{167A3CD7-D411-4A57-8721-1E9B1A5EA4E7}" destId="{80092AF1-44AB-42E7-92B5-289AF084DF21}" srcOrd="10" destOrd="0" presId="urn:microsoft.com/office/officeart/2005/8/layout/cycle2"/>
    <dgm:cxn modelId="{2E079B26-6B67-4666-B4AE-EB0F30AD089B}" type="presParOf" srcId="{167A3CD7-D411-4A57-8721-1E9B1A5EA4E7}" destId="{EAA0E0ED-C7DE-4ECD-BE14-7CAC51F1FF8C}" srcOrd="11" destOrd="0" presId="urn:microsoft.com/office/officeart/2005/8/layout/cycle2"/>
    <dgm:cxn modelId="{07185041-049F-45E7-B140-F0EE9E4621CA}" type="presParOf" srcId="{EAA0E0ED-C7DE-4ECD-BE14-7CAC51F1FF8C}" destId="{A9966A93-85C9-4876-9489-9F154801C827}" srcOrd="0" destOrd="0" presId="urn:microsoft.com/office/officeart/2005/8/layout/cycle2"/>
    <dgm:cxn modelId="{0EF3B4E1-658D-4F02-A981-864B1D274D66}" type="presParOf" srcId="{167A3CD7-D411-4A57-8721-1E9B1A5EA4E7}" destId="{F7902B9A-4A2A-45D4-B80C-230D519BF277}" srcOrd="12" destOrd="0" presId="urn:microsoft.com/office/officeart/2005/8/layout/cycle2"/>
    <dgm:cxn modelId="{0D0EF6E5-85B6-4DD1-95C0-42CB69E7B26E}" type="presParOf" srcId="{167A3CD7-D411-4A57-8721-1E9B1A5EA4E7}" destId="{B27E019D-8899-4329-B6A9-AAE185751E1A}" srcOrd="13" destOrd="0" presId="urn:microsoft.com/office/officeart/2005/8/layout/cycle2"/>
    <dgm:cxn modelId="{4ED1B2C8-A7D2-4353-B993-BDB0688E40FC}" type="presParOf" srcId="{B27E019D-8899-4329-B6A9-AAE185751E1A}" destId="{D2FF5E84-D67C-464A-979D-1334B36C0528}" srcOrd="0" destOrd="0" presId="urn:microsoft.com/office/officeart/2005/8/layout/cycle2"/>
    <dgm:cxn modelId="{7A8B3F3A-6536-4D32-9E07-274BB9035736}" type="presParOf" srcId="{167A3CD7-D411-4A57-8721-1E9B1A5EA4E7}" destId="{2CCD00D7-F7DF-4B4E-B730-556029E0E894}" srcOrd="14" destOrd="0" presId="urn:microsoft.com/office/officeart/2005/8/layout/cycle2"/>
    <dgm:cxn modelId="{C2A15CD0-4CB8-4EAE-8FC7-2AB8E7F08F63}" type="presParOf" srcId="{167A3CD7-D411-4A57-8721-1E9B1A5EA4E7}" destId="{4F6C3151-674F-4CE6-A427-223649A20AB3}" srcOrd="15" destOrd="0" presId="urn:microsoft.com/office/officeart/2005/8/layout/cycle2"/>
    <dgm:cxn modelId="{2347F8C2-9AE6-435B-9856-0BC553AACB84}" type="presParOf" srcId="{4F6C3151-674F-4CE6-A427-223649A20AB3}" destId="{098706D0-1691-43D9-A033-D1B9A28B2F80}" srcOrd="0" destOrd="0" presId="urn:microsoft.com/office/officeart/2005/8/layout/cycle2"/>
    <dgm:cxn modelId="{E7ECE712-500C-421A-92DF-111CE26C1CB0}" type="presParOf" srcId="{167A3CD7-D411-4A57-8721-1E9B1A5EA4E7}" destId="{A881F8DA-890F-4943-B650-B84D2D7A3219}" srcOrd="16" destOrd="0" presId="urn:microsoft.com/office/officeart/2005/8/layout/cycle2"/>
    <dgm:cxn modelId="{5FDDBD26-D5F7-4EE9-9886-4563E4573BCA}" type="presParOf" srcId="{167A3CD7-D411-4A57-8721-1E9B1A5EA4E7}" destId="{BD998841-DBD1-4ACD-A328-D9ED8D16D5BA}" srcOrd="17" destOrd="0" presId="urn:microsoft.com/office/officeart/2005/8/layout/cycle2"/>
    <dgm:cxn modelId="{BF14E091-2428-496E-BD6D-04E03F55B8E6}" type="presParOf" srcId="{BD998841-DBD1-4ACD-A328-D9ED8D16D5BA}" destId="{5CA32117-71EA-4C15-96C0-170DAB46C5EF}" srcOrd="0" destOrd="0" presId="urn:microsoft.com/office/officeart/2005/8/layout/cycle2"/>
    <dgm:cxn modelId="{BE6CB1FE-936D-4827-BAD4-5B17263187B6}" type="presParOf" srcId="{167A3CD7-D411-4A57-8721-1E9B1A5EA4E7}" destId="{289DC80F-15AA-4F99-A3F9-7F03C978400A}" srcOrd="18" destOrd="0" presId="urn:microsoft.com/office/officeart/2005/8/layout/cycle2"/>
    <dgm:cxn modelId="{44B0D9A4-8B9F-4C7D-AFCE-DF0335CB71FE}" type="presParOf" srcId="{167A3CD7-D411-4A57-8721-1E9B1A5EA4E7}" destId="{FBA26A83-C379-49AA-A8F7-C65D90D8481A}" srcOrd="19" destOrd="0" presId="urn:microsoft.com/office/officeart/2005/8/layout/cycle2"/>
    <dgm:cxn modelId="{35710406-BA8F-4031-9A0E-6FA2565CB969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B2B3C-768B-4A8D-B300-870DFDC890B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B67C1A-D085-48D5-9B4A-CF8CD6CAD391}">
      <dgm:prSet phldrT="[文本]"/>
      <dgm:spPr/>
      <dgm:t>
        <a:bodyPr/>
        <a:lstStyle/>
        <a:p>
          <a:r>
            <a:rPr lang="en-US" altLang="zh-CN" dirty="0" smtClean="0"/>
            <a:t>GCL</a:t>
          </a:r>
          <a:endParaRPr lang="zh-CN" altLang="en-US" dirty="0"/>
        </a:p>
      </dgm:t>
    </dgm:pt>
    <dgm:pt modelId="{97EAA966-ACBA-41A3-B5F6-D62DB64C3DA8}" type="par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CDC28757-8468-4940-BD37-00DDEA2FB670}" type="sibTrans" cxnId="{D1ABB027-21DD-4D40-A831-4F81CC88315B}">
      <dgm:prSet/>
      <dgm:spPr/>
      <dgm:t>
        <a:bodyPr/>
        <a:lstStyle/>
        <a:p>
          <a:endParaRPr lang="zh-CN" altLang="en-US"/>
        </a:p>
      </dgm:t>
    </dgm:pt>
    <dgm:pt modelId="{FA8C76EB-D522-44C4-8FF9-145FE376FA95}">
      <dgm:prSet phldrT="[文本]"/>
      <dgm:spPr/>
      <dgm:t>
        <a:bodyPr/>
        <a:lstStyle/>
        <a:p>
          <a:r>
            <a:rPr lang="en-US" altLang="zh-CN" dirty="0" smtClean="0"/>
            <a:t>GGJ</a:t>
          </a:r>
          <a:endParaRPr lang="zh-CN" altLang="en-US" dirty="0"/>
        </a:p>
      </dgm:t>
    </dgm:pt>
    <dgm:pt modelId="{85DABFD3-BBD6-47D4-9CCA-A987816E3B8A}" type="par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E0D0CDF5-4691-4CB0-9378-62C2D3679336}" type="sibTrans" cxnId="{826C4ACB-98BA-4062-A641-363244AE5059}">
      <dgm:prSet/>
      <dgm:spPr/>
      <dgm:t>
        <a:bodyPr/>
        <a:lstStyle/>
        <a:p>
          <a:endParaRPr lang="zh-CN" altLang="en-US"/>
        </a:p>
      </dgm:t>
    </dgm:pt>
    <dgm:pt modelId="{D4A4589F-2623-4D53-9F10-675236E64B39}">
      <dgm:prSet phldrT="[文本]"/>
      <dgm:spPr/>
      <dgm:t>
        <a:bodyPr/>
        <a:lstStyle/>
        <a:p>
          <a:r>
            <a:rPr lang="en-US" altLang="zh-CN" dirty="0" smtClean="0"/>
            <a:t>GQI</a:t>
          </a:r>
          <a:endParaRPr lang="zh-CN" altLang="en-US" dirty="0"/>
        </a:p>
      </dgm:t>
    </dgm:pt>
    <dgm:pt modelId="{A96EE855-0B2C-48BF-B9CD-F1A67BA1F61E}" type="par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71104C1A-15CE-4541-A941-FFD5A1A8E856}" type="sibTrans" cxnId="{EA2A8BA6-39F6-4B07-B403-B7DC985F8761}">
      <dgm:prSet/>
      <dgm:spPr/>
      <dgm:t>
        <a:bodyPr/>
        <a:lstStyle/>
        <a:p>
          <a:endParaRPr lang="zh-CN" altLang="en-US"/>
        </a:p>
      </dgm:t>
    </dgm:pt>
    <dgm:pt modelId="{26B8A730-96AB-432A-AF2C-BF04991582E6}">
      <dgm:prSet phldrT="[文本]"/>
      <dgm:spPr/>
      <dgm:t>
        <a:bodyPr/>
        <a:lstStyle/>
        <a:p>
          <a:r>
            <a:rPr lang="en-US" altLang="zh-CN" dirty="0" smtClean="0"/>
            <a:t>GDQ</a:t>
          </a:r>
          <a:endParaRPr lang="zh-CN" altLang="en-US" dirty="0"/>
        </a:p>
      </dgm:t>
    </dgm:pt>
    <dgm:pt modelId="{88717AA9-5F72-4919-B5F1-9D881956A64A}" type="par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CBF2189-5267-4BD6-9C4B-2BC3EFA88FD6}" type="sibTrans" cxnId="{7FD5B485-2E89-4D9A-B1A1-42F6947800E1}">
      <dgm:prSet/>
      <dgm:spPr/>
      <dgm:t>
        <a:bodyPr/>
        <a:lstStyle/>
        <a:p>
          <a:endParaRPr lang="zh-CN" altLang="en-US"/>
        </a:p>
      </dgm:t>
    </dgm:pt>
    <dgm:pt modelId="{EAAF925E-4E97-46D0-BB34-BCC7065B85B3}">
      <dgm:prSet phldrT="[文本]"/>
      <dgm:spPr/>
      <dgm:t>
        <a:bodyPr/>
        <a:lstStyle/>
        <a:p>
          <a:r>
            <a:rPr lang="en-US" altLang="zh-CN" dirty="0" smtClean="0"/>
            <a:t>GMA</a:t>
          </a:r>
          <a:endParaRPr lang="zh-CN" altLang="en-US" dirty="0"/>
        </a:p>
      </dgm:t>
    </dgm:pt>
    <dgm:pt modelId="{74D379E7-2E2C-4673-94BB-0F0266AAE138}" type="par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99C9FF94-8344-4B52-BF85-E5D91A0EE851}" type="sibTrans" cxnId="{376E03BB-5CC4-4F3A-B698-7EE214A468C6}">
      <dgm:prSet/>
      <dgm:spPr/>
      <dgm:t>
        <a:bodyPr/>
        <a:lstStyle/>
        <a:p>
          <a:endParaRPr lang="zh-CN" altLang="en-US"/>
        </a:p>
      </dgm:t>
    </dgm:pt>
    <dgm:pt modelId="{5DDF1773-F67A-49C6-A526-1C5CBC6C06A4}">
      <dgm:prSet phldrT="[文本]"/>
      <dgm:spPr/>
      <dgm:t>
        <a:bodyPr/>
        <a:lstStyle/>
        <a:p>
          <a:r>
            <a:rPr lang="en-US" altLang="zh-CN" dirty="0" smtClean="0"/>
            <a:t>GJG</a:t>
          </a:r>
          <a:endParaRPr lang="zh-CN" altLang="en-US" dirty="0"/>
        </a:p>
      </dgm:t>
    </dgm:pt>
    <dgm:pt modelId="{73671856-4C5B-4EDB-A3C7-5FB6DA27618F}" type="par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A91266FD-920D-417C-BB1F-B13686A1305F}" type="sibTrans" cxnId="{4DF03463-E0A5-4803-A862-B904B4D54AA3}">
      <dgm:prSet/>
      <dgm:spPr/>
      <dgm:t>
        <a:bodyPr/>
        <a:lstStyle/>
        <a:p>
          <a:endParaRPr lang="zh-CN" altLang="en-US"/>
        </a:p>
      </dgm:t>
    </dgm:pt>
    <dgm:pt modelId="{33E46F53-EFC1-4C1E-8681-D7C21019B09F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BIM5D</a:t>
          </a:r>
          <a:endParaRPr lang="zh-CN" altLang="en-US" dirty="0"/>
        </a:p>
      </dgm:t>
    </dgm:pt>
    <dgm:pt modelId="{F4B3BE19-2937-410C-8AEA-FC52CF63A783}" type="par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8A7F6BAF-AFA9-4F3E-A35F-2BE2DAEF5C29}" type="sibTrans" cxnId="{3DA69B4A-97AF-4471-B638-9CE757302832}">
      <dgm:prSet/>
      <dgm:spPr/>
      <dgm:t>
        <a:bodyPr/>
        <a:lstStyle/>
        <a:p>
          <a:endParaRPr lang="zh-CN" altLang="en-US"/>
        </a:p>
      </dgm:t>
    </dgm:pt>
    <dgm:pt modelId="{DE51B0DD-2AE3-4F06-BA49-02933DD5157B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GBQ</a:t>
          </a:r>
          <a:endParaRPr lang="zh-CN" altLang="en-US" dirty="0"/>
        </a:p>
      </dgm:t>
    </dgm:pt>
    <dgm:pt modelId="{DF2350A2-10E2-4576-91C3-4DD003843285}" type="par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60563999-70BE-4636-8E1E-6F9BD29B410F}" type="sibTrans" cxnId="{9BF81CE1-B2F9-4ACC-8448-408282D26CCA}">
      <dgm:prSet/>
      <dgm:spPr/>
      <dgm:t>
        <a:bodyPr/>
        <a:lstStyle/>
        <a:p>
          <a:endParaRPr lang="zh-CN" altLang="en-US"/>
        </a:p>
      </dgm:t>
    </dgm:pt>
    <dgm:pt modelId="{14A1DF9B-906B-4B17-BB82-0D8032FCF39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GICD</a:t>
          </a:r>
          <a:endParaRPr lang="zh-CN" altLang="en-US" dirty="0"/>
        </a:p>
      </dgm:t>
    </dgm:pt>
    <dgm:pt modelId="{11E71065-8805-44E8-8FFF-DD68E0D728A4}" type="par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501BA2F2-2575-4C5D-AD80-A2E5C39D748D}" type="sibTrans" cxnId="{8D475515-E698-4C6F-836B-DDFB46CA6DBD}">
      <dgm:prSet/>
      <dgm:spPr/>
      <dgm:t>
        <a:bodyPr/>
        <a:lstStyle/>
        <a:p>
          <a:endParaRPr lang="zh-CN" altLang="en-US"/>
        </a:p>
      </dgm:t>
    </dgm:pt>
    <dgm:pt modelId="{C65C8361-FAE9-491E-A458-74704AF06102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广达</a:t>
          </a:r>
          <a:endParaRPr lang="zh-CN" altLang="en-US" dirty="0"/>
        </a:p>
      </dgm:t>
    </dgm:pt>
    <dgm:pt modelId="{3961CFF5-FCB3-41EA-A2A1-9979AA1DAFF8}" type="par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CDD5C999-5F38-4111-8A55-B100E87E94F3}" type="sibTrans" cxnId="{154D8CCB-F3C4-45F9-9108-A5EDCB33F0C3}">
      <dgm:prSet/>
      <dgm:spPr/>
      <dgm:t>
        <a:bodyPr/>
        <a:lstStyle/>
        <a:p>
          <a:endParaRPr lang="zh-CN" altLang="en-US"/>
        </a:p>
      </dgm:t>
    </dgm:pt>
    <dgm:pt modelId="{167A3CD7-D411-4A57-8721-1E9B1A5EA4E7}" type="pres">
      <dgm:prSet presAssocID="{BE3B2B3C-768B-4A8D-B300-870DFDC890B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9452C3-855F-4BCC-AA36-487601033F30}" type="pres">
      <dgm:prSet presAssocID="{C5B67C1A-D085-48D5-9B4A-CF8CD6CAD391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50F6E6-5152-4BE9-88CC-C01C010AE18E}" type="pres">
      <dgm:prSet presAssocID="{CDC28757-8468-4940-BD37-00DDEA2FB670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FCB40483-675E-4A1F-86C8-64699297B14B}" type="pres">
      <dgm:prSet presAssocID="{CDC28757-8468-4940-BD37-00DDEA2FB670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E0D25121-D234-46CF-9D26-42C5DDD8EF60}" type="pres">
      <dgm:prSet presAssocID="{FA8C76EB-D522-44C4-8FF9-145FE376FA95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835D4-7F54-45A5-BE95-4EA1628D7B24}" type="pres">
      <dgm:prSet presAssocID="{E0D0CDF5-4691-4CB0-9378-62C2D367933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ACA7ABD3-762F-41F1-B67E-CF71FECEDD34}" type="pres">
      <dgm:prSet presAssocID="{E0D0CDF5-4691-4CB0-9378-62C2D367933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6B768435-F50C-42FF-A65D-BEA6EEE82D90}" type="pres">
      <dgm:prSet presAssocID="{D4A4589F-2623-4D53-9F10-675236E64B3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9C9B0-5565-4695-87E7-9AA2FC5F663B}" type="pres">
      <dgm:prSet presAssocID="{71104C1A-15CE-4541-A941-FFD5A1A8E85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FC9EAA79-8921-4E81-9AAF-81F7A1BB24DF}" type="pres">
      <dgm:prSet presAssocID="{71104C1A-15CE-4541-A941-FFD5A1A8E85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6016B40D-9DFA-49DD-9BB5-4EF0227C7584}" type="pres">
      <dgm:prSet presAssocID="{26B8A730-96AB-432A-AF2C-BF04991582E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71140-03CD-4F8E-A64A-63306CFEAB72}" type="pres">
      <dgm:prSet presAssocID="{ECBF2189-5267-4BD6-9C4B-2BC3EFA88FD6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3169FA95-98B7-4167-8ACC-35859C2DC2AD}" type="pres">
      <dgm:prSet presAssocID="{ECBF2189-5267-4BD6-9C4B-2BC3EFA88FD6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296FAA4D-B9E4-409E-A8DE-69C8700F000D}" type="pres">
      <dgm:prSet presAssocID="{EAAF925E-4E97-46D0-BB34-BCC7065B85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EAFEE-D940-42ED-9C63-3FDDDAFE613A}" type="pres">
      <dgm:prSet presAssocID="{99C9FF94-8344-4B52-BF85-E5D91A0EE851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26359DA3-B123-4033-A5B6-EC29CD6B72A1}" type="pres">
      <dgm:prSet presAssocID="{99C9FF94-8344-4B52-BF85-E5D91A0EE851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80092AF1-44AB-42E7-92B5-289AF084DF21}" type="pres">
      <dgm:prSet presAssocID="{5DDF1773-F67A-49C6-A526-1C5CBC6C06A4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0E0ED-C7DE-4ECD-BE14-7CAC51F1FF8C}" type="pres">
      <dgm:prSet presAssocID="{A91266FD-920D-417C-BB1F-B13686A1305F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9966A93-85C9-4876-9489-9F154801C827}" type="pres">
      <dgm:prSet presAssocID="{A91266FD-920D-417C-BB1F-B13686A1305F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F7902B9A-4A2A-45D4-B80C-230D519BF277}" type="pres">
      <dgm:prSet presAssocID="{33E46F53-EFC1-4C1E-8681-D7C21019B09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E019D-8899-4329-B6A9-AAE185751E1A}" type="pres">
      <dgm:prSet presAssocID="{8A7F6BAF-AFA9-4F3E-A35F-2BE2DAEF5C29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D2FF5E84-D67C-464A-979D-1334B36C0528}" type="pres">
      <dgm:prSet presAssocID="{8A7F6BAF-AFA9-4F3E-A35F-2BE2DAEF5C29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2CCD00D7-F7DF-4B4E-B730-556029E0E894}" type="pres">
      <dgm:prSet presAssocID="{DE51B0DD-2AE3-4F06-BA49-02933DD5157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C3151-674F-4CE6-A427-223649A20AB3}" type="pres">
      <dgm:prSet presAssocID="{60563999-70BE-4636-8E1E-6F9BD29B410F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098706D0-1691-43D9-A033-D1B9A28B2F80}" type="pres">
      <dgm:prSet presAssocID="{60563999-70BE-4636-8E1E-6F9BD29B410F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A881F8DA-890F-4943-B650-B84D2D7A3219}" type="pres">
      <dgm:prSet presAssocID="{14A1DF9B-906B-4B17-BB82-0D8032FCF39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8841-DBD1-4ACD-A328-D9ED8D16D5BA}" type="pres">
      <dgm:prSet presAssocID="{501BA2F2-2575-4C5D-AD80-A2E5C39D748D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5CA32117-71EA-4C15-96C0-170DAB46C5EF}" type="pres">
      <dgm:prSet presAssocID="{501BA2F2-2575-4C5D-AD80-A2E5C39D748D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289DC80F-15AA-4F99-A3F9-7F03C978400A}" type="pres">
      <dgm:prSet presAssocID="{C65C8361-FAE9-491E-A458-74704AF0610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26A83-C379-49AA-A8F7-C65D90D8481A}" type="pres">
      <dgm:prSet presAssocID="{CDD5C999-5F38-4111-8A55-B100E87E94F3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DD04748A-9F5A-43C8-9977-93F4B451F057}" type="pres">
      <dgm:prSet presAssocID="{CDD5C999-5F38-4111-8A55-B100E87E94F3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376E03BB-5CC4-4F3A-B698-7EE214A468C6}" srcId="{BE3B2B3C-768B-4A8D-B300-870DFDC890B2}" destId="{EAAF925E-4E97-46D0-BB34-BCC7065B85B3}" srcOrd="4" destOrd="0" parTransId="{74D379E7-2E2C-4673-94BB-0F0266AAE138}" sibTransId="{99C9FF94-8344-4B52-BF85-E5D91A0EE851}"/>
    <dgm:cxn modelId="{7EBA251D-C274-4AE6-B3F2-D11E1CAE2829}" type="presOf" srcId="{60563999-70BE-4636-8E1E-6F9BD29B410F}" destId="{4F6C3151-674F-4CE6-A427-223649A20AB3}" srcOrd="0" destOrd="0" presId="urn:microsoft.com/office/officeart/2005/8/layout/cycle2"/>
    <dgm:cxn modelId="{E992F145-CC2C-4546-966C-9B319F923065}" type="presOf" srcId="{A91266FD-920D-417C-BB1F-B13686A1305F}" destId="{A9966A93-85C9-4876-9489-9F154801C827}" srcOrd="1" destOrd="0" presId="urn:microsoft.com/office/officeart/2005/8/layout/cycle2"/>
    <dgm:cxn modelId="{40A3BE60-E1F0-4E36-8670-0FCB692583DD}" type="presOf" srcId="{71104C1A-15CE-4541-A941-FFD5A1A8E856}" destId="{BA29C9B0-5565-4695-87E7-9AA2FC5F663B}" srcOrd="0" destOrd="0" presId="urn:microsoft.com/office/officeart/2005/8/layout/cycle2"/>
    <dgm:cxn modelId="{8D475515-E698-4C6F-836B-DDFB46CA6DBD}" srcId="{BE3B2B3C-768B-4A8D-B300-870DFDC890B2}" destId="{14A1DF9B-906B-4B17-BB82-0D8032FCF394}" srcOrd="8" destOrd="0" parTransId="{11E71065-8805-44E8-8FFF-DD68E0D728A4}" sibTransId="{501BA2F2-2575-4C5D-AD80-A2E5C39D748D}"/>
    <dgm:cxn modelId="{F13BD407-E4EE-4BA4-9980-3B827E259141}" type="presOf" srcId="{26B8A730-96AB-432A-AF2C-BF04991582E6}" destId="{6016B40D-9DFA-49DD-9BB5-4EF0227C7584}" srcOrd="0" destOrd="0" presId="urn:microsoft.com/office/officeart/2005/8/layout/cycle2"/>
    <dgm:cxn modelId="{B471163B-AB23-4156-B0C8-F034D84FDE5A}" type="presOf" srcId="{60563999-70BE-4636-8E1E-6F9BD29B410F}" destId="{098706D0-1691-43D9-A033-D1B9A28B2F80}" srcOrd="1" destOrd="0" presId="urn:microsoft.com/office/officeart/2005/8/layout/cycle2"/>
    <dgm:cxn modelId="{1B114413-3140-416B-8155-A5F52A3FDC6A}" type="presOf" srcId="{33E46F53-EFC1-4C1E-8681-D7C21019B09F}" destId="{F7902B9A-4A2A-45D4-B80C-230D519BF277}" srcOrd="0" destOrd="0" presId="urn:microsoft.com/office/officeart/2005/8/layout/cycle2"/>
    <dgm:cxn modelId="{08B4DE24-803C-49E0-B04C-E5977189E4F0}" type="presOf" srcId="{8A7F6BAF-AFA9-4F3E-A35F-2BE2DAEF5C29}" destId="{D2FF5E84-D67C-464A-979D-1334B36C0528}" srcOrd="1" destOrd="0" presId="urn:microsoft.com/office/officeart/2005/8/layout/cycle2"/>
    <dgm:cxn modelId="{3DA69B4A-97AF-4471-B638-9CE757302832}" srcId="{BE3B2B3C-768B-4A8D-B300-870DFDC890B2}" destId="{33E46F53-EFC1-4C1E-8681-D7C21019B09F}" srcOrd="6" destOrd="0" parTransId="{F4B3BE19-2937-410C-8AEA-FC52CF63A783}" sibTransId="{8A7F6BAF-AFA9-4F3E-A35F-2BE2DAEF5C29}"/>
    <dgm:cxn modelId="{3B682B42-ABC9-45E0-8298-3B443F64958E}" type="presOf" srcId="{C65C8361-FAE9-491E-A458-74704AF06102}" destId="{289DC80F-15AA-4F99-A3F9-7F03C978400A}" srcOrd="0" destOrd="0" presId="urn:microsoft.com/office/officeart/2005/8/layout/cycle2"/>
    <dgm:cxn modelId="{F211FA2B-C3B6-4B67-9143-956BE26C02E2}" type="presOf" srcId="{BE3B2B3C-768B-4A8D-B300-870DFDC890B2}" destId="{167A3CD7-D411-4A57-8721-1E9B1A5EA4E7}" srcOrd="0" destOrd="0" presId="urn:microsoft.com/office/officeart/2005/8/layout/cycle2"/>
    <dgm:cxn modelId="{FA8BA9AF-10E4-42BB-90F7-6FD14D70DF6A}" type="presOf" srcId="{CDC28757-8468-4940-BD37-00DDEA2FB670}" destId="{FCB40483-675E-4A1F-86C8-64699297B14B}" srcOrd="1" destOrd="0" presId="urn:microsoft.com/office/officeart/2005/8/layout/cycle2"/>
    <dgm:cxn modelId="{9BF81CE1-B2F9-4ACC-8448-408282D26CCA}" srcId="{BE3B2B3C-768B-4A8D-B300-870DFDC890B2}" destId="{DE51B0DD-2AE3-4F06-BA49-02933DD5157B}" srcOrd="7" destOrd="0" parTransId="{DF2350A2-10E2-4576-91C3-4DD003843285}" sibTransId="{60563999-70BE-4636-8E1E-6F9BD29B410F}"/>
    <dgm:cxn modelId="{2DB578C0-4D05-4F4B-863B-819465EFD344}" type="presOf" srcId="{ECBF2189-5267-4BD6-9C4B-2BC3EFA88FD6}" destId="{3169FA95-98B7-4167-8ACC-35859C2DC2AD}" srcOrd="1" destOrd="0" presId="urn:microsoft.com/office/officeart/2005/8/layout/cycle2"/>
    <dgm:cxn modelId="{8FC32524-E37E-44ED-9F42-1351F608A4BA}" type="presOf" srcId="{FA8C76EB-D522-44C4-8FF9-145FE376FA95}" destId="{E0D25121-D234-46CF-9D26-42C5DDD8EF60}" srcOrd="0" destOrd="0" presId="urn:microsoft.com/office/officeart/2005/8/layout/cycle2"/>
    <dgm:cxn modelId="{0F09D94E-699F-4648-9F59-443B2532A22A}" type="presOf" srcId="{EAAF925E-4E97-46D0-BB34-BCC7065B85B3}" destId="{296FAA4D-B9E4-409E-A8DE-69C8700F000D}" srcOrd="0" destOrd="0" presId="urn:microsoft.com/office/officeart/2005/8/layout/cycle2"/>
    <dgm:cxn modelId="{1E6CC522-9820-416D-BD01-0ED0A5FE92C5}" type="presOf" srcId="{DE51B0DD-2AE3-4F06-BA49-02933DD5157B}" destId="{2CCD00D7-F7DF-4B4E-B730-556029E0E894}" srcOrd="0" destOrd="0" presId="urn:microsoft.com/office/officeart/2005/8/layout/cycle2"/>
    <dgm:cxn modelId="{4EAAD368-1567-4DD7-9DD5-1F6C236C4149}" type="presOf" srcId="{14A1DF9B-906B-4B17-BB82-0D8032FCF394}" destId="{A881F8DA-890F-4943-B650-B84D2D7A3219}" srcOrd="0" destOrd="0" presId="urn:microsoft.com/office/officeart/2005/8/layout/cycle2"/>
    <dgm:cxn modelId="{D1ABB027-21DD-4D40-A831-4F81CC88315B}" srcId="{BE3B2B3C-768B-4A8D-B300-870DFDC890B2}" destId="{C5B67C1A-D085-48D5-9B4A-CF8CD6CAD391}" srcOrd="0" destOrd="0" parTransId="{97EAA966-ACBA-41A3-B5F6-D62DB64C3DA8}" sibTransId="{CDC28757-8468-4940-BD37-00DDEA2FB670}"/>
    <dgm:cxn modelId="{8830015F-023A-475F-9320-D6D2C0C85019}" type="presOf" srcId="{A91266FD-920D-417C-BB1F-B13686A1305F}" destId="{EAA0E0ED-C7DE-4ECD-BE14-7CAC51F1FF8C}" srcOrd="0" destOrd="0" presId="urn:microsoft.com/office/officeart/2005/8/layout/cycle2"/>
    <dgm:cxn modelId="{7B75BEA4-4709-4E74-A3DE-053FE1ED2C65}" type="presOf" srcId="{CDD5C999-5F38-4111-8A55-B100E87E94F3}" destId="{FBA26A83-C379-49AA-A8F7-C65D90D8481A}" srcOrd="0" destOrd="0" presId="urn:microsoft.com/office/officeart/2005/8/layout/cycle2"/>
    <dgm:cxn modelId="{FC7F871A-5092-4B4E-A135-EAAA044C84D9}" type="presOf" srcId="{E0D0CDF5-4691-4CB0-9378-62C2D3679336}" destId="{3EE835D4-7F54-45A5-BE95-4EA1628D7B24}" srcOrd="0" destOrd="0" presId="urn:microsoft.com/office/officeart/2005/8/layout/cycle2"/>
    <dgm:cxn modelId="{BD6153E6-0AD8-4DA0-8DA0-AA0CC800BCC9}" type="presOf" srcId="{99C9FF94-8344-4B52-BF85-E5D91A0EE851}" destId="{26359DA3-B123-4033-A5B6-EC29CD6B72A1}" srcOrd="1" destOrd="0" presId="urn:microsoft.com/office/officeart/2005/8/layout/cycle2"/>
    <dgm:cxn modelId="{3E7B3B15-0A80-4370-9171-A7807C8BC5D7}" type="presOf" srcId="{71104C1A-15CE-4541-A941-FFD5A1A8E856}" destId="{FC9EAA79-8921-4E81-9AAF-81F7A1BB24DF}" srcOrd="1" destOrd="0" presId="urn:microsoft.com/office/officeart/2005/8/layout/cycle2"/>
    <dgm:cxn modelId="{7FD5B485-2E89-4D9A-B1A1-42F6947800E1}" srcId="{BE3B2B3C-768B-4A8D-B300-870DFDC890B2}" destId="{26B8A730-96AB-432A-AF2C-BF04991582E6}" srcOrd="3" destOrd="0" parTransId="{88717AA9-5F72-4919-B5F1-9D881956A64A}" sibTransId="{ECBF2189-5267-4BD6-9C4B-2BC3EFA88FD6}"/>
    <dgm:cxn modelId="{4DF03463-E0A5-4803-A862-B904B4D54AA3}" srcId="{BE3B2B3C-768B-4A8D-B300-870DFDC890B2}" destId="{5DDF1773-F67A-49C6-A526-1C5CBC6C06A4}" srcOrd="5" destOrd="0" parTransId="{73671856-4C5B-4EDB-A3C7-5FB6DA27618F}" sibTransId="{A91266FD-920D-417C-BB1F-B13686A1305F}"/>
    <dgm:cxn modelId="{EA2A8BA6-39F6-4B07-B403-B7DC985F8761}" srcId="{BE3B2B3C-768B-4A8D-B300-870DFDC890B2}" destId="{D4A4589F-2623-4D53-9F10-675236E64B39}" srcOrd="2" destOrd="0" parTransId="{A96EE855-0B2C-48BF-B9CD-F1A67BA1F61E}" sibTransId="{71104C1A-15CE-4541-A941-FFD5A1A8E856}"/>
    <dgm:cxn modelId="{26710157-B878-4B04-B8E7-CD47652B8B71}" type="presOf" srcId="{D4A4589F-2623-4D53-9F10-675236E64B39}" destId="{6B768435-F50C-42FF-A65D-BEA6EEE82D90}" srcOrd="0" destOrd="0" presId="urn:microsoft.com/office/officeart/2005/8/layout/cycle2"/>
    <dgm:cxn modelId="{A9B00AC5-240E-4985-BBA5-241042DB0002}" type="presOf" srcId="{ECBF2189-5267-4BD6-9C4B-2BC3EFA88FD6}" destId="{25F71140-03CD-4F8E-A64A-63306CFEAB72}" srcOrd="0" destOrd="0" presId="urn:microsoft.com/office/officeart/2005/8/layout/cycle2"/>
    <dgm:cxn modelId="{3AAF651E-A732-40C9-A723-FAA34944C2AA}" type="presOf" srcId="{501BA2F2-2575-4C5D-AD80-A2E5C39D748D}" destId="{5CA32117-71EA-4C15-96C0-170DAB46C5EF}" srcOrd="1" destOrd="0" presId="urn:microsoft.com/office/officeart/2005/8/layout/cycle2"/>
    <dgm:cxn modelId="{CD8D84EB-8A10-4426-A917-BD3E26B34278}" type="presOf" srcId="{C5B67C1A-D085-48D5-9B4A-CF8CD6CAD391}" destId="{7A9452C3-855F-4BCC-AA36-487601033F30}" srcOrd="0" destOrd="0" presId="urn:microsoft.com/office/officeart/2005/8/layout/cycle2"/>
    <dgm:cxn modelId="{55668009-7BD2-42B9-AEA3-1403C200F29A}" type="presOf" srcId="{501BA2F2-2575-4C5D-AD80-A2E5C39D748D}" destId="{BD998841-DBD1-4ACD-A328-D9ED8D16D5BA}" srcOrd="0" destOrd="0" presId="urn:microsoft.com/office/officeart/2005/8/layout/cycle2"/>
    <dgm:cxn modelId="{826C4ACB-98BA-4062-A641-363244AE5059}" srcId="{BE3B2B3C-768B-4A8D-B300-870DFDC890B2}" destId="{FA8C76EB-D522-44C4-8FF9-145FE376FA95}" srcOrd="1" destOrd="0" parTransId="{85DABFD3-BBD6-47D4-9CCA-A987816E3B8A}" sibTransId="{E0D0CDF5-4691-4CB0-9378-62C2D3679336}"/>
    <dgm:cxn modelId="{AC0940B3-13A2-4B00-ACF2-88345306C6B6}" type="presOf" srcId="{CDD5C999-5F38-4111-8A55-B100E87E94F3}" destId="{DD04748A-9F5A-43C8-9977-93F4B451F057}" srcOrd="1" destOrd="0" presId="urn:microsoft.com/office/officeart/2005/8/layout/cycle2"/>
    <dgm:cxn modelId="{F5C6CB85-048C-47ED-96F8-21DD91D9E2A2}" type="presOf" srcId="{CDC28757-8468-4940-BD37-00DDEA2FB670}" destId="{5450F6E6-5152-4BE9-88CC-C01C010AE18E}" srcOrd="0" destOrd="0" presId="urn:microsoft.com/office/officeart/2005/8/layout/cycle2"/>
    <dgm:cxn modelId="{154D8CCB-F3C4-45F9-9108-A5EDCB33F0C3}" srcId="{BE3B2B3C-768B-4A8D-B300-870DFDC890B2}" destId="{C65C8361-FAE9-491E-A458-74704AF06102}" srcOrd="9" destOrd="0" parTransId="{3961CFF5-FCB3-41EA-A2A1-9979AA1DAFF8}" sibTransId="{CDD5C999-5F38-4111-8A55-B100E87E94F3}"/>
    <dgm:cxn modelId="{DD026DF8-D620-4DFE-984F-6804C83F36E9}" type="presOf" srcId="{99C9FF94-8344-4B52-BF85-E5D91A0EE851}" destId="{7A2EAFEE-D940-42ED-9C63-3FDDDAFE613A}" srcOrd="0" destOrd="0" presId="urn:microsoft.com/office/officeart/2005/8/layout/cycle2"/>
    <dgm:cxn modelId="{1BF57E8E-FFA0-4E58-AED0-087B9BA14058}" type="presOf" srcId="{8A7F6BAF-AFA9-4F3E-A35F-2BE2DAEF5C29}" destId="{B27E019D-8899-4329-B6A9-AAE185751E1A}" srcOrd="0" destOrd="0" presId="urn:microsoft.com/office/officeart/2005/8/layout/cycle2"/>
    <dgm:cxn modelId="{10AA03AB-8CF0-48C7-9B3E-E1839F496371}" type="presOf" srcId="{E0D0CDF5-4691-4CB0-9378-62C2D3679336}" destId="{ACA7ABD3-762F-41F1-B67E-CF71FECEDD34}" srcOrd="1" destOrd="0" presId="urn:microsoft.com/office/officeart/2005/8/layout/cycle2"/>
    <dgm:cxn modelId="{031213A6-09E1-4653-9B40-CF924C188F25}" type="presOf" srcId="{5DDF1773-F67A-49C6-A526-1C5CBC6C06A4}" destId="{80092AF1-44AB-42E7-92B5-289AF084DF21}" srcOrd="0" destOrd="0" presId="urn:microsoft.com/office/officeart/2005/8/layout/cycle2"/>
    <dgm:cxn modelId="{C7A75AF0-8B02-4ED5-9DEF-0E46E4F53720}" type="presParOf" srcId="{167A3CD7-D411-4A57-8721-1E9B1A5EA4E7}" destId="{7A9452C3-855F-4BCC-AA36-487601033F30}" srcOrd="0" destOrd="0" presId="urn:microsoft.com/office/officeart/2005/8/layout/cycle2"/>
    <dgm:cxn modelId="{67849467-90FE-401C-BF96-E1CE23232355}" type="presParOf" srcId="{167A3CD7-D411-4A57-8721-1E9B1A5EA4E7}" destId="{5450F6E6-5152-4BE9-88CC-C01C010AE18E}" srcOrd="1" destOrd="0" presId="urn:microsoft.com/office/officeart/2005/8/layout/cycle2"/>
    <dgm:cxn modelId="{CDE01978-4491-4A21-852A-13D3D3902C40}" type="presParOf" srcId="{5450F6E6-5152-4BE9-88CC-C01C010AE18E}" destId="{FCB40483-675E-4A1F-86C8-64699297B14B}" srcOrd="0" destOrd="0" presId="urn:microsoft.com/office/officeart/2005/8/layout/cycle2"/>
    <dgm:cxn modelId="{7F514133-E2F6-4005-9E29-AFE850564ABA}" type="presParOf" srcId="{167A3CD7-D411-4A57-8721-1E9B1A5EA4E7}" destId="{E0D25121-D234-46CF-9D26-42C5DDD8EF60}" srcOrd="2" destOrd="0" presId="urn:microsoft.com/office/officeart/2005/8/layout/cycle2"/>
    <dgm:cxn modelId="{5157AE4C-4542-4738-AD7E-4252663E04AC}" type="presParOf" srcId="{167A3CD7-D411-4A57-8721-1E9B1A5EA4E7}" destId="{3EE835D4-7F54-45A5-BE95-4EA1628D7B24}" srcOrd="3" destOrd="0" presId="urn:microsoft.com/office/officeart/2005/8/layout/cycle2"/>
    <dgm:cxn modelId="{78092955-B551-4412-AE80-5C2DE5A5CBFF}" type="presParOf" srcId="{3EE835D4-7F54-45A5-BE95-4EA1628D7B24}" destId="{ACA7ABD3-762F-41F1-B67E-CF71FECEDD34}" srcOrd="0" destOrd="0" presId="urn:microsoft.com/office/officeart/2005/8/layout/cycle2"/>
    <dgm:cxn modelId="{5B954739-11DC-467E-857C-0214B99803C6}" type="presParOf" srcId="{167A3CD7-D411-4A57-8721-1E9B1A5EA4E7}" destId="{6B768435-F50C-42FF-A65D-BEA6EEE82D90}" srcOrd="4" destOrd="0" presId="urn:microsoft.com/office/officeart/2005/8/layout/cycle2"/>
    <dgm:cxn modelId="{A2F8FFE5-A767-4361-A3BF-AB33106D7708}" type="presParOf" srcId="{167A3CD7-D411-4A57-8721-1E9B1A5EA4E7}" destId="{BA29C9B0-5565-4695-87E7-9AA2FC5F663B}" srcOrd="5" destOrd="0" presId="urn:microsoft.com/office/officeart/2005/8/layout/cycle2"/>
    <dgm:cxn modelId="{80D07A17-DEAB-4F85-A009-122CC894153C}" type="presParOf" srcId="{BA29C9B0-5565-4695-87E7-9AA2FC5F663B}" destId="{FC9EAA79-8921-4E81-9AAF-81F7A1BB24DF}" srcOrd="0" destOrd="0" presId="urn:microsoft.com/office/officeart/2005/8/layout/cycle2"/>
    <dgm:cxn modelId="{F6121CA1-07F7-4C41-A2B4-1FF40578391B}" type="presParOf" srcId="{167A3CD7-D411-4A57-8721-1E9B1A5EA4E7}" destId="{6016B40D-9DFA-49DD-9BB5-4EF0227C7584}" srcOrd="6" destOrd="0" presId="urn:microsoft.com/office/officeart/2005/8/layout/cycle2"/>
    <dgm:cxn modelId="{8EBE2860-93BA-422E-AFEB-DBA57A8C6DA0}" type="presParOf" srcId="{167A3CD7-D411-4A57-8721-1E9B1A5EA4E7}" destId="{25F71140-03CD-4F8E-A64A-63306CFEAB72}" srcOrd="7" destOrd="0" presId="urn:microsoft.com/office/officeart/2005/8/layout/cycle2"/>
    <dgm:cxn modelId="{EFD6F53D-9509-4CD2-A1DD-B592E8022710}" type="presParOf" srcId="{25F71140-03CD-4F8E-A64A-63306CFEAB72}" destId="{3169FA95-98B7-4167-8ACC-35859C2DC2AD}" srcOrd="0" destOrd="0" presId="urn:microsoft.com/office/officeart/2005/8/layout/cycle2"/>
    <dgm:cxn modelId="{F80D8250-976D-4A41-B140-F5946C10CAFC}" type="presParOf" srcId="{167A3CD7-D411-4A57-8721-1E9B1A5EA4E7}" destId="{296FAA4D-B9E4-409E-A8DE-69C8700F000D}" srcOrd="8" destOrd="0" presId="urn:microsoft.com/office/officeart/2005/8/layout/cycle2"/>
    <dgm:cxn modelId="{D28E3BBE-B02E-460B-8035-509921655F40}" type="presParOf" srcId="{167A3CD7-D411-4A57-8721-1E9B1A5EA4E7}" destId="{7A2EAFEE-D940-42ED-9C63-3FDDDAFE613A}" srcOrd="9" destOrd="0" presId="urn:microsoft.com/office/officeart/2005/8/layout/cycle2"/>
    <dgm:cxn modelId="{2E1C5656-B44D-4687-9BDF-CF43EBCB42DD}" type="presParOf" srcId="{7A2EAFEE-D940-42ED-9C63-3FDDDAFE613A}" destId="{26359DA3-B123-4033-A5B6-EC29CD6B72A1}" srcOrd="0" destOrd="0" presId="urn:microsoft.com/office/officeart/2005/8/layout/cycle2"/>
    <dgm:cxn modelId="{3689577D-DA95-4AFD-9FB2-FE96DAD5BEA6}" type="presParOf" srcId="{167A3CD7-D411-4A57-8721-1E9B1A5EA4E7}" destId="{80092AF1-44AB-42E7-92B5-289AF084DF21}" srcOrd="10" destOrd="0" presId="urn:microsoft.com/office/officeart/2005/8/layout/cycle2"/>
    <dgm:cxn modelId="{8D841924-4036-4487-BA11-3233E5C81C7B}" type="presParOf" srcId="{167A3CD7-D411-4A57-8721-1E9B1A5EA4E7}" destId="{EAA0E0ED-C7DE-4ECD-BE14-7CAC51F1FF8C}" srcOrd="11" destOrd="0" presId="urn:microsoft.com/office/officeart/2005/8/layout/cycle2"/>
    <dgm:cxn modelId="{E61812AF-63A0-451A-90AB-A56CB50C01E1}" type="presParOf" srcId="{EAA0E0ED-C7DE-4ECD-BE14-7CAC51F1FF8C}" destId="{A9966A93-85C9-4876-9489-9F154801C827}" srcOrd="0" destOrd="0" presId="urn:microsoft.com/office/officeart/2005/8/layout/cycle2"/>
    <dgm:cxn modelId="{5CE7984A-B6F8-4A78-BE74-A002E1B81FF4}" type="presParOf" srcId="{167A3CD7-D411-4A57-8721-1E9B1A5EA4E7}" destId="{F7902B9A-4A2A-45D4-B80C-230D519BF277}" srcOrd="12" destOrd="0" presId="urn:microsoft.com/office/officeart/2005/8/layout/cycle2"/>
    <dgm:cxn modelId="{B8A55F56-CFD8-4FEE-81B4-1E8DB358CC75}" type="presParOf" srcId="{167A3CD7-D411-4A57-8721-1E9B1A5EA4E7}" destId="{B27E019D-8899-4329-B6A9-AAE185751E1A}" srcOrd="13" destOrd="0" presId="urn:microsoft.com/office/officeart/2005/8/layout/cycle2"/>
    <dgm:cxn modelId="{E344839A-3C0D-4870-AF3C-26DF3834AFF7}" type="presParOf" srcId="{B27E019D-8899-4329-B6A9-AAE185751E1A}" destId="{D2FF5E84-D67C-464A-979D-1334B36C0528}" srcOrd="0" destOrd="0" presId="urn:microsoft.com/office/officeart/2005/8/layout/cycle2"/>
    <dgm:cxn modelId="{C95837C1-0546-4E26-8ADD-C49D58BB184B}" type="presParOf" srcId="{167A3CD7-D411-4A57-8721-1E9B1A5EA4E7}" destId="{2CCD00D7-F7DF-4B4E-B730-556029E0E894}" srcOrd="14" destOrd="0" presId="urn:microsoft.com/office/officeart/2005/8/layout/cycle2"/>
    <dgm:cxn modelId="{2A33512B-9A64-4D97-8AF5-A2ACDAB6D4A7}" type="presParOf" srcId="{167A3CD7-D411-4A57-8721-1E9B1A5EA4E7}" destId="{4F6C3151-674F-4CE6-A427-223649A20AB3}" srcOrd="15" destOrd="0" presId="urn:microsoft.com/office/officeart/2005/8/layout/cycle2"/>
    <dgm:cxn modelId="{8795CF10-E33C-47BF-94F1-C6CD114D1E5B}" type="presParOf" srcId="{4F6C3151-674F-4CE6-A427-223649A20AB3}" destId="{098706D0-1691-43D9-A033-D1B9A28B2F80}" srcOrd="0" destOrd="0" presId="urn:microsoft.com/office/officeart/2005/8/layout/cycle2"/>
    <dgm:cxn modelId="{B0BE11D4-29CC-49F4-8DE8-8BF8AAAF5770}" type="presParOf" srcId="{167A3CD7-D411-4A57-8721-1E9B1A5EA4E7}" destId="{A881F8DA-890F-4943-B650-B84D2D7A3219}" srcOrd="16" destOrd="0" presId="urn:microsoft.com/office/officeart/2005/8/layout/cycle2"/>
    <dgm:cxn modelId="{F1AF95AB-BF45-4A90-882D-96302660891D}" type="presParOf" srcId="{167A3CD7-D411-4A57-8721-1E9B1A5EA4E7}" destId="{BD998841-DBD1-4ACD-A328-D9ED8D16D5BA}" srcOrd="17" destOrd="0" presId="urn:microsoft.com/office/officeart/2005/8/layout/cycle2"/>
    <dgm:cxn modelId="{342F8809-A478-4C4D-A2C7-7EDC34DDFD1A}" type="presParOf" srcId="{BD998841-DBD1-4ACD-A328-D9ED8D16D5BA}" destId="{5CA32117-71EA-4C15-96C0-170DAB46C5EF}" srcOrd="0" destOrd="0" presId="urn:microsoft.com/office/officeart/2005/8/layout/cycle2"/>
    <dgm:cxn modelId="{88352A65-5EDB-43FE-8F2C-EED3FE2FD40D}" type="presParOf" srcId="{167A3CD7-D411-4A57-8721-1E9B1A5EA4E7}" destId="{289DC80F-15AA-4F99-A3F9-7F03C978400A}" srcOrd="18" destOrd="0" presId="urn:microsoft.com/office/officeart/2005/8/layout/cycle2"/>
    <dgm:cxn modelId="{63BD0A17-E8BC-44A5-A4CA-977978A8DE3A}" type="presParOf" srcId="{167A3CD7-D411-4A57-8721-1E9B1A5EA4E7}" destId="{FBA26A83-C379-49AA-A8F7-C65D90D8481A}" srcOrd="19" destOrd="0" presId="urn:microsoft.com/office/officeart/2005/8/layout/cycle2"/>
    <dgm:cxn modelId="{8C004BCA-CE5B-42C3-90FA-EB6E21A33133}" type="presParOf" srcId="{FBA26A83-C379-49AA-A8F7-C65D90D8481A}" destId="{DD04748A-9F5A-43C8-9977-93F4B451F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FF540-7D58-4CCF-AB86-18B0FBB93084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972481-5A24-4CD3-A15A-AD05A67A3A44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本地化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4CFD68-73FB-492C-BFEA-74FAE21A5361}" type="parTrans" cxnId="{67B5A35C-FB84-4BCF-B971-3C4D48BD18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F4A57-3070-4205-B63E-0B56407619D7}" type="sibTrans" cxnId="{67B5A35C-FB84-4BCF-B971-3C4D48BD185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8D1699-A232-4EBB-8A3D-6259CCA9947E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化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7916A-B079-4072-9BAD-E4BA4136C3E0}" type="parTrans" cxnId="{B275CE1A-4AE3-451B-B667-53DAC8E903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10EFA6-70EE-441C-BB3C-3E4799E61B73}" type="sibTrans" cxnId="{B275CE1A-4AE3-451B-B667-53DAC8E903C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AEEFE-2DB1-4EFA-A08C-27D14E58B51C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ECAB01-CC76-4F3D-9F2E-577019BE1EAA}" type="parTrans" cxnId="{1810D645-D98B-47DD-B9EC-011AE0AD61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723FCF-F2BC-4241-895F-9A90D3358FA7}" type="sibTrans" cxnId="{1810D645-D98B-47DD-B9EC-011AE0AD61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2D59BB-C862-42FC-9D02-0D531003687B}" type="pres">
      <dgm:prSet presAssocID="{D84FF540-7D58-4CCF-AB86-18B0FBB9308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3A5B74-10FB-4C45-821D-EAB2ABB3B682}" type="pres">
      <dgm:prSet presAssocID="{9D972481-5A24-4CD3-A15A-AD05A67A3A4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255B9-7A2C-48AE-8A53-31F65A279A6B}" type="pres">
      <dgm:prSet presAssocID="{9D972481-5A24-4CD3-A15A-AD05A67A3A44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CFADD15-9FEB-44C3-A23F-67C573FA4E6A}" type="pres">
      <dgm:prSet presAssocID="{9D972481-5A24-4CD3-A15A-AD05A67A3A44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F5623E5D-FCE8-4B52-A655-4B67D0721C0D}" type="pres">
      <dgm:prSet presAssocID="{768D1699-A232-4EBB-8A3D-6259CCA9947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1268C-2344-448F-8EB3-F82FA3F6BEEF}" type="pres">
      <dgm:prSet presAssocID="{768D1699-A232-4EBB-8A3D-6259CCA9947E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1C96E08-398B-4389-906C-F0D517F04CEF}" type="pres">
      <dgm:prSet presAssocID="{768D1699-A232-4EBB-8A3D-6259CCA9947E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19229384-AE14-4CB8-8ADA-FB15D32753D5}" type="pres">
      <dgm:prSet presAssocID="{030AEEFE-2DB1-4EFA-A08C-27D14E58B51C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5A447495-BDF3-4DB4-9D27-2D660A88BCB0}" type="pres">
      <dgm:prSet presAssocID="{030AEEFE-2DB1-4EFA-A08C-27D14E58B51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868E7-5433-4C6A-B34E-DB70D7035051}" type="pres">
      <dgm:prSet presAssocID="{030AEEFE-2DB1-4EFA-A08C-27D14E58B51C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FDA53C4-3675-493C-98D8-3554DE3C7570}" type="pres">
      <dgm:prSet presAssocID="{030AEEFE-2DB1-4EFA-A08C-27D14E58B51C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982EAE4-E08A-4196-8EBB-7F254CF3FBB6}" type="pres">
      <dgm:prSet presAssocID="{F82F4A57-3070-4205-B63E-0B56407619D7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F6591A5B-749F-4A04-8986-9E29E41309D0}" type="pres">
      <dgm:prSet presAssocID="{BA10EFA6-70EE-441C-BB3C-3E4799E61B73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809E90B5-0C64-43AA-940E-15F78CFEF2B6}" type="pres">
      <dgm:prSet presAssocID="{6D723FCF-F2BC-4241-895F-9A90D3358FA7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A8456BC-F1CB-47D6-AA3B-2EFECD24E909}" type="presOf" srcId="{030AEEFE-2DB1-4EFA-A08C-27D14E58B51C}" destId="{5A447495-BDF3-4DB4-9D27-2D660A88BCB0}" srcOrd="1" destOrd="0" presId="urn:microsoft.com/office/officeart/2005/8/layout/gear1"/>
    <dgm:cxn modelId="{102C5500-5E50-4D25-8541-DBDB19239EF2}" type="presOf" srcId="{D84FF540-7D58-4CCF-AB86-18B0FBB93084}" destId="{432D59BB-C862-42FC-9D02-0D531003687B}" srcOrd="0" destOrd="0" presId="urn:microsoft.com/office/officeart/2005/8/layout/gear1"/>
    <dgm:cxn modelId="{E541936F-45BB-4C92-9D15-0C19ABDD36D6}" type="presOf" srcId="{030AEEFE-2DB1-4EFA-A08C-27D14E58B51C}" destId="{DBD868E7-5433-4C6A-B34E-DB70D7035051}" srcOrd="2" destOrd="0" presId="urn:microsoft.com/office/officeart/2005/8/layout/gear1"/>
    <dgm:cxn modelId="{67B5A35C-FB84-4BCF-B971-3C4D48BD1855}" srcId="{D84FF540-7D58-4CCF-AB86-18B0FBB93084}" destId="{9D972481-5A24-4CD3-A15A-AD05A67A3A44}" srcOrd="0" destOrd="0" parTransId="{5D4CFD68-73FB-492C-BFEA-74FAE21A5361}" sibTransId="{F82F4A57-3070-4205-B63E-0B56407619D7}"/>
    <dgm:cxn modelId="{0CFE10C8-49D1-4998-B7ED-B8C255F7147E}" type="presOf" srcId="{F82F4A57-3070-4205-B63E-0B56407619D7}" destId="{5982EAE4-E08A-4196-8EBB-7F254CF3FBB6}" srcOrd="0" destOrd="0" presId="urn:microsoft.com/office/officeart/2005/8/layout/gear1"/>
    <dgm:cxn modelId="{E88D4A26-D724-4122-809D-27A3EFB5C0A9}" type="presOf" srcId="{768D1699-A232-4EBB-8A3D-6259CCA9947E}" destId="{F5623E5D-FCE8-4B52-A655-4B67D0721C0D}" srcOrd="0" destOrd="0" presId="urn:microsoft.com/office/officeart/2005/8/layout/gear1"/>
    <dgm:cxn modelId="{08E31929-A5B4-4F2D-9ED8-20CB660BB136}" type="presOf" srcId="{9D972481-5A24-4CD3-A15A-AD05A67A3A44}" destId="{8CFADD15-9FEB-44C3-A23F-67C573FA4E6A}" srcOrd="2" destOrd="0" presId="urn:microsoft.com/office/officeart/2005/8/layout/gear1"/>
    <dgm:cxn modelId="{4CA9CB38-9A53-41D0-96B0-4F119D503DC6}" type="presOf" srcId="{6D723FCF-F2BC-4241-895F-9A90D3358FA7}" destId="{809E90B5-0C64-43AA-940E-15F78CFEF2B6}" srcOrd="0" destOrd="0" presId="urn:microsoft.com/office/officeart/2005/8/layout/gear1"/>
    <dgm:cxn modelId="{4B54C3F4-E8F0-462E-A683-1F452EA2CA26}" type="presOf" srcId="{9D972481-5A24-4CD3-A15A-AD05A67A3A44}" destId="{CD3A5B74-10FB-4C45-821D-EAB2ABB3B682}" srcOrd="0" destOrd="0" presId="urn:microsoft.com/office/officeart/2005/8/layout/gear1"/>
    <dgm:cxn modelId="{FF1C7BB5-104A-4053-B3D6-5C4AE761F61A}" type="presOf" srcId="{BA10EFA6-70EE-441C-BB3C-3E4799E61B73}" destId="{F6591A5B-749F-4A04-8986-9E29E41309D0}" srcOrd="0" destOrd="0" presId="urn:microsoft.com/office/officeart/2005/8/layout/gear1"/>
    <dgm:cxn modelId="{1810D645-D98B-47DD-B9EC-011AE0AD616F}" srcId="{D84FF540-7D58-4CCF-AB86-18B0FBB93084}" destId="{030AEEFE-2DB1-4EFA-A08C-27D14E58B51C}" srcOrd="2" destOrd="0" parTransId="{8FECAB01-CC76-4F3D-9F2E-577019BE1EAA}" sibTransId="{6D723FCF-F2BC-4241-895F-9A90D3358FA7}"/>
    <dgm:cxn modelId="{34CBA862-A9E1-4619-B728-08299037C857}" type="presOf" srcId="{030AEEFE-2DB1-4EFA-A08C-27D14E58B51C}" destId="{AFDA53C4-3675-493C-98D8-3554DE3C7570}" srcOrd="3" destOrd="0" presId="urn:microsoft.com/office/officeart/2005/8/layout/gear1"/>
    <dgm:cxn modelId="{B275CE1A-4AE3-451B-B667-53DAC8E903CD}" srcId="{D84FF540-7D58-4CCF-AB86-18B0FBB93084}" destId="{768D1699-A232-4EBB-8A3D-6259CCA9947E}" srcOrd="1" destOrd="0" parTransId="{EFB7916A-B079-4072-9BAD-E4BA4136C3E0}" sibTransId="{BA10EFA6-70EE-441C-BB3C-3E4799E61B73}"/>
    <dgm:cxn modelId="{86148731-E4E3-463F-B8AF-EB1786657B8B}" type="presOf" srcId="{768D1699-A232-4EBB-8A3D-6259CCA9947E}" destId="{C321268C-2344-448F-8EB3-F82FA3F6BEEF}" srcOrd="1" destOrd="0" presId="urn:microsoft.com/office/officeart/2005/8/layout/gear1"/>
    <dgm:cxn modelId="{9E5B71AD-D565-4848-840B-9449995DB81A}" type="presOf" srcId="{030AEEFE-2DB1-4EFA-A08C-27D14E58B51C}" destId="{19229384-AE14-4CB8-8ADA-FB15D32753D5}" srcOrd="0" destOrd="0" presId="urn:microsoft.com/office/officeart/2005/8/layout/gear1"/>
    <dgm:cxn modelId="{18893FC2-E449-43C0-BE99-2F62B4F74952}" type="presOf" srcId="{9D972481-5A24-4CD3-A15A-AD05A67A3A44}" destId="{427255B9-7A2C-48AE-8A53-31F65A279A6B}" srcOrd="1" destOrd="0" presId="urn:microsoft.com/office/officeart/2005/8/layout/gear1"/>
    <dgm:cxn modelId="{C2DEEE3E-C9B4-4563-B883-055B6934F87D}" type="presOf" srcId="{768D1699-A232-4EBB-8A3D-6259CCA9947E}" destId="{11C96E08-398B-4389-906C-F0D517F04CEF}" srcOrd="2" destOrd="0" presId="urn:microsoft.com/office/officeart/2005/8/layout/gear1"/>
    <dgm:cxn modelId="{4F1C99AD-9FD4-4D97-B7FD-7B38E73138ED}" type="presParOf" srcId="{432D59BB-C862-42FC-9D02-0D531003687B}" destId="{CD3A5B74-10FB-4C45-821D-EAB2ABB3B682}" srcOrd="0" destOrd="0" presId="urn:microsoft.com/office/officeart/2005/8/layout/gear1"/>
    <dgm:cxn modelId="{C6078D62-2D02-43E4-B939-9E827976E48E}" type="presParOf" srcId="{432D59BB-C862-42FC-9D02-0D531003687B}" destId="{427255B9-7A2C-48AE-8A53-31F65A279A6B}" srcOrd="1" destOrd="0" presId="urn:microsoft.com/office/officeart/2005/8/layout/gear1"/>
    <dgm:cxn modelId="{8937EC3C-6F6E-4A01-8094-D5E82ED934C3}" type="presParOf" srcId="{432D59BB-C862-42FC-9D02-0D531003687B}" destId="{8CFADD15-9FEB-44C3-A23F-67C573FA4E6A}" srcOrd="2" destOrd="0" presId="urn:microsoft.com/office/officeart/2005/8/layout/gear1"/>
    <dgm:cxn modelId="{6A82D666-6741-4F32-ACC9-4AC23D9C3CD0}" type="presParOf" srcId="{432D59BB-C862-42FC-9D02-0D531003687B}" destId="{F5623E5D-FCE8-4B52-A655-4B67D0721C0D}" srcOrd="3" destOrd="0" presId="urn:microsoft.com/office/officeart/2005/8/layout/gear1"/>
    <dgm:cxn modelId="{03C007F8-32BB-4E70-9961-1C9DD0737176}" type="presParOf" srcId="{432D59BB-C862-42FC-9D02-0D531003687B}" destId="{C321268C-2344-448F-8EB3-F82FA3F6BEEF}" srcOrd="4" destOrd="0" presId="urn:microsoft.com/office/officeart/2005/8/layout/gear1"/>
    <dgm:cxn modelId="{7537CA0B-C0C3-4896-A88D-E818FC28EFD7}" type="presParOf" srcId="{432D59BB-C862-42FC-9D02-0D531003687B}" destId="{11C96E08-398B-4389-906C-F0D517F04CEF}" srcOrd="5" destOrd="0" presId="urn:microsoft.com/office/officeart/2005/8/layout/gear1"/>
    <dgm:cxn modelId="{8AFE3C67-76A0-4F22-8A71-56DE7C550FC8}" type="presParOf" srcId="{432D59BB-C862-42FC-9D02-0D531003687B}" destId="{19229384-AE14-4CB8-8ADA-FB15D32753D5}" srcOrd="6" destOrd="0" presId="urn:microsoft.com/office/officeart/2005/8/layout/gear1"/>
    <dgm:cxn modelId="{FF6BDBCC-E0F4-4B3D-9949-CF1AE258CAA7}" type="presParOf" srcId="{432D59BB-C862-42FC-9D02-0D531003687B}" destId="{5A447495-BDF3-4DB4-9D27-2D660A88BCB0}" srcOrd="7" destOrd="0" presId="urn:microsoft.com/office/officeart/2005/8/layout/gear1"/>
    <dgm:cxn modelId="{7CA68198-4328-4FF1-A9BE-281D0D5909B6}" type="presParOf" srcId="{432D59BB-C862-42FC-9D02-0D531003687B}" destId="{DBD868E7-5433-4C6A-B34E-DB70D7035051}" srcOrd="8" destOrd="0" presId="urn:microsoft.com/office/officeart/2005/8/layout/gear1"/>
    <dgm:cxn modelId="{5B27C5CC-5B51-41A0-B165-25B85CA31D3A}" type="presParOf" srcId="{432D59BB-C862-42FC-9D02-0D531003687B}" destId="{AFDA53C4-3675-493C-98D8-3554DE3C7570}" srcOrd="9" destOrd="0" presId="urn:microsoft.com/office/officeart/2005/8/layout/gear1"/>
    <dgm:cxn modelId="{B0BAAEAB-45E7-4F6C-B41E-D80C692048A5}" type="presParOf" srcId="{432D59BB-C862-42FC-9D02-0D531003687B}" destId="{5982EAE4-E08A-4196-8EBB-7F254CF3FBB6}" srcOrd="10" destOrd="0" presId="urn:microsoft.com/office/officeart/2005/8/layout/gear1"/>
    <dgm:cxn modelId="{520D6099-5D69-427D-891D-41A28CDBBB4B}" type="presParOf" srcId="{432D59BB-C862-42FC-9D02-0D531003687B}" destId="{F6591A5B-749F-4A04-8986-9E29E41309D0}" srcOrd="11" destOrd="0" presId="urn:microsoft.com/office/officeart/2005/8/layout/gear1"/>
    <dgm:cxn modelId="{9AF0F1CF-5CD0-402E-A3A7-E3D32B1AA43A}" type="presParOf" srcId="{432D59BB-C862-42FC-9D02-0D531003687B}" destId="{809E90B5-0C64-43AA-940E-15F78CFEF2B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E7BE90-9DA1-4AD3-A1D2-312CE17247B9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B617A6-D568-49C7-9A27-F930FC637E0A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统一公司内构件分类及属性编码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CA7224-4298-4C12-9A5D-10F02E419FE4}" type="parTrans" cxnId="{3267F083-413C-4B92-B745-F1CCF7FA7F6B}">
      <dgm:prSet/>
      <dgm:spPr/>
      <dgm:t>
        <a:bodyPr/>
        <a:lstStyle/>
        <a:p>
          <a:endParaRPr lang="zh-CN" altLang="en-US"/>
        </a:p>
      </dgm:t>
    </dgm:pt>
    <dgm:pt modelId="{82A58F38-E459-4583-B41E-BC9E60B661B7}" type="sibTrans" cxnId="{3267F083-413C-4B92-B745-F1CCF7FA7F6B}">
      <dgm:prSet/>
      <dgm:spPr/>
      <dgm:t>
        <a:bodyPr/>
        <a:lstStyle/>
        <a:p>
          <a:endParaRPr lang="zh-CN" altLang="en-US"/>
        </a:p>
      </dgm:t>
    </dgm:pt>
    <dgm:pt modelId="{891E3EB7-CB60-47CC-B4F6-FFA4C288AD6A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支持大文件读写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E6132-CE0C-4204-9555-C60E3F0ABA3D}" type="parTrans" cxnId="{F85A0BDF-C97E-4494-87D6-9492C2A5FACE}">
      <dgm:prSet/>
      <dgm:spPr/>
      <dgm:t>
        <a:bodyPr/>
        <a:lstStyle/>
        <a:p>
          <a:endParaRPr lang="zh-CN" altLang="en-US"/>
        </a:p>
      </dgm:t>
    </dgm:pt>
    <dgm:pt modelId="{DE88F931-1C35-47F9-9037-356AE9B9080E}" type="sibTrans" cxnId="{F85A0BDF-C97E-4494-87D6-9492C2A5FACE}">
      <dgm:prSet/>
      <dgm:spPr/>
      <dgm:t>
        <a:bodyPr/>
        <a:lstStyle/>
        <a:p>
          <a:endParaRPr lang="zh-CN" altLang="en-US"/>
        </a:p>
      </dgm:t>
    </dgm:pt>
    <dgm:pt modelId="{EFA45E40-A38A-4338-A706-A3F62D14AA90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支持通用形体描述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314475-F6A2-406F-A488-E59F0ABFEBA2}" type="parTrans" cxnId="{9CFF8C2F-BCFB-4325-970A-E71812B95020}">
      <dgm:prSet/>
      <dgm:spPr/>
      <dgm:t>
        <a:bodyPr/>
        <a:lstStyle/>
        <a:p>
          <a:endParaRPr lang="zh-CN" altLang="en-US"/>
        </a:p>
      </dgm:t>
    </dgm:pt>
    <dgm:pt modelId="{7CCD2F96-14A1-485A-95A9-F62EC432CBFF}" type="sibTrans" cxnId="{9CFF8C2F-BCFB-4325-970A-E71812B95020}">
      <dgm:prSet/>
      <dgm:spPr/>
      <dgm:t>
        <a:bodyPr/>
        <a:lstStyle/>
        <a:p>
          <a:endParaRPr lang="zh-CN" altLang="en-US"/>
        </a:p>
      </dgm:t>
    </dgm:pt>
    <dgm:pt modelId="{BE4BDF7B-4C04-4C5A-9E71-18445297E909}" type="pres">
      <dgm:prSet presAssocID="{D7E7BE90-9DA1-4AD3-A1D2-312CE17247B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B4BD91-9D3E-456C-8AEB-3367CE2AB2A8}" type="pres">
      <dgm:prSet presAssocID="{9CB617A6-D568-49C7-9A27-F930FC637E0A}" presName="parentLin" presStyleCnt="0"/>
      <dgm:spPr/>
    </dgm:pt>
    <dgm:pt modelId="{F23AFDAF-8FEB-4C47-888B-2B43044C5BD4}" type="pres">
      <dgm:prSet presAssocID="{9CB617A6-D568-49C7-9A27-F930FC637E0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1F8886F-0647-4D2F-BC5D-286866BEEB97}" type="pres">
      <dgm:prSet presAssocID="{9CB617A6-D568-49C7-9A27-F930FC637E0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75865-4E00-401E-8831-340B7E3F98A4}" type="pres">
      <dgm:prSet presAssocID="{9CB617A6-D568-49C7-9A27-F930FC637E0A}" presName="negativeSpace" presStyleCnt="0"/>
      <dgm:spPr/>
    </dgm:pt>
    <dgm:pt modelId="{5F2ECCA0-B444-42B1-9617-8BA88E693E97}" type="pres">
      <dgm:prSet presAssocID="{9CB617A6-D568-49C7-9A27-F930FC637E0A}" presName="childText" presStyleLbl="conFgAcc1" presStyleIdx="0" presStyleCnt="3">
        <dgm:presLayoutVars>
          <dgm:bulletEnabled val="1"/>
        </dgm:presLayoutVars>
      </dgm:prSet>
      <dgm:spPr/>
    </dgm:pt>
    <dgm:pt modelId="{F2244884-0D5A-401E-8EAF-A1C4E87B3631}" type="pres">
      <dgm:prSet presAssocID="{82A58F38-E459-4583-B41E-BC9E60B661B7}" presName="spaceBetweenRectangles" presStyleCnt="0"/>
      <dgm:spPr/>
    </dgm:pt>
    <dgm:pt modelId="{05844329-15B5-4929-9257-D5ACA8B526E4}" type="pres">
      <dgm:prSet presAssocID="{891E3EB7-CB60-47CC-B4F6-FFA4C288AD6A}" presName="parentLin" presStyleCnt="0"/>
      <dgm:spPr/>
    </dgm:pt>
    <dgm:pt modelId="{6FC0DA31-00C0-4E3A-AD7A-355AEC107210}" type="pres">
      <dgm:prSet presAssocID="{891E3EB7-CB60-47CC-B4F6-FFA4C288AD6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2C408EB-8137-4145-8CC9-70787999D803}" type="pres">
      <dgm:prSet presAssocID="{891E3EB7-CB60-47CC-B4F6-FFA4C288AD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C30F4-DDFA-4D03-82B5-1F6BFF7891CB}" type="pres">
      <dgm:prSet presAssocID="{891E3EB7-CB60-47CC-B4F6-FFA4C288AD6A}" presName="negativeSpace" presStyleCnt="0"/>
      <dgm:spPr/>
    </dgm:pt>
    <dgm:pt modelId="{8D98EDB1-D15F-411B-8598-CF303C71907B}" type="pres">
      <dgm:prSet presAssocID="{891E3EB7-CB60-47CC-B4F6-FFA4C288AD6A}" presName="childText" presStyleLbl="conFgAcc1" presStyleIdx="1" presStyleCnt="3">
        <dgm:presLayoutVars>
          <dgm:bulletEnabled val="1"/>
        </dgm:presLayoutVars>
      </dgm:prSet>
      <dgm:spPr/>
    </dgm:pt>
    <dgm:pt modelId="{C5DCC3E3-2B2D-4F67-8E9B-E0DFFEC40A9F}" type="pres">
      <dgm:prSet presAssocID="{DE88F931-1C35-47F9-9037-356AE9B9080E}" presName="spaceBetweenRectangles" presStyleCnt="0"/>
      <dgm:spPr/>
    </dgm:pt>
    <dgm:pt modelId="{AF7DA2D2-C08E-4F22-BFDA-601AFF341988}" type="pres">
      <dgm:prSet presAssocID="{EFA45E40-A38A-4338-A706-A3F62D14AA90}" presName="parentLin" presStyleCnt="0"/>
      <dgm:spPr/>
    </dgm:pt>
    <dgm:pt modelId="{7EF42FA3-9EA8-4E55-B211-0ACD54B840C1}" type="pres">
      <dgm:prSet presAssocID="{EFA45E40-A38A-4338-A706-A3F62D14AA9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D437BA4-483C-4C7D-BC31-2CA6B55D7E00}" type="pres">
      <dgm:prSet presAssocID="{EFA45E40-A38A-4338-A706-A3F62D14AA9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500B2-73DE-4504-84D2-1ADFD06EBA6C}" type="pres">
      <dgm:prSet presAssocID="{EFA45E40-A38A-4338-A706-A3F62D14AA90}" presName="negativeSpace" presStyleCnt="0"/>
      <dgm:spPr/>
    </dgm:pt>
    <dgm:pt modelId="{6C752A96-9984-455F-BF22-8C6E2683AD50}" type="pres">
      <dgm:prSet presAssocID="{EFA45E40-A38A-4338-A706-A3F62D14AA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CFF8C2F-BCFB-4325-970A-E71812B95020}" srcId="{D7E7BE90-9DA1-4AD3-A1D2-312CE17247B9}" destId="{EFA45E40-A38A-4338-A706-A3F62D14AA90}" srcOrd="2" destOrd="0" parTransId="{5C314475-F6A2-406F-A488-E59F0ABFEBA2}" sibTransId="{7CCD2F96-14A1-485A-95A9-F62EC432CBFF}"/>
    <dgm:cxn modelId="{0764556A-C366-47AF-8B06-D3E1E409DDF5}" type="presOf" srcId="{891E3EB7-CB60-47CC-B4F6-FFA4C288AD6A}" destId="{D2C408EB-8137-4145-8CC9-70787999D803}" srcOrd="1" destOrd="0" presId="urn:microsoft.com/office/officeart/2005/8/layout/list1"/>
    <dgm:cxn modelId="{11A4F17E-85A3-4A66-A650-EF755FBE641E}" type="presOf" srcId="{9CB617A6-D568-49C7-9A27-F930FC637E0A}" destId="{C1F8886F-0647-4D2F-BC5D-286866BEEB97}" srcOrd="1" destOrd="0" presId="urn:microsoft.com/office/officeart/2005/8/layout/list1"/>
    <dgm:cxn modelId="{2C427BB9-D404-4544-AA70-BA48450C3499}" type="presOf" srcId="{D7E7BE90-9DA1-4AD3-A1D2-312CE17247B9}" destId="{BE4BDF7B-4C04-4C5A-9E71-18445297E909}" srcOrd="0" destOrd="0" presId="urn:microsoft.com/office/officeart/2005/8/layout/list1"/>
    <dgm:cxn modelId="{BC29FCAF-3475-4307-A14F-1779D3D46E80}" type="presOf" srcId="{891E3EB7-CB60-47CC-B4F6-FFA4C288AD6A}" destId="{6FC0DA31-00C0-4E3A-AD7A-355AEC107210}" srcOrd="0" destOrd="0" presId="urn:microsoft.com/office/officeart/2005/8/layout/list1"/>
    <dgm:cxn modelId="{EDA5E3BC-8511-463D-BC01-61A4598964C3}" type="presOf" srcId="{EFA45E40-A38A-4338-A706-A3F62D14AA90}" destId="{ED437BA4-483C-4C7D-BC31-2CA6B55D7E00}" srcOrd="1" destOrd="0" presId="urn:microsoft.com/office/officeart/2005/8/layout/list1"/>
    <dgm:cxn modelId="{3267F083-413C-4B92-B745-F1CCF7FA7F6B}" srcId="{D7E7BE90-9DA1-4AD3-A1D2-312CE17247B9}" destId="{9CB617A6-D568-49C7-9A27-F930FC637E0A}" srcOrd="0" destOrd="0" parTransId="{99CA7224-4298-4C12-9A5D-10F02E419FE4}" sibTransId="{82A58F38-E459-4583-B41E-BC9E60B661B7}"/>
    <dgm:cxn modelId="{DFB2627C-2F79-40DB-B27B-055653B303B8}" type="presOf" srcId="{9CB617A6-D568-49C7-9A27-F930FC637E0A}" destId="{F23AFDAF-8FEB-4C47-888B-2B43044C5BD4}" srcOrd="0" destOrd="0" presId="urn:microsoft.com/office/officeart/2005/8/layout/list1"/>
    <dgm:cxn modelId="{58B03605-59C0-4339-A317-CC44086751F3}" type="presOf" srcId="{EFA45E40-A38A-4338-A706-A3F62D14AA90}" destId="{7EF42FA3-9EA8-4E55-B211-0ACD54B840C1}" srcOrd="0" destOrd="0" presId="urn:microsoft.com/office/officeart/2005/8/layout/list1"/>
    <dgm:cxn modelId="{F85A0BDF-C97E-4494-87D6-9492C2A5FACE}" srcId="{D7E7BE90-9DA1-4AD3-A1D2-312CE17247B9}" destId="{891E3EB7-CB60-47CC-B4F6-FFA4C288AD6A}" srcOrd="1" destOrd="0" parTransId="{E3DE6132-CE0C-4204-9555-C60E3F0ABA3D}" sibTransId="{DE88F931-1C35-47F9-9037-356AE9B9080E}"/>
    <dgm:cxn modelId="{F67E3465-7C9D-46A5-A752-37359552EF44}" type="presParOf" srcId="{BE4BDF7B-4C04-4C5A-9E71-18445297E909}" destId="{DFB4BD91-9D3E-456C-8AEB-3367CE2AB2A8}" srcOrd="0" destOrd="0" presId="urn:microsoft.com/office/officeart/2005/8/layout/list1"/>
    <dgm:cxn modelId="{91A34AAA-FB2F-4F74-9A59-11A92ADCC8CD}" type="presParOf" srcId="{DFB4BD91-9D3E-456C-8AEB-3367CE2AB2A8}" destId="{F23AFDAF-8FEB-4C47-888B-2B43044C5BD4}" srcOrd="0" destOrd="0" presId="urn:microsoft.com/office/officeart/2005/8/layout/list1"/>
    <dgm:cxn modelId="{E2F7C6FA-EE33-4031-9272-5AD640AFC627}" type="presParOf" srcId="{DFB4BD91-9D3E-456C-8AEB-3367CE2AB2A8}" destId="{C1F8886F-0647-4D2F-BC5D-286866BEEB97}" srcOrd="1" destOrd="0" presId="urn:microsoft.com/office/officeart/2005/8/layout/list1"/>
    <dgm:cxn modelId="{4B7A7A77-223A-4F0D-A8F0-7F61D174B1CB}" type="presParOf" srcId="{BE4BDF7B-4C04-4C5A-9E71-18445297E909}" destId="{6AC75865-4E00-401E-8831-340B7E3F98A4}" srcOrd="1" destOrd="0" presId="urn:microsoft.com/office/officeart/2005/8/layout/list1"/>
    <dgm:cxn modelId="{62DA13ED-AD25-42FB-8CB2-8411FB5262C1}" type="presParOf" srcId="{BE4BDF7B-4C04-4C5A-9E71-18445297E909}" destId="{5F2ECCA0-B444-42B1-9617-8BA88E693E97}" srcOrd="2" destOrd="0" presId="urn:microsoft.com/office/officeart/2005/8/layout/list1"/>
    <dgm:cxn modelId="{3738C706-A19B-4A81-8953-5EC89A3FD521}" type="presParOf" srcId="{BE4BDF7B-4C04-4C5A-9E71-18445297E909}" destId="{F2244884-0D5A-401E-8EAF-A1C4E87B3631}" srcOrd="3" destOrd="0" presId="urn:microsoft.com/office/officeart/2005/8/layout/list1"/>
    <dgm:cxn modelId="{86AF05A5-74C6-4458-92F3-ADFD0C833394}" type="presParOf" srcId="{BE4BDF7B-4C04-4C5A-9E71-18445297E909}" destId="{05844329-15B5-4929-9257-D5ACA8B526E4}" srcOrd="4" destOrd="0" presId="urn:microsoft.com/office/officeart/2005/8/layout/list1"/>
    <dgm:cxn modelId="{516D1A4F-E95A-434B-9CE7-687EAAC470D1}" type="presParOf" srcId="{05844329-15B5-4929-9257-D5ACA8B526E4}" destId="{6FC0DA31-00C0-4E3A-AD7A-355AEC107210}" srcOrd="0" destOrd="0" presId="urn:microsoft.com/office/officeart/2005/8/layout/list1"/>
    <dgm:cxn modelId="{A8968884-588D-45C5-9423-AF98C3AFC752}" type="presParOf" srcId="{05844329-15B5-4929-9257-D5ACA8B526E4}" destId="{D2C408EB-8137-4145-8CC9-70787999D803}" srcOrd="1" destOrd="0" presId="urn:microsoft.com/office/officeart/2005/8/layout/list1"/>
    <dgm:cxn modelId="{B69D1119-068D-4E3A-A182-9B67B90593E7}" type="presParOf" srcId="{BE4BDF7B-4C04-4C5A-9E71-18445297E909}" destId="{4B4C30F4-DDFA-4D03-82B5-1F6BFF7891CB}" srcOrd="5" destOrd="0" presId="urn:microsoft.com/office/officeart/2005/8/layout/list1"/>
    <dgm:cxn modelId="{D5EABB71-C245-477C-89CF-AD971E81EEF3}" type="presParOf" srcId="{BE4BDF7B-4C04-4C5A-9E71-18445297E909}" destId="{8D98EDB1-D15F-411B-8598-CF303C71907B}" srcOrd="6" destOrd="0" presId="urn:microsoft.com/office/officeart/2005/8/layout/list1"/>
    <dgm:cxn modelId="{81C67A40-7083-49CE-B573-6796DE967354}" type="presParOf" srcId="{BE4BDF7B-4C04-4C5A-9E71-18445297E909}" destId="{C5DCC3E3-2B2D-4F67-8E9B-E0DFFEC40A9F}" srcOrd="7" destOrd="0" presId="urn:microsoft.com/office/officeart/2005/8/layout/list1"/>
    <dgm:cxn modelId="{BC100979-993D-4F39-B439-07C1E08726E1}" type="presParOf" srcId="{BE4BDF7B-4C04-4C5A-9E71-18445297E909}" destId="{AF7DA2D2-C08E-4F22-BFDA-601AFF341988}" srcOrd="8" destOrd="0" presId="urn:microsoft.com/office/officeart/2005/8/layout/list1"/>
    <dgm:cxn modelId="{0CFEB405-1A44-4675-A23C-C6945D05D2B6}" type="presParOf" srcId="{AF7DA2D2-C08E-4F22-BFDA-601AFF341988}" destId="{7EF42FA3-9EA8-4E55-B211-0ACD54B840C1}" srcOrd="0" destOrd="0" presId="urn:microsoft.com/office/officeart/2005/8/layout/list1"/>
    <dgm:cxn modelId="{DBA22759-C5D7-44DD-931D-D1E647F28C53}" type="presParOf" srcId="{AF7DA2D2-C08E-4F22-BFDA-601AFF341988}" destId="{ED437BA4-483C-4C7D-BC31-2CA6B55D7E00}" srcOrd="1" destOrd="0" presId="urn:microsoft.com/office/officeart/2005/8/layout/list1"/>
    <dgm:cxn modelId="{85E6594D-9E24-4900-A547-5817CBBB3909}" type="presParOf" srcId="{BE4BDF7B-4C04-4C5A-9E71-18445297E909}" destId="{A42500B2-73DE-4504-84D2-1ADFD06EBA6C}" srcOrd="9" destOrd="0" presId="urn:microsoft.com/office/officeart/2005/8/layout/list1"/>
    <dgm:cxn modelId="{F76F0FD4-D03E-4994-A1BA-D3896318CD82}" type="presParOf" srcId="{BE4BDF7B-4C04-4C5A-9E71-18445297E909}" destId="{6C752A96-9984-455F-BF22-8C6E2683AD5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F2D62F-22B5-4FA8-B8A5-AC4EEA39C5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</dgm:pt>
    <dgm:pt modelId="{6B15E54A-F069-4BCE-8CAF-A9955B77B1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标准定义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2F3CD9-29AF-476E-A7B7-73693B113960}" type="parTrans" cxnId="{F787E455-AC26-4A8F-ACEE-6FBEC3E399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A2FC1-5B5F-48CA-B2CF-671DEAC796DA}" type="sibTrans" cxnId="{F787E455-AC26-4A8F-ACEE-6FBEC3E399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BF30F2-3996-4A78-B0E3-3B64172D74D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EC29E-C997-4EE6-924D-32A2FE24C8EB}" type="parTrans" cxnId="{09489DFC-CFA3-46D7-8F55-C718206F6F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FBF0E-6E70-4376-8795-C85FE3370615}" type="sibTrans" cxnId="{09489DFC-CFA3-46D7-8F55-C718206F6F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D9EC66-E821-47B8-B90C-E885A16CE91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标准描述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8B9CF-253B-4FA6-B89C-A378E1DB4250}" type="parTrans" cxnId="{1674E62C-4333-45F5-9F5D-40DC41164693}">
      <dgm:prSet/>
      <dgm:spPr/>
      <dgm:t>
        <a:bodyPr/>
        <a:lstStyle/>
        <a:p>
          <a:endParaRPr lang="zh-CN" altLang="en-US"/>
        </a:p>
      </dgm:t>
    </dgm:pt>
    <dgm:pt modelId="{D2720EED-5F09-4E4E-A0F1-CE6CA0E492AE}" type="sibTrans" cxnId="{1674E62C-4333-45F5-9F5D-40DC41164693}">
      <dgm:prSet/>
      <dgm:spPr/>
      <dgm:t>
        <a:bodyPr/>
        <a:lstStyle/>
        <a:p>
          <a:endParaRPr lang="zh-CN" altLang="en-US"/>
        </a:p>
      </dgm:t>
    </dgm:pt>
    <dgm:pt modelId="{52CD8A60-98FD-4456-BE42-BBB2AE24555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构件分类及属性编码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33CD92-BD9B-4694-9A7C-5C2B5E2C3BE6}" type="parTrans" cxnId="{3E711A58-0173-4056-A3F9-0772B95A64A0}">
      <dgm:prSet/>
      <dgm:spPr/>
      <dgm:t>
        <a:bodyPr/>
        <a:lstStyle/>
        <a:p>
          <a:endParaRPr lang="zh-CN" altLang="en-US"/>
        </a:p>
      </dgm:t>
    </dgm:pt>
    <dgm:pt modelId="{B02B0C2E-41D7-4619-9A26-A4BC3804E9A0}" type="sibTrans" cxnId="{3E711A58-0173-4056-A3F9-0772B95A64A0}">
      <dgm:prSet/>
      <dgm:spPr/>
      <dgm:t>
        <a:bodyPr/>
        <a:lstStyle/>
        <a:p>
          <a:endParaRPr lang="zh-CN" altLang="en-US"/>
        </a:p>
      </dgm:t>
    </dgm:pt>
    <dgm:pt modelId="{1905426D-CEA4-450F-8467-2845518B6958}" type="pres">
      <dgm:prSet presAssocID="{80F2D62F-22B5-4FA8-B8A5-AC4EEA39C538}" presName="Name0" presStyleCnt="0">
        <dgm:presLayoutVars>
          <dgm:chMax val="7"/>
          <dgm:chPref val="7"/>
          <dgm:dir/>
        </dgm:presLayoutVars>
      </dgm:prSet>
      <dgm:spPr/>
    </dgm:pt>
    <dgm:pt modelId="{454FB185-A59C-463D-9E8E-F2905F025BBD}" type="pres">
      <dgm:prSet presAssocID="{80F2D62F-22B5-4FA8-B8A5-AC4EEA39C538}" presName="Name1" presStyleCnt="0"/>
      <dgm:spPr/>
    </dgm:pt>
    <dgm:pt modelId="{CAE8B235-99BA-47E4-8830-96B78AAEF3E8}" type="pres">
      <dgm:prSet presAssocID="{80F2D62F-22B5-4FA8-B8A5-AC4EEA39C538}" presName="cycle" presStyleCnt="0"/>
      <dgm:spPr/>
    </dgm:pt>
    <dgm:pt modelId="{29EB8013-9FBD-4CF3-B994-EBC5320BA3B0}" type="pres">
      <dgm:prSet presAssocID="{80F2D62F-22B5-4FA8-B8A5-AC4EEA39C538}" presName="srcNode" presStyleLbl="node1" presStyleIdx="0" presStyleCnt="4"/>
      <dgm:spPr/>
    </dgm:pt>
    <dgm:pt modelId="{566F8142-0B70-4A84-926D-A815447E5A08}" type="pres">
      <dgm:prSet presAssocID="{80F2D62F-22B5-4FA8-B8A5-AC4EEA39C53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5BD393-1098-41EC-8785-4FA461F653C3}" type="pres">
      <dgm:prSet presAssocID="{80F2D62F-22B5-4FA8-B8A5-AC4EEA39C538}" presName="extraNode" presStyleLbl="node1" presStyleIdx="0" presStyleCnt="4"/>
      <dgm:spPr/>
    </dgm:pt>
    <dgm:pt modelId="{AD8C2DB8-C3DA-4062-8290-4EAEFF26F6C7}" type="pres">
      <dgm:prSet presAssocID="{80F2D62F-22B5-4FA8-B8A5-AC4EEA39C538}" presName="dstNode" presStyleLbl="node1" presStyleIdx="0" presStyleCnt="4"/>
      <dgm:spPr/>
    </dgm:pt>
    <dgm:pt modelId="{416B1ADF-53E5-4A3E-B64E-10E03130A8AA}" type="pres">
      <dgm:prSet presAssocID="{C7D9EC66-E821-47B8-B90C-E885A16CE91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479F5-410A-48D2-BB66-3674CF82E84B}" type="pres">
      <dgm:prSet presAssocID="{C7D9EC66-E821-47B8-B90C-E885A16CE912}" presName="accent_1" presStyleCnt="0"/>
      <dgm:spPr/>
    </dgm:pt>
    <dgm:pt modelId="{0D689D06-00BA-40ED-BC1B-13D3EA04EEE3}" type="pres">
      <dgm:prSet presAssocID="{C7D9EC66-E821-47B8-B90C-E885A16CE912}" presName="accentRepeatNode" presStyleLbl="solidFgAcc1" presStyleIdx="0" presStyleCnt="4"/>
      <dgm:spPr/>
    </dgm:pt>
    <dgm:pt modelId="{DB3BE491-96E7-4F4C-A2E4-B9FC61B54450}" type="pres">
      <dgm:prSet presAssocID="{6B15E54A-F069-4BCE-8CAF-A9955B77B1A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4D69B7-55FC-4C33-8533-6D19EE270670}" type="pres">
      <dgm:prSet presAssocID="{6B15E54A-F069-4BCE-8CAF-A9955B77B1AE}" presName="accent_2" presStyleCnt="0"/>
      <dgm:spPr/>
    </dgm:pt>
    <dgm:pt modelId="{F25CBF24-D7B5-4A34-8C1E-F81B7AFF217F}" type="pres">
      <dgm:prSet presAssocID="{6B15E54A-F069-4BCE-8CAF-A9955B77B1AE}" presName="accentRepeatNode" presStyleLbl="solidFgAcc1" presStyleIdx="1" presStyleCnt="4"/>
      <dgm:spPr/>
    </dgm:pt>
    <dgm:pt modelId="{CEE5821A-247B-4228-9447-2B8176B4A03E}" type="pres">
      <dgm:prSet presAssocID="{2BBF30F2-3996-4A78-B0E3-3B64172D74D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3E970D-68B9-4B6A-BDAB-ABA755BCBE7C}" type="pres">
      <dgm:prSet presAssocID="{2BBF30F2-3996-4A78-B0E3-3B64172D74D5}" presName="accent_3" presStyleCnt="0"/>
      <dgm:spPr/>
    </dgm:pt>
    <dgm:pt modelId="{0CE4CF7E-BCA0-4A7F-BE6F-02E9F0B57CC4}" type="pres">
      <dgm:prSet presAssocID="{2BBF30F2-3996-4A78-B0E3-3B64172D74D5}" presName="accentRepeatNode" presStyleLbl="solidFgAcc1" presStyleIdx="2" presStyleCnt="4"/>
      <dgm:spPr/>
    </dgm:pt>
    <dgm:pt modelId="{4D2FE8B7-5D5B-4E49-81C0-328FC0DAE7B9}" type="pres">
      <dgm:prSet presAssocID="{52CD8A60-98FD-4456-BE42-BBB2AE24555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B6450-F976-45F4-B00C-25BEB084D81C}" type="pres">
      <dgm:prSet presAssocID="{52CD8A60-98FD-4456-BE42-BBB2AE245552}" presName="accent_4" presStyleCnt="0"/>
      <dgm:spPr/>
    </dgm:pt>
    <dgm:pt modelId="{01FE2091-64B3-4C72-91C0-A2376B22F232}" type="pres">
      <dgm:prSet presAssocID="{52CD8A60-98FD-4456-BE42-BBB2AE245552}" presName="accentRepeatNode" presStyleLbl="solidFgAcc1" presStyleIdx="3" presStyleCnt="4"/>
      <dgm:spPr/>
    </dgm:pt>
  </dgm:ptLst>
  <dgm:cxnLst>
    <dgm:cxn modelId="{EF112A56-9F7A-4C29-9283-B539666DAD15}" type="presOf" srcId="{6B15E54A-F069-4BCE-8CAF-A9955B77B1AE}" destId="{DB3BE491-96E7-4F4C-A2E4-B9FC61B54450}" srcOrd="0" destOrd="0" presId="urn:microsoft.com/office/officeart/2008/layout/VerticalCurvedList"/>
    <dgm:cxn modelId="{3E711A58-0173-4056-A3F9-0772B95A64A0}" srcId="{80F2D62F-22B5-4FA8-B8A5-AC4EEA39C538}" destId="{52CD8A60-98FD-4456-BE42-BBB2AE245552}" srcOrd="3" destOrd="0" parTransId="{1233CD92-BD9B-4694-9A7C-5C2B5E2C3BE6}" sibTransId="{B02B0C2E-41D7-4619-9A26-A4BC3804E9A0}"/>
    <dgm:cxn modelId="{734204FE-489A-4BE6-BE80-38A2531F38F1}" type="presOf" srcId="{C7D9EC66-E821-47B8-B90C-E885A16CE912}" destId="{416B1ADF-53E5-4A3E-B64E-10E03130A8AA}" srcOrd="0" destOrd="0" presId="urn:microsoft.com/office/officeart/2008/layout/VerticalCurvedList"/>
    <dgm:cxn modelId="{09489DFC-CFA3-46D7-8F55-C718206F6FDD}" srcId="{80F2D62F-22B5-4FA8-B8A5-AC4EEA39C538}" destId="{2BBF30F2-3996-4A78-B0E3-3B64172D74D5}" srcOrd="2" destOrd="0" parTransId="{C97EC29E-C997-4EE6-924D-32A2FE24C8EB}" sibTransId="{21FFBF0E-6E70-4376-8795-C85FE3370615}"/>
    <dgm:cxn modelId="{CC63AB70-5B0D-4D7D-934E-D4EC161554BC}" type="presOf" srcId="{80F2D62F-22B5-4FA8-B8A5-AC4EEA39C538}" destId="{1905426D-CEA4-450F-8467-2845518B6958}" srcOrd="0" destOrd="0" presId="urn:microsoft.com/office/officeart/2008/layout/VerticalCurvedList"/>
    <dgm:cxn modelId="{1674E62C-4333-45F5-9F5D-40DC41164693}" srcId="{80F2D62F-22B5-4FA8-B8A5-AC4EEA39C538}" destId="{C7D9EC66-E821-47B8-B90C-E885A16CE912}" srcOrd="0" destOrd="0" parTransId="{E8E8B9CF-253B-4FA6-B89C-A378E1DB4250}" sibTransId="{D2720EED-5F09-4E4E-A0F1-CE6CA0E492AE}"/>
    <dgm:cxn modelId="{A9ACAE66-1D7A-4769-BD4A-014BBA1259A4}" type="presOf" srcId="{2BBF30F2-3996-4A78-B0E3-3B64172D74D5}" destId="{CEE5821A-247B-4228-9447-2B8176B4A03E}" srcOrd="0" destOrd="0" presId="urn:microsoft.com/office/officeart/2008/layout/VerticalCurvedList"/>
    <dgm:cxn modelId="{C59D934A-269A-4EE1-84E4-D149A9F55C8E}" type="presOf" srcId="{D2720EED-5F09-4E4E-A0F1-CE6CA0E492AE}" destId="{566F8142-0B70-4A84-926D-A815447E5A08}" srcOrd="0" destOrd="0" presId="urn:microsoft.com/office/officeart/2008/layout/VerticalCurvedList"/>
    <dgm:cxn modelId="{F787E455-AC26-4A8F-ACEE-6FBEC3E39968}" srcId="{80F2D62F-22B5-4FA8-B8A5-AC4EEA39C538}" destId="{6B15E54A-F069-4BCE-8CAF-A9955B77B1AE}" srcOrd="1" destOrd="0" parTransId="{1A2F3CD9-29AF-476E-A7B7-73693B113960}" sibTransId="{A0EA2FC1-5B5F-48CA-B2CF-671DEAC796DA}"/>
    <dgm:cxn modelId="{9F50871D-0517-43E6-867D-F3A68A4B874C}" type="presOf" srcId="{52CD8A60-98FD-4456-BE42-BBB2AE245552}" destId="{4D2FE8B7-5D5B-4E49-81C0-328FC0DAE7B9}" srcOrd="0" destOrd="0" presId="urn:microsoft.com/office/officeart/2008/layout/VerticalCurvedList"/>
    <dgm:cxn modelId="{2CC8E452-BD9C-4D22-B497-09BEFC82910B}" type="presParOf" srcId="{1905426D-CEA4-450F-8467-2845518B6958}" destId="{454FB185-A59C-463D-9E8E-F2905F025BBD}" srcOrd="0" destOrd="0" presId="urn:microsoft.com/office/officeart/2008/layout/VerticalCurvedList"/>
    <dgm:cxn modelId="{10928AB0-3757-4072-91FD-4FA44771C87E}" type="presParOf" srcId="{454FB185-A59C-463D-9E8E-F2905F025BBD}" destId="{CAE8B235-99BA-47E4-8830-96B78AAEF3E8}" srcOrd="0" destOrd="0" presId="urn:microsoft.com/office/officeart/2008/layout/VerticalCurvedList"/>
    <dgm:cxn modelId="{0D0CE221-9724-4D56-8B10-DFE620ABA035}" type="presParOf" srcId="{CAE8B235-99BA-47E4-8830-96B78AAEF3E8}" destId="{29EB8013-9FBD-4CF3-B994-EBC5320BA3B0}" srcOrd="0" destOrd="0" presId="urn:microsoft.com/office/officeart/2008/layout/VerticalCurvedList"/>
    <dgm:cxn modelId="{7795461A-A673-4335-B38C-DEDD9CCF9537}" type="presParOf" srcId="{CAE8B235-99BA-47E4-8830-96B78AAEF3E8}" destId="{566F8142-0B70-4A84-926D-A815447E5A08}" srcOrd="1" destOrd="0" presId="urn:microsoft.com/office/officeart/2008/layout/VerticalCurvedList"/>
    <dgm:cxn modelId="{AB21892D-3B77-4152-9C00-7908B9C4E79E}" type="presParOf" srcId="{CAE8B235-99BA-47E4-8830-96B78AAEF3E8}" destId="{E55BD393-1098-41EC-8785-4FA461F653C3}" srcOrd="2" destOrd="0" presId="urn:microsoft.com/office/officeart/2008/layout/VerticalCurvedList"/>
    <dgm:cxn modelId="{A55F421A-0025-4E9A-BAFA-07C922E38374}" type="presParOf" srcId="{CAE8B235-99BA-47E4-8830-96B78AAEF3E8}" destId="{AD8C2DB8-C3DA-4062-8290-4EAEFF26F6C7}" srcOrd="3" destOrd="0" presId="urn:microsoft.com/office/officeart/2008/layout/VerticalCurvedList"/>
    <dgm:cxn modelId="{5FA328CB-6E70-44B9-B6D3-1D147C67646F}" type="presParOf" srcId="{454FB185-A59C-463D-9E8E-F2905F025BBD}" destId="{416B1ADF-53E5-4A3E-B64E-10E03130A8AA}" srcOrd="1" destOrd="0" presId="urn:microsoft.com/office/officeart/2008/layout/VerticalCurvedList"/>
    <dgm:cxn modelId="{DDB148E9-57F2-4942-9B0E-3E866D2CF4D6}" type="presParOf" srcId="{454FB185-A59C-463D-9E8E-F2905F025BBD}" destId="{B2C479F5-410A-48D2-BB66-3674CF82E84B}" srcOrd="2" destOrd="0" presId="urn:microsoft.com/office/officeart/2008/layout/VerticalCurvedList"/>
    <dgm:cxn modelId="{26023C9C-4A95-4BA1-A22A-190AE140FC7B}" type="presParOf" srcId="{B2C479F5-410A-48D2-BB66-3674CF82E84B}" destId="{0D689D06-00BA-40ED-BC1B-13D3EA04EEE3}" srcOrd="0" destOrd="0" presId="urn:microsoft.com/office/officeart/2008/layout/VerticalCurvedList"/>
    <dgm:cxn modelId="{04FB3708-E512-4308-B918-CC773B6D2428}" type="presParOf" srcId="{454FB185-A59C-463D-9E8E-F2905F025BBD}" destId="{DB3BE491-96E7-4F4C-A2E4-B9FC61B54450}" srcOrd="3" destOrd="0" presId="urn:microsoft.com/office/officeart/2008/layout/VerticalCurvedList"/>
    <dgm:cxn modelId="{30F53BEF-66C2-4520-B094-53B1D5E5316A}" type="presParOf" srcId="{454FB185-A59C-463D-9E8E-F2905F025BBD}" destId="{F04D69B7-55FC-4C33-8533-6D19EE270670}" srcOrd="4" destOrd="0" presId="urn:microsoft.com/office/officeart/2008/layout/VerticalCurvedList"/>
    <dgm:cxn modelId="{C81A3098-5747-4171-B4C8-69E1A7DB223D}" type="presParOf" srcId="{F04D69B7-55FC-4C33-8533-6D19EE270670}" destId="{F25CBF24-D7B5-4A34-8C1E-F81B7AFF217F}" srcOrd="0" destOrd="0" presId="urn:microsoft.com/office/officeart/2008/layout/VerticalCurvedList"/>
    <dgm:cxn modelId="{8DBBD64E-A1D6-474C-941A-5FE98482AF5A}" type="presParOf" srcId="{454FB185-A59C-463D-9E8E-F2905F025BBD}" destId="{CEE5821A-247B-4228-9447-2B8176B4A03E}" srcOrd="5" destOrd="0" presId="urn:microsoft.com/office/officeart/2008/layout/VerticalCurvedList"/>
    <dgm:cxn modelId="{A019E680-D5C3-4BA7-B562-CB766F8E4E04}" type="presParOf" srcId="{454FB185-A59C-463D-9E8E-F2905F025BBD}" destId="{453E970D-68B9-4B6A-BDAB-ABA755BCBE7C}" srcOrd="6" destOrd="0" presId="urn:microsoft.com/office/officeart/2008/layout/VerticalCurvedList"/>
    <dgm:cxn modelId="{964128D1-83FF-45F0-8EE9-BCB27F6CC3F2}" type="presParOf" srcId="{453E970D-68B9-4B6A-BDAB-ABA755BCBE7C}" destId="{0CE4CF7E-BCA0-4A7F-BE6F-02E9F0B57CC4}" srcOrd="0" destOrd="0" presId="urn:microsoft.com/office/officeart/2008/layout/VerticalCurvedList"/>
    <dgm:cxn modelId="{3B775168-D7EC-446F-A65D-5EB1452F2A09}" type="presParOf" srcId="{454FB185-A59C-463D-9E8E-F2905F025BBD}" destId="{4D2FE8B7-5D5B-4E49-81C0-328FC0DAE7B9}" srcOrd="7" destOrd="0" presId="urn:microsoft.com/office/officeart/2008/layout/VerticalCurvedList"/>
    <dgm:cxn modelId="{5D08F749-BBAE-4F3C-ABC4-0525D233F824}" type="presParOf" srcId="{454FB185-A59C-463D-9E8E-F2905F025BBD}" destId="{776B6450-F976-45F4-B00C-25BEB084D81C}" srcOrd="8" destOrd="0" presId="urn:microsoft.com/office/officeart/2008/layout/VerticalCurvedList"/>
    <dgm:cxn modelId="{CDE97287-5FC5-4770-83B5-A1F778D002BA}" type="presParOf" srcId="{776B6450-F976-45F4-B00C-25BEB084D81C}" destId="{01FE2091-64B3-4C72-91C0-A2376B22F2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6C3754-CCE8-46A8-9E77-D40C98A82520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818BBE3-53F0-42F9-B90A-898F75969FDA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StarUML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915ADE-8857-413E-A6BF-216F6565AD3C}" type="parTrans" cxnId="{93F41337-D9C1-4DB3-94D0-771E9E0338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F4DA-3177-4587-81A4-325AACCB038F}" type="sibTrans" cxnId="{93F41337-D9C1-4DB3-94D0-771E9E0338E1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D5E841-5A06-4BCD-AD3D-5D6207BFF050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C++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D9BCB-95D2-4BA6-90BF-B85C52CCBB74}" type="parTrans" cxnId="{4A07B420-E1FA-469A-920E-8170773F48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EF92BB-8790-4A35-BC94-AFD57B5FE651}" type="sibTrans" cxnId="{4A07B420-E1FA-469A-920E-8170773F484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B1622-51DA-4D53-869C-6C1FE76A9499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EXPRESS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D76297-FF3C-48B7-8EC1-FCC621A45871}" type="parTrans" cxnId="{C6678AC7-B49A-4DF4-9F55-F8FDC751E8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68720-4AEF-462F-AA70-4B03FC5410C9}" type="sibTrans" cxnId="{C6678AC7-B49A-4DF4-9F55-F8FDC751E85C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12DE6-A9E0-4D25-BED1-91397CF29DCD}" type="pres">
      <dgm:prSet presAssocID="{3A6C3754-CCE8-46A8-9E77-D40C98A825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B4359A-F07C-4A0B-95A5-7F0DAA57D09D}" type="pres">
      <dgm:prSet presAssocID="{1818BBE3-53F0-42F9-B90A-898F75969F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B781B6-8AAB-4B48-86FF-009BD4B3C794}" type="pres">
      <dgm:prSet presAssocID="{112BF4DA-3177-4587-81A4-325AACCB038F}" presName="sibTrans" presStyleLbl="sibTrans2D1" presStyleIdx="0" presStyleCnt="3"/>
      <dgm:spPr>
        <a:prstGeom prst="rightArrow">
          <a:avLst/>
        </a:prstGeom>
      </dgm:spPr>
      <dgm:t>
        <a:bodyPr/>
        <a:lstStyle/>
        <a:p>
          <a:endParaRPr lang="zh-CN" altLang="en-US"/>
        </a:p>
      </dgm:t>
    </dgm:pt>
    <dgm:pt modelId="{6268EAB5-30A0-4AED-B559-02D5B179694D}" type="pres">
      <dgm:prSet presAssocID="{112BF4DA-3177-4587-81A4-325AACCB038F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0166939-6CD3-4338-B4FA-8064E09C5B0E}" type="pres">
      <dgm:prSet presAssocID="{30D5E841-5A06-4BCD-AD3D-5D6207BFF0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F9C32-FD97-4315-8F56-FCCF7567B2A7}" type="pres">
      <dgm:prSet presAssocID="{5EEF92BB-8790-4A35-BC94-AFD57B5FE651}" presName="sibTrans" presStyleLbl="sibTrans2D1" presStyleIdx="1" presStyleCnt="3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8673F6C5-BC5E-4463-8FF3-94E9BC70C12D}" type="pres">
      <dgm:prSet presAssocID="{5EEF92BB-8790-4A35-BC94-AFD57B5FE65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7CE63BF3-F572-4FB3-B2F5-BEA27666F190}" type="pres">
      <dgm:prSet presAssocID="{E21B1622-51DA-4D53-869C-6C1FE76A94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24F63-5D7A-4AA9-A4FE-7632C4334E66}" type="pres">
      <dgm:prSet presAssocID="{ED568720-4AEF-462F-AA70-4B03FC5410C9}" presName="sibTrans" presStyleLbl="sibTrans2D1" presStyleIdx="2" presStyleCnt="3"/>
      <dgm:spPr>
        <a:prstGeom prst="leftArrow">
          <a:avLst/>
        </a:prstGeom>
      </dgm:spPr>
      <dgm:t>
        <a:bodyPr/>
        <a:lstStyle/>
        <a:p>
          <a:endParaRPr lang="zh-CN" altLang="en-US"/>
        </a:p>
      </dgm:t>
    </dgm:pt>
    <dgm:pt modelId="{999AE205-3275-4611-BEDF-18B44F4FCB1D}" type="pres">
      <dgm:prSet presAssocID="{ED568720-4AEF-462F-AA70-4B03FC5410C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B648242-0E2F-4F11-A01C-4D7AC92CEF17}" type="presOf" srcId="{1818BBE3-53F0-42F9-B90A-898F75969FDA}" destId="{0FB4359A-F07C-4A0B-95A5-7F0DAA57D09D}" srcOrd="0" destOrd="0" presId="urn:microsoft.com/office/officeart/2005/8/layout/cycle7"/>
    <dgm:cxn modelId="{5FCD7304-F95A-40B1-90B7-8213BD555796}" type="presOf" srcId="{ED568720-4AEF-462F-AA70-4B03FC5410C9}" destId="{90D24F63-5D7A-4AA9-A4FE-7632C4334E66}" srcOrd="0" destOrd="0" presId="urn:microsoft.com/office/officeart/2005/8/layout/cycle7"/>
    <dgm:cxn modelId="{72FA2E0E-CA2D-4C14-8B47-C8B6C713DB67}" type="presOf" srcId="{5EEF92BB-8790-4A35-BC94-AFD57B5FE651}" destId="{640F9C32-FD97-4315-8F56-FCCF7567B2A7}" srcOrd="0" destOrd="0" presId="urn:microsoft.com/office/officeart/2005/8/layout/cycle7"/>
    <dgm:cxn modelId="{4A07B420-E1FA-469A-920E-8170773F4849}" srcId="{3A6C3754-CCE8-46A8-9E77-D40C98A82520}" destId="{30D5E841-5A06-4BCD-AD3D-5D6207BFF050}" srcOrd="1" destOrd="0" parTransId="{4F0D9BCB-95D2-4BA6-90BF-B85C52CCBB74}" sibTransId="{5EEF92BB-8790-4A35-BC94-AFD57B5FE651}"/>
    <dgm:cxn modelId="{76B80089-016D-4279-914A-DCC56D0E5C00}" type="presOf" srcId="{3A6C3754-CCE8-46A8-9E77-D40C98A82520}" destId="{72C12DE6-A9E0-4D25-BED1-91397CF29DCD}" srcOrd="0" destOrd="0" presId="urn:microsoft.com/office/officeart/2005/8/layout/cycle7"/>
    <dgm:cxn modelId="{ACE6995A-C640-435F-8B0A-E50AB5E7CD0E}" type="presOf" srcId="{112BF4DA-3177-4587-81A4-325AACCB038F}" destId="{B2B781B6-8AAB-4B48-86FF-009BD4B3C794}" srcOrd="0" destOrd="0" presId="urn:microsoft.com/office/officeart/2005/8/layout/cycle7"/>
    <dgm:cxn modelId="{06E36CEB-5122-4D5D-81CE-841C164CE760}" type="presOf" srcId="{30D5E841-5A06-4BCD-AD3D-5D6207BFF050}" destId="{30166939-6CD3-4338-B4FA-8064E09C5B0E}" srcOrd="0" destOrd="0" presId="urn:microsoft.com/office/officeart/2005/8/layout/cycle7"/>
    <dgm:cxn modelId="{81A3EAE0-40FE-4A26-A198-E65DCAC2E2BE}" type="presOf" srcId="{5EEF92BB-8790-4A35-BC94-AFD57B5FE651}" destId="{8673F6C5-BC5E-4463-8FF3-94E9BC70C12D}" srcOrd="1" destOrd="0" presId="urn:microsoft.com/office/officeart/2005/8/layout/cycle7"/>
    <dgm:cxn modelId="{0C1E4914-C902-45AE-9673-F9765130AAB5}" type="presOf" srcId="{112BF4DA-3177-4587-81A4-325AACCB038F}" destId="{6268EAB5-30A0-4AED-B559-02D5B179694D}" srcOrd="1" destOrd="0" presId="urn:microsoft.com/office/officeart/2005/8/layout/cycle7"/>
    <dgm:cxn modelId="{684EB6E3-6C23-4189-9319-2BBBCCCAAD91}" type="presOf" srcId="{E21B1622-51DA-4D53-869C-6C1FE76A9499}" destId="{7CE63BF3-F572-4FB3-B2F5-BEA27666F190}" srcOrd="0" destOrd="0" presId="urn:microsoft.com/office/officeart/2005/8/layout/cycle7"/>
    <dgm:cxn modelId="{93F41337-D9C1-4DB3-94D0-771E9E0338E1}" srcId="{3A6C3754-CCE8-46A8-9E77-D40C98A82520}" destId="{1818BBE3-53F0-42F9-B90A-898F75969FDA}" srcOrd="0" destOrd="0" parTransId="{DA915ADE-8857-413E-A6BF-216F6565AD3C}" sibTransId="{112BF4DA-3177-4587-81A4-325AACCB038F}"/>
    <dgm:cxn modelId="{7F1E50EC-ED0D-41CB-8C0D-667372F78A19}" type="presOf" srcId="{ED568720-4AEF-462F-AA70-4B03FC5410C9}" destId="{999AE205-3275-4611-BEDF-18B44F4FCB1D}" srcOrd="1" destOrd="0" presId="urn:microsoft.com/office/officeart/2005/8/layout/cycle7"/>
    <dgm:cxn modelId="{C6678AC7-B49A-4DF4-9F55-F8FDC751E85C}" srcId="{3A6C3754-CCE8-46A8-9E77-D40C98A82520}" destId="{E21B1622-51DA-4D53-869C-6C1FE76A9499}" srcOrd="2" destOrd="0" parTransId="{53D76297-FF3C-48B7-8EC1-FCC621A45871}" sibTransId="{ED568720-4AEF-462F-AA70-4B03FC5410C9}"/>
    <dgm:cxn modelId="{F58F5EBB-F817-4918-ABF6-B9877B685582}" type="presParOf" srcId="{72C12DE6-A9E0-4D25-BED1-91397CF29DCD}" destId="{0FB4359A-F07C-4A0B-95A5-7F0DAA57D09D}" srcOrd="0" destOrd="0" presId="urn:microsoft.com/office/officeart/2005/8/layout/cycle7"/>
    <dgm:cxn modelId="{48AA3789-3FFC-4AE1-8DEB-19132FFF74FC}" type="presParOf" srcId="{72C12DE6-A9E0-4D25-BED1-91397CF29DCD}" destId="{B2B781B6-8AAB-4B48-86FF-009BD4B3C794}" srcOrd="1" destOrd="0" presId="urn:microsoft.com/office/officeart/2005/8/layout/cycle7"/>
    <dgm:cxn modelId="{8980F1E1-E0AC-452D-B26C-8465E951F510}" type="presParOf" srcId="{B2B781B6-8AAB-4B48-86FF-009BD4B3C794}" destId="{6268EAB5-30A0-4AED-B559-02D5B179694D}" srcOrd="0" destOrd="0" presId="urn:microsoft.com/office/officeart/2005/8/layout/cycle7"/>
    <dgm:cxn modelId="{74FE84CC-E4BB-4FED-B0D1-A9D746797B17}" type="presParOf" srcId="{72C12DE6-A9E0-4D25-BED1-91397CF29DCD}" destId="{30166939-6CD3-4338-B4FA-8064E09C5B0E}" srcOrd="2" destOrd="0" presId="urn:microsoft.com/office/officeart/2005/8/layout/cycle7"/>
    <dgm:cxn modelId="{39D54E29-BB6B-4E2D-AFB8-5B795035F707}" type="presParOf" srcId="{72C12DE6-A9E0-4D25-BED1-91397CF29DCD}" destId="{640F9C32-FD97-4315-8F56-FCCF7567B2A7}" srcOrd="3" destOrd="0" presId="urn:microsoft.com/office/officeart/2005/8/layout/cycle7"/>
    <dgm:cxn modelId="{4844E062-00FF-4CB1-994D-1E3995817E27}" type="presParOf" srcId="{640F9C32-FD97-4315-8F56-FCCF7567B2A7}" destId="{8673F6C5-BC5E-4463-8FF3-94E9BC70C12D}" srcOrd="0" destOrd="0" presId="urn:microsoft.com/office/officeart/2005/8/layout/cycle7"/>
    <dgm:cxn modelId="{19F4E36C-398C-47BA-BEA5-7C543894A89D}" type="presParOf" srcId="{72C12DE6-A9E0-4D25-BED1-91397CF29DCD}" destId="{7CE63BF3-F572-4FB3-B2F5-BEA27666F190}" srcOrd="4" destOrd="0" presId="urn:microsoft.com/office/officeart/2005/8/layout/cycle7"/>
    <dgm:cxn modelId="{B5303FFB-9FA7-4DDF-8A34-1CD1BD474D6A}" type="presParOf" srcId="{72C12DE6-A9E0-4D25-BED1-91397CF29DCD}" destId="{90D24F63-5D7A-4AA9-A4FE-7632C4334E66}" srcOrd="5" destOrd="0" presId="urn:microsoft.com/office/officeart/2005/8/layout/cycle7"/>
    <dgm:cxn modelId="{8E3BC655-F2E9-4FFD-96E6-55DF7098189C}" type="presParOf" srcId="{90D24F63-5D7A-4AA9-A4FE-7632C4334E66}" destId="{999AE205-3275-4611-BEDF-18B44F4FCB1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882925-BB79-465A-8769-FD5C61F11662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964794-4932-4D10-B364-EC5ED9CD38CC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Gfc2Object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46797-9D5E-49D0-9D1A-9DD4B852A6D3}" type="parTrans" cxnId="{D139F3AB-6BFB-4D7F-A696-B1905E4B49D3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C2F78E-63C1-400F-980A-7C0C6973012D}" type="sibTrans" cxnId="{D139F3AB-6BFB-4D7F-A696-B1905E4B49D3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7121AB-6B49-47B5-8486-B7A21349B136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Gfc2PropertySet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C46262-380D-49C2-B38A-E4E7B9CDAEBA}" type="parTrans" cxnId="{F3B2F716-BB18-4B1F-9EFA-C86CFF515E65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AA1DA2-75B6-4E08-8715-E9B2922100B4}" type="sibTrans" cxnId="{F3B2F716-BB18-4B1F-9EFA-C86CFF515E65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BA8F29-BF99-4490-9621-B67D63EF0AFF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Gfc2RelationShip</a:t>
          </a:r>
          <a:endParaRPr 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EDFE7-E771-4354-ADA9-97583808B471}" type="parTrans" cxnId="{614806C8-1D70-4185-8A22-405F65FBD348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CFB43-3F18-45CE-B4A8-3D170BDDA024}" type="sibTrans" cxnId="{614806C8-1D70-4185-8A22-405F65FBD348}">
      <dgm:prSet/>
      <dgm:spPr/>
      <dgm:t>
        <a:bodyPr/>
        <a:lstStyle/>
        <a:p>
          <a:endParaRPr lang="zh-CN" altLang="en-US" sz="4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23636-B48C-4D40-9C2A-9058BDB84F3E}" type="pres">
      <dgm:prSet presAssocID="{AC882925-BB79-465A-8769-FD5C61F11662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A0FAB6-F792-4A44-A2A6-8E54E0AAFDA5}" type="pres">
      <dgm:prSet presAssocID="{5F964794-4932-4D10-B364-EC5ED9CD38C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82506-AAE9-4841-B33B-0096B74BDA90}" type="pres">
      <dgm:prSet presAssocID="{5F964794-4932-4D10-B364-EC5ED9CD38CC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40301B2-3F11-4FD1-9C0E-4D3B5EEE8BEE}" type="pres">
      <dgm:prSet presAssocID="{5F964794-4932-4D10-B364-EC5ED9CD38CC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C0AC8798-4768-49B3-8456-3810D24CFE86}" type="pres">
      <dgm:prSet presAssocID="{617121AB-6B49-47B5-8486-B7A21349B13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5E95E1-D986-459D-A627-28B1BB2467EF}" type="pres">
      <dgm:prSet presAssocID="{617121AB-6B49-47B5-8486-B7A21349B136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52BF0DA8-A851-4C71-82A9-047DC1E444C3}" type="pres">
      <dgm:prSet presAssocID="{617121AB-6B49-47B5-8486-B7A21349B136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33A11DE-77C7-425E-9D1A-65FCB3C3CF63}" type="pres">
      <dgm:prSet presAssocID="{65BA8F29-BF99-4490-9621-B67D63EF0AFF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716FEB6-E43B-4EE0-B55F-9DF236F87CB8}" type="pres">
      <dgm:prSet presAssocID="{65BA8F29-BF99-4490-9621-B67D63EF0AF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FE8FCF-7165-496A-8B59-3B934951AAF2}" type="pres">
      <dgm:prSet presAssocID="{65BA8F29-BF99-4490-9621-B67D63EF0AFF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53EC56DA-60D6-4E39-B25E-C01BB18B5297}" type="pres">
      <dgm:prSet presAssocID="{65BA8F29-BF99-4490-9621-B67D63EF0AFF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F2B597F-AE4F-44A3-9816-434D7ACCEF01}" type="pres">
      <dgm:prSet presAssocID="{1DC2F78E-63C1-400F-980A-7C0C6973012D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C382D83C-67C8-40DE-8763-B89228B3416F}" type="pres">
      <dgm:prSet presAssocID="{21AA1DA2-75B6-4E08-8715-E9B2922100B4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710BC393-E005-4B80-B86A-1BD468B6466F}" type="pres">
      <dgm:prSet presAssocID="{62CCFB43-3F18-45CE-B4A8-3D170BDDA024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177DA3A-67B8-4541-9A3A-112CFE495EA7}" type="presOf" srcId="{5F964794-4932-4D10-B364-EC5ED9CD38CC}" destId="{37382506-AAE9-4841-B33B-0096B74BDA90}" srcOrd="1" destOrd="0" presId="urn:microsoft.com/office/officeart/2005/8/layout/gear1"/>
    <dgm:cxn modelId="{CCCDD66E-43EE-453C-8DD4-E17BF3266382}" type="presOf" srcId="{62CCFB43-3F18-45CE-B4A8-3D170BDDA024}" destId="{710BC393-E005-4B80-B86A-1BD468B6466F}" srcOrd="0" destOrd="0" presId="urn:microsoft.com/office/officeart/2005/8/layout/gear1"/>
    <dgm:cxn modelId="{F3B2F716-BB18-4B1F-9EFA-C86CFF515E65}" srcId="{AC882925-BB79-465A-8769-FD5C61F11662}" destId="{617121AB-6B49-47B5-8486-B7A21349B136}" srcOrd="1" destOrd="0" parTransId="{E1C46262-380D-49C2-B38A-E4E7B9CDAEBA}" sibTransId="{21AA1DA2-75B6-4E08-8715-E9B2922100B4}"/>
    <dgm:cxn modelId="{69EA2326-E821-4C76-A846-61E1DFD3F978}" type="presOf" srcId="{617121AB-6B49-47B5-8486-B7A21349B136}" destId="{52BF0DA8-A851-4C71-82A9-047DC1E444C3}" srcOrd="2" destOrd="0" presId="urn:microsoft.com/office/officeart/2005/8/layout/gear1"/>
    <dgm:cxn modelId="{F23E0F1F-506D-4EDD-A548-FA74A070A806}" type="presOf" srcId="{1DC2F78E-63C1-400F-980A-7C0C6973012D}" destId="{3F2B597F-AE4F-44A3-9816-434D7ACCEF01}" srcOrd="0" destOrd="0" presId="urn:microsoft.com/office/officeart/2005/8/layout/gear1"/>
    <dgm:cxn modelId="{55D5836D-C7E9-45AD-A291-A6B0843FBB72}" type="presOf" srcId="{617121AB-6B49-47B5-8486-B7A21349B136}" destId="{C0AC8798-4768-49B3-8456-3810D24CFE86}" srcOrd="0" destOrd="0" presId="urn:microsoft.com/office/officeart/2005/8/layout/gear1"/>
    <dgm:cxn modelId="{7E25FCF0-7262-4C86-A70E-5B3BDB24FFFD}" type="presOf" srcId="{21AA1DA2-75B6-4E08-8715-E9B2922100B4}" destId="{C382D83C-67C8-40DE-8763-B89228B3416F}" srcOrd="0" destOrd="0" presId="urn:microsoft.com/office/officeart/2005/8/layout/gear1"/>
    <dgm:cxn modelId="{E89B78FF-5BD3-47C3-A2E2-0DC1E4D7BE41}" type="presOf" srcId="{65BA8F29-BF99-4490-9621-B67D63EF0AFF}" destId="{933A11DE-77C7-425E-9D1A-65FCB3C3CF63}" srcOrd="0" destOrd="0" presId="urn:microsoft.com/office/officeart/2005/8/layout/gear1"/>
    <dgm:cxn modelId="{8C54931D-EA63-4B00-8864-89C863420010}" type="presOf" srcId="{617121AB-6B49-47B5-8486-B7A21349B136}" destId="{795E95E1-D986-459D-A627-28B1BB2467EF}" srcOrd="1" destOrd="0" presId="urn:microsoft.com/office/officeart/2005/8/layout/gear1"/>
    <dgm:cxn modelId="{D139F3AB-6BFB-4D7F-A696-B1905E4B49D3}" srcId="{AC882925-BB79-465A-8769-FD5C61F11662}" destId="{5F964794-4932-4D10-B364-EC5ED9CD38CC}" srcOrd="0" destOrd="0" parTransId="{07146797-9D5E-49D0-9D1A-9DD4B852A6D3}" sibTransId="{1DC2F78E-63C1-400F-980A-7C0C6973012D}"/>
    <dgm:cxn modelId="{B6E420C6-C7E9-44A3-8E0B-5B2ED66A99CD}" type="presOf" srcId="{5F964794-4932-4D10-B364-EC5ED9CD38CC}" destId="{840301B2-3F11-4FD1-9C0E-4D3B5EEE8BEE}" srcOrd="2" destOrd="0" presId="urn:microsoft.com/office/officeart/2005/8/layout/gear1"/>
    <dgm:cxn modelId="{614806C8-1D70-4185-8A22-405F65FBD348}" srcId="{AC882925-BB79-465A-8769-FD5C61F11662}" destId="{65BA8F29-BF99-4490-9621-B67D63EF0AFF}" srcOrd="2" destOrd="0" parTransId="{1C1EDFE7-E771-4354-ADA9-97583808B471}" sibTransId="{62CCFB43-3F18-45CE-B4A8-3D170BDDA024}"/>
    <dgm:cxn modelId="{F4E69946-C7D7-4152-952B-D203C1373B47}" type="presOf" srcId="{65BA8F29-BF99-4490-9621-B67D63EF0AFF}" destId="{53EC56DA-60D6-4E39-B25E-C01BB18B5297}" srcOrd="3" destOrd="0" presId="urn:microsoft.com/office/officeart/2005/8/layout/gear1"/>
    <dgm:cxn modelId="{ABA958EF-7412-4225-AEAA-18E325297AE7}" type="presOf" srcId="{65BA8F29-BF99-4490-9621-B67D63EF0AFF}" destId="{3CFE8FCF-7165-496A-8B59-3B934951AAF2}" srcOrd="2" destOrd="0" presId="urn:microsoft.com/office/officeart/2005/8/layout/gear1"/>
    <dgm:cxn modelId="{34A9182C-F979-4E14-B1BF-922C3F9433A9}" type="presOf" srcId="{AC882925-BB79-465A-8769-FD5C61F11662}" destId="{32423636-B48C-4D40-9C2A-9058BDB84F3E}" srcOrd="0" destOrd="0" presId="urn:microsoft.com/office/officeart/2005/8/layout/gear1"/>
    <dgm:cxn modelId="{0EE375B4-F1E7-4E00-BF75-121AEE5D01D3}" type="presOf" srcId="{5F964794-4932-4D10-B364-EC5ED9CD38CC}" destId="{09A0FAB6-F792-4A44-A2A6-8E54E0AAFDA5}" srcOrd="0" destOrd="0" presId="urn:microsoft.com/office/officeart/2005/8/layout/gear1"/>
    <dgm:cxn modelId="{534E237B-B8D6-4BE3-B7DD-C150E6C06499}" type="presOf" srcId="{65BA8F29-BF99-4490-9621-B67D63EF0AFF}" destId="{6716FEB6-E43B-4EE0-B55F-9DF236F87CB8}" srcOrd="1" destOrd="0" presId="urn:microsoft.com/office/officeart/2005/8/layout/gear1"/>
    <dgm:cxn modelId="{84238C99-3CA6-4722-937F-350017143513}" type="presParOf" srcId="{32423636-B48C-4D40-9C2A-9058BDB84F3E}" destId="{09A0FAB6-F792-4A44-A2A6-8E54E0AAFDA5}" srcOrd="0" destOrd="0" presId="urn:microsoft.com/office/officeart/2005/8/layout/gear1"/>
    <dgm:cxn modelId="{C85D4009-220D-4E90-AFE9-BE546AB54CFD}" type="presParOf" srcId="{32423636-B48C-4D40-9C2A-9058BDB84F3E}" destId="{37382506-AAE9-4841-B33B-0096B74BDA90}" srcOrd="1" destOrd="0" presId="urn:microsoft.com/office/officeart/2005/8/layout/gear1"/>
    <dgm:cxn modelId="{8EE7FACD-A351-4E16-A60F-C490B9225680}" type="presParOf" srcId="{32423636-B48C-4D40-9C2A-9058BDB84F3E}" destId="{840301B2-3F11-4FD1-9C0E-4D3B5EEE8BEE}" srcOrd="2" destOrd="0" presId="urn:microsoft.com/office/officeart/2005/8/layout/gear1"/>
    <dgm:cxn modelId="{3ABD660B-7930-474F-B65E-CFE04EE602EF}" type="presParOf" srcId="{32423636-B48C-4D40-9C2A-9058BDB84F3E}" destId="{C0AC8798-4768-49B3-8456-3810D24CFE86}" srcOrd="3" destOrd="0" presId="urn:microsoft.com/office/officeart/2005/8/layout/gear1"/>
    <dgm:cxn modelId="{49CD924A-6045-4F8D-86BD-794F70DA06DE}" type="presParOf" srcId="{32423636-B48C-4D40-9C2A-9058BDB84F3E}" destId="{795E95E1-D986-459D-A627-28B1BB2467EF}" srcOrd="4" destOrd="0" presId="urn:microsoft.com/office/officeart/2005/8/layout/gear1"/>
    <dgm:cxn modelId="{B3761E03-DF2D-4F3E-BDD6-828A29D98C83}" type="presParOf" srcId="{32423636-B48C-4D40-9C2A-9058BDB84F3E}" destId="{52BF0DA8-A851-4C71-82A9-047DC1E444C3}" srcOrd="5" destOrd="0" presId="urn:microsoft.com/office/officeart/2005/8/layout/gear1"/>
    <dgm:cxn modelId="{43DB524B-4F85-4DC5-A56B-16387F70CBDA}" type="presParOf" srcId="{32423636-B48C-4D40-9C2A-9058BDB84F3E}" destId="{933A11DE-77C7-425E-9D1A-65FCB3C3CF63}" srcOrd="6" destOrd="0" presId="urn:microsoft.com/office/officeart/2005/8/layout/gear1"/>
    <dgm:cxn modelId="{EFA86DAF-98C9-4B9B-BF06-20393728B577}" type="presParOf" srcId="{32423636-B48C-4D40-9C2A-9058BDB84F3E}" destId="{6716FEB6-E43B-4EE0-B55F-9DF236F87CB8}" srcOrd="7" destOrd="0" presId="urn:microsoft.com/office/officeart/2005/8/layout/gear1"/>
    <dgm:cxn modelId="{CE1DD24A-A7C6-438C-9C16-3900946BFB7B}" type="presParOf" srcId="{32423636-B48C-4D40-9C2A-9058BDB84F3E}" destId="{3CFE8FCF-7165-496A-8B59-3B934951AAF2}" srcOrd="8" destOrd="0" presId="urn:microsoft.com/office/officeart/2005/8/layout/gear1"/>
    <dgm:cxn modelId="{1C6B2FF0-1E9E-4B81-BE36-3B3B54537F05}" type="presParOf" srcId="{32423636-B48C-4D40-9C2A-9058BDB84F3E}" destId="{53EC56DA-60D6-4E39-B25E-C01BB18B5297}" srcOrd="9" destOrd="0" presId="urn:microsoft.com/office/officeart/2005/8/layout/gear1"/>
    <dgm:cxn modelId="{EFADC468-F083-45E1-9653-7BCB7D22E684}" type="presParOf" srcId="{32423636-B48C-4D40-9C2A-9058BDB84F3E}" destId="{3F2B597F-AE4F-44A3-9816-434D7ACCEF01}" srcOrd="10" destOrd="0" presId="urn:microsoft.com/office/officeart/2005/8/layout/gear1"/>
    <dgm:cxn modelId="{A5EF8239-1CCE-4519-A228-7D30A4800981}" type="presParOf" srcId="{32423636-B48C-4D40-9C2A-9058BDB84F3E}" destId="{C382D83C-67C8-40DE-8763-B89228B3416F}" srcOrd="11" destOrd="0" presId="urn:microsoft.com/office/officeart/2005/8/layout/gear1"/>
    <dgm:cxn modelId="{8200D229-9CFC-40D2-9D78-BAF4BC389129}" type="presParOf" srcId="{32423636-B48C-4D40-9C2A-9058BDB84F3E}" destId="{710BC393-E005-4B80-B86A-1BD468B6466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3258BE-7D57-4B03-A455-782E8B75CB45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D0977A4-9359-4B22-8150-B662B2A36168}">
      <dgm:prSet/>
      <dgm:spPr/>
      <dgm:t>
        <a:bodyPr/>
        <a:lstStyle/>
        <a:p>
          <a:pPr rtl="0"/>
          <a:r>
            <a:rPr lang="en-US" smtClean="0"/>
            <a:t>v2.0</a:t>
          </a:r>
          <a:endParaRPr lang="zh-CN"/>
        </a:p>
      </dgm:t>
    </dgm:pt>
    <dgm:pt modelId="{9CAD7394-D9EF-418F-A83B-1951DE1D2D19}" type="parTrans" cxnId="{03508B3D-DE51-4943-AD75-5963313E7A28}">
      <dgm:prSet/>
      <dgm:spPr/>
      <dgm:t>
        <a:bodyPr/>
        <a:lstStyle/>
        <a:p>
          <a:endParaRPr lang="zh-CN" altLang="en-US"/>
        </a:p>
      </dgm:t>
    </dgm:pt>
    <dgm:pt modelId="{116D2449-D4D1-40D2-9253-F5C1E6CDB445}" type="sibTrans" cxnId="{03508B3D-DE51-4943-AD75-5963313E7A28}">
      <dgm:prSet/>
      <dgm:spPr/>
      <dgm:t>
        <a:bodyPr/>
        <a:lstStyle/>
        <a:p>
          <a:endParaRPr lang="zh-CN" altLang="en-US"/>
        </a:p>
      </dgm:t>
    </dgm:pt>
    <dgm:pt modelId="{E94BC8B7-693D-4496-BBC2-7D014231FBF7}">
      <dgm:prSet/>
      <dgm:spPr/>
      <dgm:t>
        <a:bodyPr/>
        <a:lstStyle/>
        <a:p>
          <a:pPr rtl="0"/>
          <a:r>
            <a:rPr lang="zh-CN" altLang="en-US" dirty="0" smtClean="0"/>
            <a:t>包含具体构件类型，如</a:t>
          </a:r>
          <a:r>
            <a:rPr lang="en-US" altLang="zh-CN" dirty="0" smtClean="0"/>
            <a:t>Gfc2Wall</a:t>
          </a:r>
          <a:r>
            <a:rPr lang="zh-CN" altLang="en-US" dirty="0" smtClean="0"/>
            <a:t>等</a:t>
          </a:r>
          <a:endParaRPr lang="zh-CN" dirty="0"/>
        </a:p>
      </dgm:t>
    </dgm:pt>
    <dgm:pt modelId="{F3AB1C3F-8A63-465D-99E2-0BEF440EB00F}" type="parTrans" cxnId="{8B202C5D-5D87-412B-9371-EEB8730EB6A7}">
      <dgm:prSet/>
      <dgm:spPr/>
      <dgm:t>
        <a:bodyPr/>
        <a:lstStyle/>
        <a:p>
          <a:endParaRPr lang="zh-CN" altLang="en-US"/>
        </a:p>
      </dgm:t>
    </dgm:pt>
    <dgm:pt modelId="{36D6D214-AF0D-4167-B9D7-680412D09542}" type="sibTrans" cxnId="{8B202C5D-5D87-412B-9371-EEB8730EB6A7}">
      <dgm:prSet/>
      <dgm:spPr/>
      <dgm:t>
        <a:bodyPr/>
        <a:lstStyle/>
        <a:p>
          <a:endParaRPr lang="zh-CN" altLang="en-US"/>
        </a:p>
      </dgm:t>
    </dgm:pt>
    <dgm:pt modelId="{BC647C78-F6EB-4092-80D2-73E7B6AF4398}">
      <dgm:prSet/>
      <dgm:spPr/>
      <dgm:t>
        <a:bodyPr/>
        <a:lstStyle/>
        <a:p>
          <a:pPr rtl="0"/>
          <a:r>
            <a:rPr lang="en-US" dirty="0" smtClean="0"/>
            <a:t>v2.1</a:t>
          </a:r>
          <a:endParaRPr lang="zh-CN" dirty="0"/>
        </a:p>
      </dgm:t>
    </dgm:pt>
    <dgm:pt modelId="{36A67CCF-0E2A-4D52-A0DA-DC42CD66D0DC}" type="parTrans" cxnId="{80D049D4-C2CE-42D9-B520-E7A7273A8C72}">
      <dgm:prSet/>
      <dgm:spPr/>
      <dgm:t>
        <a:bodyPr/>
        <a:lstStyle/>
        <a:p>
          <a:endParaRPr lang="zh-CN" altLang="en-US"/>
        </a:p>
      </dgm:t>
    </dgm:pt>
    <dgm:pt modelId="{B45DF6E3-FC9F-469C-ADA5-9D3F6EBDE85E}" type="sibTrans" cxnId="{80D049D4-C2CE-42D9-B520-E7A7273A8C72}">
      <dgm:prSet/>
      <dgm:spPr/>
      <dgm:t>
        <a:bodyPr/>
        <a:lstStyle/>
        <a:p>
          <a:endParaRPr lang="zh-CN" altLang="en-US"/>
        </a:p>
      </dgm:t>
    </dgm:pt>
    <dgm:pt modelId="{066EF566-0031-46B3-9D3B-E25CA47681F2}">
      <dgm:prSet/>
      <dgm:spPr/>
      <dgm:t>
        <a:bodyPr/>
        <a:lstStyle/>
        <a:p>
          <a:pPr rtl="0"/>
          <a:r>
            <a:rPr lang="zh-CN" altLang="en-US" dirty="0" smtClean="0"/>
            <a:t>不包含具体的构件类型</a:t>
          </a:r>
          <a:endParaRPr lang="zh-CN" dirty="0"/>
        </a:p>
      </dgm:t>
    </dgm:pt>
    <dgm:pt modelId="{A58A732A-EAE3-4163-A298-BE241D2B2D3C}" type="parTrans" cxnId="{7C72A4C5-3679-4D44-A8DA-5619CE187FB4}">
      <dgm:prSet/>
      <dgm:spPr/>
      <dgm:t>
        <a:bodyPr/>
        <a:lstStyle/>
        <a:p>
          <a:endParaRPr lang="zh-CN" altLang="en-US"/>
        </a:p>
      </dgm:t>
    </dgm:pt>
    <dgm:pt modelId="{FDFD286C-56B1-467D-86DB-5D1DD89B71CB}" type="sibTrans" cxnId="{7C72A4C5-3679-4D44-A8DA-5619CE187FB4}">
      <dgm:prSet/>
      <dgm:spPr/>
      <dgm:t>
        <a:bodyPr/>
        <a:lstStyle/>
        <a:p>
          <a:endParaRPr lang="zh-CN" altLang="en-US"/>
        </a:p>
      </dgm:t>
    </dgm:pt>
    <dgm:pt modelId="{C1ED5E6C-7F32-4640-8DCE-2F098EF3B81E}">
      <dgm:prSet/>
      <dgm:spPr/>
      <dgm:t>
        <a:bodyPr/>
        <a:lstStyle/>
        <a:p>
          <a:pPr rtl="0"/>
          <a:r>
            <a:rPr lang="en-US" dirty="0" smtClean="0"/>
            <a:t>V3.0</a:t>
          </a:r>
          <a:endParaRPr lang="zh-CN" dirty="0"/>
        </a:p>
      </dgm:t>
    </dgm:pt>
    <dgm:pt modelId="{93019D34-DD61-4B2A-9A4E-D93FEA7D8983}" type="parTrans" cxnId="{1390A01E-730C-4185-844A-D1217D60D1C6}">
      <dgm:prSet/>
      <dgm:spPr/>
      <dgm:t>
        <a:bodyPr/>
        <a:lstStyle/>
        <a:p>
          <a:endParaRPr lang="zh-CN" altLang="en-US"/>
        </a:p>
      </dgm:t>
    </dgm:pt>
    <dgm:pt modelId="{3B746CE8-35EE-4106-A6BF-DF8F09145372}" type="sibTrans" cxnId="{1390A01E-730C-4185-844A-D1217D60D1C6}">
      <dgm:prSet/>
      <dgm:spPr/>
      <dgm:t>
        <a:bodyPr/>
        <a:lstStyle/>
        <a:p>
          <a:endParaRPr lang="zh-CN" altLang="en-US"/>
        </a:p>
      </dgm:t>
    </dgm:pt>
    <dgm:pt modelId="{DF9DCCE9-4B11-40D3-A348-D7B31A5907A0}">
      <dgm:prSet/>
      <dgm:spPr/>
      <dgm:t>
        <a:bodyPr/>
        <a:lstStyle/>
        <a:p>
          <a:pPr rtl="0"/>
          <a:r>
            <a:rPr lang="zh-CN" altLang="en-US" dirty="0" smtClean="0"/>
            <a:t>采用更通用的构件形体定义</a:t>
          </a:r>
          <a:endParaRPr lang="zh-CN" dirty="0"/>
        </a:p>
      </dgm:t>
    </dgm:pt>
    <dgm:pt modelId="{4759F547-85E5-47B8-B24D-C8CDB19DC862}" type="parTrans" cxnId="{E6405EB6-2A99-4A32-8793-8167A5F05E0D}">
      <dgm:prSet/>
      <dgm:spPr/>
      <dgm:t>
        <a:bodyPr/>
        <a:lstStyle/>
        <a:p>
          <a:endParaRPr lang="zh-CN" altLang="en-US"/>
        </a:p>
      </dgm:t>
    </dgm:pt>
    <dgm:pt modelId="{755E027E-1BD4-4B26-8E98-EB49E167A07F}" type="sibTrans" cxnId="{E6405EB6-2A99-4A32-8793-8167A5F05E0D}">
      <dgm:prSet/>
      <dgm:spPr/>
      <dgm:t>
        <a:bodyPr/>
        <a:lstStyle/>
        <a:p>
          <a:endParaRPr lang="zh-CN" altLang="en-US"/>
        </a:p>
      </dgm:t>
    </dgm:pt>
    <dgm:pt modelId="{91658489-8D7B-48DB-8735-DD1C26DB2A99}">
      <dgm:prSet/>
      <dgm:spPr/>
      <dgm:t>
        <a:bodyPr/>
        <a:lstStyle/>
        <a:p>
          <a:pPr rtl="0"/>
          <a:r>
            <a:rPr lang="zh-CN" altLang="en-US" dirty="0" smtClean="0"/>
            <a:t>文本格式不支持向前兼容</a:t>
          </a:r>
          <a:endParaRPr lang="zh-CN" dirty="0"/>
        </a:p>
      </dgm:t>
    </dgm:pt>
    <dgm:pt modelId="{55BF9E9D-CF7B-4C8B-86B9-AEC58D210EA1}" type="parTrans" cxnId="{806C3DC0-0D62-47BC-8E40-93ECA3A3F614}">
      <dgm:prSet/>
      <dgm:spPr/>
      <dgm:t>
        <a:bodyPr/>
        <a:lstStyle/>
        <a:p>
          <a:endParaRPr lang="zh-CN" altLang="en-US"/>
        </a:p>
      </dgm:t>
    </dgm:pt>
    <dgm:pt modelId="{1E12C920-D46A-4AA7-B6CA-AC73812C0A81}" type="sibTrans" cxnId="{806C3DC0-0D62-47BC-8E40-93ECA3A3F614}">
      <dgm:prSet/>
      <dgm:spPr/>
      <dgm:t>
        <a:bodyPr/>
        <a:lstStyle/>
        <a:p>
          <a:endParaRPr lang="zh-CN" altLang="en-US"/>
        </a:p>
      </dgm:t>
    </dgm:pt>
    <dgm:pt modelId="{FFB14CD2-EE14-4AF6-9A6A-17C10A8EE5A4}">
      <dgm:prSet/>
      <dgm:spPr/>
      <dgm:t>
        <a:bodyPr/>
        <a:lstStyle/>
        <a:p>
          <a:pPr rtl="0"/>
          <a:r>
            <a:rPr lang="zh-CN" altLang="en-US" dirty="0" smtClean="0"/>
            <a:t>构件形体分为点、线、面，具有算量特性</a:t>
          </a:r>
          <a:endParaRPr lang="zh-CN" dirty="0"/>
        </a:p>
      </dgm:t>
    </dgm:pt>
    <dgm:pt modelId="{50A18A80-9523-4C2D-89E1-D2E34956B61B}" type="parTrans" cxnId="{70EF1D74-DA24-4050-9194-14AA4344BED9}">
      <dgm:prSet/>
      <dgm:spPr/>
      <dgm:t>
        <a:bodyPr/>
        <a:lstStyle/>
        <a:p>
          <a:endParaRPr lang="zh-CN" altLang="en-US"/>
        </a:p>
      </dgm:t>
    </dgm:pt>
    <dgm:pt modelId="{A4C8D207-5354-42D2-832A-8E23408B5405}" type="sibTrans" cxnId="{70EF1D74-DA24-4050-9194-14AA4344BED9}">
      <dgm:prSet/>
      <dgm:spPr/>
      <dgm:t>
        <a:bodyPr/>
        <a:lstStyle/>
        <a:p>
          <a:endParaRPr lang="zh-CN" altLang="en-US"/>
        </a:p>
      </dgm:t>
    </dgm:pt>
    <dgm:pt modelId="{AA48DDF5-2AF2-485A-887C-721A3A68BDEE}">
      <dgm:prSet/>
      <dgm:spPr/>
      <dgm:t>
        <a:bodyPr/>
        <a:lstStyle/>
        <a:p>
          <a:pPr rtl="0"/>
          <a:r>
            <a:rPr lang="zh-CN" altLang="en-US" dirty="0" smtClean="0"/>
            <a:t>文本格式可向前向后兼容</a:t>
          </a:r>
          <a:endParaRPr lang="zh-CN" dirty="0"/>
        </a:p>
      </dgm:t>
    </dgm:pt>
    <dgm:pt modelId="{D29FA6F1-DD36-4819-9CCE-3CB469AE7C0E}" type="parTrans" cxnId="{F06A666F-ED1A-4BD5-B94C-7705A9C8C2F1}">
      <dgm:prSet/>
      <dgm:spPr/>
      <dgm:t>
        <a:bodyPr/>
        <a:lstStyle/>
        <a:p>
          <a:endParaRPr lang="zh-CN" altLang="en-US"/>
        </a:p>
      </dgm:t>
    </dgm:pt>
    <dgm:pt modelId="{9CC9AA74-51F6-405C-8D9E-B7CA028B3A59}" type="sibTrans" cxnId="{F06A666F-ED1A-4BD5-B94C-7705A9C8C2F1}">
      <dgm:prSet/>
      <dgm:spPr/>
      <dgm:t>
        <a:bodyPr/>
        <a:lstStyle/>
        <a:p>
          <a:endParaRPr lang="zh-CN" altLang="en-US"/>
        </a:p>
      </dgm:t>
    </dgm:pt>
    <dgm:pt modelId="{BE01CA67-4784-4113-84BD-32AD0C09AC96}">
      <dgm:prSet/>
      <dgm:spPr/>
      <dgm:t>
        <a:bodyPr/>
        <a:lstStyle/>
        <a:p>
          <a:pPr rtl="0"/>
          <a:r>
            <a:rPr lang="zh-CN" altLang="en-US" dirty="0" smtClean="0"/>
            <a:t>统一公司内构件分类及构件属性</a:t>
          </a:r>
          <a:endParaRPr lang="zh-CN" dirty="0"/>
        </a:p>
      </dgm:t>
    </dgm:pt>
    <dgm:pt modelId="{CB361131-4FAB-44BD-B30A-869BA138E85E}" type="parTrans" cxnId="{F17B1E04-0762-49B3-8A62-EDC5B14C4138}">
      <dgm:prSet/>
      <dgm:spPr/>
      <dgm:t>
        <a:bodyPr/>
        <a:lstStyle/>
        <a:p>
          <a:endParaRPr lang="zh-CN" altLang="en-US"/>
        </a:p>
      </dgm:t>
    </dgm:pt>
    <dgm:pt modelId="{ACFC8E40-40B1-4C10-AFFD-0D3087C90EB6}" type="sibTrans" cxnId="{F17B1E04-0762-49B3-8A62-EDC5B14C4138}">
      <dgm:prSet/>
      <dgm:spPr/>
      <dgm:t>
        <a:bodyPr/>
        <a:lstStyle/>
        <a:p>
          <a:endParaRPr lang="zh-CN" altLang="en-US"/>
        </a:p>
      </dgm:t>
    </dgm:pt>
    <dgm:pt modelId="{332C33DB-29D3-45DB-9CEF-8F63358F2369}" type="pres">
      <dgm:prSet presAssocID="{C03258BE-7D57-4B03-A455-782E8B75CB4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B7A81F-1861-4D15-A78C-547B93D67EB8}" type="pres">
      <dgm:prSet presAssocID="{0D0977A4-9359-4B22-8150-B662B2A36168}" presName="compNode" presStyleCnt="0"/>
      <dgm:spPr/>
    </dgm:pt>
    <dgm:pt modelId="{04ECB9F6-E913-44A3-B451-93E4166F3085}" type="pres">
      <dgm:prSet presAssocID="{0D0977A4-9359-4B22-8150-B662B2A36168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0C18D583-210C-4D22-BBA7-0589B5357B40}" type="pres">
      <dgm:prSet presAssocID="{0D0977A4-9359-4B22-8150-B662B2A36168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86782B6-DAA0-471C-B8AB-1A61E48768E1}" type="pres">
      <dgm:prSet presAssocID="{0D0977A4-9359-4B22-8150-B662B2A36168}" presName="compChildNode" presStyleCnt="0"/>
      <dgm:spPr/>
    </dgm:pt>
    <dgm:pt modelId="{9D42D48C-CAD0-4759-AD4E-69E427FBF95E}" type="pres">
      <dgm:prSet presAssocID="{0D0977A4-9359-4B22-8150-B662B2A36168}" presName="theInnerList" presStyleCnt="0"/>
      <dgm:spPr/>
    </dgm:pt>
    <dgm:pt modelId="{391242CA-40C9-49D1-85BC-B6CE653123EC}" type="pres">
      <dgm:prSet presAssocID="{E94BC8B7-693D-4496-BBC2-7D014231FBF7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61D4E-8741-4889-8BA7-5668E03C52E4}" type="pres">
      <dgm:prSet presAssocID="{E94BC8B7-693D-4496-BBC2-7D014231FBF7}" presName="aSpace2" presStyleCnt="0"/>
      <dgm:spPr/>
    </dgm:pt>
    <dgm:pt modelId="{5899F62A-313D-4443-ABF2-766C6F139217}" type="pres">
      <dgm:prSet presAssocID="{FFB14CD2-EE14-4AF6-9A6A-17C10A8EE5A4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6AD72-73EC-4F4D-A96C-40A25E24E91C}" type="pres">
      <dgm:prSet presAssocID="{FFB14CD2-EE14-4AF6-9A6A-17C10A8EE5A4}" presName="aSpace2" presStyleCnt="0"/>
      <dgm:spPr/>
    </dgm:pt>
    <dgm:pt modelId="{5817CE3D-2145-4493-8E3F-E9A2A0BD765F}" type="pres">
      <dgm:prSet presAssocID="{91658489-8D7B-48DB-8735-DD1C26DB2A99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17D00-3D65-46D2-8319-EDA10418B220}" type="pres">
      <dgm:prSet presAssocID="{0D0977A4-9359-4B22-8150-B662B2A36168}" presName="aSpace" presStyleCnt="0"/>
      <dgm:spPr/>
    </dgm:pt>
    <dgm:pt modelId="{7E6D38F0-1485-449C-A688-0C6443F43896}" type="pres">
      <dgm:prSet presAssocID="{BC647C78-F6EB-4092-80D2-73E7B6AF4398}" presName="compNode" presStyleCnt="0"/>
      <dgm:spPr/>
    </dgm:pt>
    <dgm:pt modelId="{68FC33F5-BD36-4B8A-A453-96E1FFB725FB}" type="pres">
      <dgm:prSet presAssocID="{BC647C78-F6EB-4092-80D2-73E7B6AF4398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8B569670-7D6F-4B96-911C-E881D982F546}" type="pres">
      <dgm:prSet presAssocID="{BC647C78-F6EB-4092-80D2-73E7B6AF4398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729F195D-78DA-427F-A3F7-F0B1A634C282}" type="pres">
      <dgm:prSet presAssocID="{BC647C78-F6EB-4092-80D2-73E7B6AF4398}" presName="compChildNode" presStyleCnt="0"/>
      <dgm:spPr/>
    </dgm:pt>
    <dgm:pt modelId="{690C8835-0723-46E9-AFBB-A737196934A4}" type="pres">
      <dgm:prSet presAssocID="{BC647C78-F6EB-4092-80D2-73E7B6AF4398}" presName="theInnerList" presStyleCnt="0"/>
      <dgm:spPr/>
    </dgm:pt>
    <dgm:pt modelId="{222F242A-5184-4CA4-9C51-1F011D48058F}" type="pres">
      <dgm:prSet presAssocID="{066EF566-0031-46B3-9D3B-E25CA47681F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9E779-A010-496F-9CD0-A1C121AA7354}" type="pres">
      <dgm:prSet presAssocID="{066EF566-0031-46B3-9D3B-E25CA47681F2}" presName="aSpace2" presStyleCnt="0"/>
      <dgm:spPr/>
    </dgm:pt>
    <dgm:pt modelId="{031BC86F-D5F3-4633-B5A3-E58C679BA2E3}" type="pres">
      <dgm:prSet presAssocID="{AA48DDF5-2AF2-485A-887C-721A3A68BDEE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473AD-D1EF-4DCF-BA5E-681BBE5ED258}" type="pres">
      <dgm:prSet presAssocID="{BC647C78-F6EB-4092-80D2-73E7B6AF4398}" presName="aSpace" presStyleCnt="0"/>
      <dgm:spPr/>
    </dgm:pt>
    <dgm:pt modelId="{B6CA7031-B885-402A-910E-5DC9AB02DD10}" type="pres">
      <dgm:prSet presAssocID="{C1ED5E6C-7F32-4640-8DCE-2F098EF3B81E}" presName="compNode" presStyleCnt="0"/>
      <dgm:spPr/>
    </dgm:pt>
    <dgm:pt modelId="{DCD2F10A-9D0E-4302-B50A-144B83BA2C4E}" type="pres">
      <dgm:prSet presAssocID="{C1ED5E6C-7F32-4640-8DCE-2F098EF3B81E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C354664F-6B89-4643-8815-C52A6E90F29A}" type="pres">
      <dgm:prSet presAssocID="{C1ED5E6C-7F32-4640-8DCE-2F098EF3B81E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DAEBF157-87B5-4466-B157-E0BAB10C65D4}" type="pres">
      <dgm:prSet presAssocID="{C1ED5E6C-7F32-4640-8DCE-2F098EF3B81E}" presName="compChildNode" presStyleCnt="0"/>
      <dgm:spPr/>
    </dgm:pt>
    <dgm:pt modelId="{40C1E878-562E-4A5E-8ED5-942DBBC528DD}" type="pres">
      <dgm:prSet presAssocID="{C1ED5E6C-7F32-4640-8DCE-2F098EF3B81E}" presName="theInnerList" presStyleCnt="0"/>
      <dgm:spPr/>
    </dgm:pt>
    <dgm:pt modelId="{EE484F1E-8BD0-48ED-8200-80E1A26EC9CA}" type="pres">
      <dgm:prSet presAssocID="{DF9DCCE9-4B11-40D3-A348-D7B31A5907A0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939E6-93A1-4A8B-9A73-6061E1DC2D15}" type="pres">
      <dgm:prSet presAssocID="{DF9DCCE9-4B11-40D3-A348-D7B31A5907A0}" presName="aSpace2" presStyleCnt="0"/>
      <dgm:spPr/>
    </dgm:pt>
    <dgm:pt modelId="{B77057C8-9287-4FD7-8ED0-E6C21B7CB281}" type="pres">
      <dgm:prSet presAssocID="{BE01CA67-4784-4113-84BD-32AD0C09AC96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405EB6-2A99-4A32-8793-8167A5F05E0D}" srcId="{C1ED5E6C-7F32-4640-8DCE-2F098EF3B81E}" destId="{DF9DCCE9-4B11-40D3-A348-D7B31A5907A0}" srcOrd="0" destOrd="0" parTransId="{4759F547-85E5-47B8-B24D-C8CDB19DC862}" sibTransId="{755E027E-1BD4-4B26-8E98-EB49E167A07F}"/>
    <dgm:cxn modelId="{E3620261-3E25-41E7-9FC7-C8E70863E966}" type="presOf" srcId="{BC647C78-F6EB-4092-80D2-73E7B6AF4398}" destId="{68FC33F5-BD36-4B8A-A453-96E1FFB725FB}" srcOrd="0" destOrd="0" presId="urn:microsoft.com/office/officeart/2005/8/layout/lProcess2"/>
    <dgm:cxn modelId="{BB866644-E318-44D0-8C94-823BD33761A8}" type="presOf" srcId="{066EF566-0031-46B3-9D3B-E25CA47681F2}" destId="{222F242A-5184-4CA4-9C51-1F011D48058F}" srcOrd="0" destOrd="0" presId="urn:microsoft.com/office/officeart/2005/8/layout/lProcess2"/>
    <dgm:cxn modelId="{7C72A4C5-3679-4D44-A8DA-5619CE187FB4}" srcId="{BC647C78-F6EB-4092-80D2-73E7B6AF4398}" destId="{066EF566-0031-46B3-9D3B-E25CA47681F2}" srcOrd="0" destOrd="0" parTransId="{A58A732A-EAE3-4163-A298-BE241D2B2D3C}" sibTransId="{FDFD286C-56B1-467D-86DB-5D1DD89B71CB}"/>
    <dgm:cxn modelId="{FA494317-3AEF-41E3-BDAB-ED8EECC0E96F}" type="presOf" srcId="{91658489-8D7B-48DB-8735-DD1C26DB2A99}" destId="{5817CE3D-2145-4493-8E3F-E9A2A0BD765F}" srcOrd="0" destOrd="0" presId="urn:microsoft.com/office/officeart/2005/8/layout/lProcess2"/>
    <dgm:cxn modelId="{9B89150A-58B6-4433-94FE-D107067A8D19}" type="presOf" srcId="{C1ED5E6C-7F32-4640-8DCE-2F098EF3B81E}" destId="{C354664F-6B89-4643-8815-C52A6E90F29A}" srcOrd="1" destOrd="0" presId="urn:microsoft.com/office/officeart/2005/8/layout/lProcess2"/>
    <dgm:cxn modelId="{F17B1E04-0762-49B3-8A62-EDC5B14C4138}" srcId="{C1ED5E6C-7F32-4640-8DCE-2F098EF3B81E}" destId="{BE01CA67-4784-4113-84BD-32AD0C09AC96}" srcOrd="1" destOrd="0" parTransId="{CB361131-4FAB-44BD-B30A-869BA138E85E}" sibTransId="{ACFC8E40-40B1-4C10-AFFD-0D3087C90EB6}"/>
    <dgm:cxn modelId="{7BD22CA4-0EEE-4D5C-9648-1E846C6C42B6}" type="presOf" srcId="{FFB14CD2-EE14-4AF6-9A6A-17C10A8EE5A4}" destId="{5899F62A-313D-4443-ABF2-766C6F139217}" srcOrd="0" destOrd="0" presId="urn:microsoft.com/office/officeart/2005/8/layout/lProcess2"/>
    <dgm:cxn modelId="{3EF3DFF6-73D4-48C4-A2E2-DC049889772D}" type="presOf" srcId="{0D0977A4-9359-4B22-8150-B662B2A36168}" destId="{0C18D583-210C-4D22-BBA7-0589B5357B40}" srcOrd="1" destOrd="0" presId="urn:microsoft.com/office/officeart/2005/8/layout/lProcess2"/>
    <dgm:cxn modelId="{80D049D4-C2CE-42D9-B520-E7A7273A8C72}" srcId="{C03258BE-7D57-4B03-A455-782E8B75CB45}" destId="{BC647C78-F6EB-4092-80D2-73E7B6AF4398}" srcOrd="1" destOrd="0" parTransId="{36A67CCF-0E2A-4D52-A0DA-DC42CD66D0DC}" sibTransId="{B45DF6E3-FC9F-469C-ADA5-9D3F6EBDE85E}"/>
    <dgm:cxn modelId="{0BA84275-FE45-41EF-87E6-4BE5AB4FAC16}" type="presOf" srcId="{BE01CA67-4784-4113-84BD-32AD0C09AC96}" destId="{B77057C8-9287-4FD7-8ED0-E6C21B7CB281}" srcOrd="0" destOrd="0" presId="urn:microsoft.com/office/officeart/2005/8/layout/lProcess2"/>
    <dgm:cxn modelId="{1722F73F-6A94-43C8-9956-2A2C564C7187}" type="presOf" srcId="{DF9DCCE9-4B11-40D3-A348-D7B31A5907A0}" destId="{EE484F1E-8BD0-48ED-8200-80E1A26EC9CA}" srcOrd="0" destOrd="0" presId="urn:microsoft.com/office/officeart/2005/8/layout/lProcess2"/>
    <dgm:cxn modelId="{70DBCDCA-C9FE-4BCB-B482-79C7A99D2C8C}" type="presOf" srcId="{E94BC8B7-693D-4496-BBC2-7D014231FBF7}" destId="{391242CA-40C9-49D1-85BC-B6CE653123EC}" srcOrd="0" destOrd="0" presId="urn:microsoft.com/office/officeart/2005/8/layout/lProcess2"/>
    <dgm:cxn modelId="{51CEFFAE-3C7B-432B-B735-F2577B0BF248}" type="presOf" srcId="{0D0977A4-9359-4B22-8150-B662B2A36168}" destId="{04ECB9F6-E913-44A3-B451-93E4166F3085}" srcOrd="0" destOrd="0" presId="urn:microsoft.com/office/officeart/2005/8/layout/lProcess2"/>
    <dgm:cxn modelId="{E17BC949-EC0E-4907-A59C-D58270D49705}" type="presOf" srcId="{C1ED5E6C-7F32-4640-8DCE-2F098EF3B81E}" destId="{DCD2F10A-9D0E-4302-B50A-144B83BA2C4E}" srcOrd="0" destOrd="0" presId="urn:microsoft.com/office/officeart/2005/8/layout/lProcess2"/>
    <dgm:cxn modelId="{E4121283-105D-4BF4-8FF1-6CB7F9D54480}" type="presOf" srcId="{C03258BE-7D57-4B03-A455-782E8B75CB45}" destId="{332C33DB-29D3-45DB-9CEF-8F63358F2369}" srcOrd="0" destOrd="0" presId="urn:microsoft.com/office/officeart/2005/8/layout/lProcess2"/>
    <dgm:cxn modelId="{806C3DC0-0D62-47BC-8E40-93ECA3A3F614}" srcId="{0D0977A4-9359-4B22-8150-B662B2A36168}" destId="{91658489-8D7B-48DB-8735-DD1C26DB2A99}" srcOrd="2" destOrd="0" parTransId="{55BF9E9D-CF7B-4C8B-86B9-AEC58D210EA1}" sibTransId="{1E12C920-D46A-4AA7-B6CA-AC73812C0A81}"/>
    <dgm:cxn modelId="{70EF1D74-DA24-4050-9194-14AA4344BED9}" srcId="{0D0977A4-9359-4B22-8150-B662B2A36168}" destId="{FFB14CD2-EE14-4AF6-9A6A-17C10A8EE5A4}" srcOrd="1" destOrd="0" parTransId="{50A18A80-9523-4C2D-89E1-D2E34956B61B}" sibTransId="{A4C8D207-5354-42D2-832A-8E23408B5405}"/>
    <dgm:cxn modelId="{F06862D6-1B12-4C92-BF34-E1D2F0B5D864}" type="presOf" srcId="{AA48DDF5-2AF2-485A-887C-721A3A68BDEE}" destId="{031BC86F-D5F3-4633-B5A3-E58C679BA2E3}" srcOrd="0" destOrd="0" presId="urn:microsoft.com/office/officeart/2005/8/layout/lProcess2"/>
    <dgm:cxn modelId="{63F9DD2B-059C-46EF-A7B8-9F4BA3C3DB55}" type="presOf" srcId="{BC647C78-F6EB-4092-80D2-73E7B6AF4398}" destId="{8B569670-7D6F-4B96-911C-E881D982F546}" srcOrd="1" destOrd="0" presId="urn:microsoft.com/office/officeart/2005/8/layout/lProcess2"/>
    <dgm:cxn modelId="{8B202C5D-5D87-412B-9371-EEB8730EB6A7}" srcId="{0D0977A4-9359-4B22-8150-B662B2A36168}" destId="{E94BC8B7-693D-4496-BBC2-7D014231FBF7}" srcOrd="0" destOrd="0" parTransId="{F3AB1C3F-8A63-465D-99E2-0BEF440EB00F}" sibTransId="{36D6D214-AF0D-4167-B9D7-680412D09542}"/>
    <dgm:cxn modelId="{F06A666F-ED1A-4BD5-B94C-7705A9C8C2F1}" srcId="{BC647C78-F6EB-4092-80D2-73E7B6AF4398}" destId="{AA48DDF5-2AF2-485A-887C-721A3A68BDEE}" srcOrd="1" destOrd="0" parTransId="{D29FA6F1-DD36-4819-9CCE-3CB469AE7C0E}" sibTransId="{9CC9AA74-51F6-405C-8D9E-B7CA028B3A59}"/>
    <dgm:cxn modelId="{03508B3D-DE51-4943-AD75-5963313E7A28}" srcId="{C03258BE-7D57-4B03-A455-782E8B75CB45}" destId="{0D0977A4-9359-4B22-8150-B662B2A36168}" srcOrd="0" destOrd="0" parTransId="{9CAD7394-D9EF-418F-A83B-1951DE1D2D19}" sibTransId="{116D2449-D4D1-40D2-9253-F5C1E6CDB445}"/>
    <dgm:cxn modelId="{1390A01E-730C-4185-844A-D1217D60D1C6}" srcId="{C03258BE-7D57-4B03-A455-782E8B75CB45}" destId="{C1ED5E6C-7F32-4640-8DCE-2F098EF3B81E}" srcOrd="2" destOrd="0" parTransId="{93019D34-DD61-4B2A-9A4E-D93FEA7D8983}" sibTransId="{3B746CE8-35EE-4106-A6BF-DF8F09145372}"/>
    <dgm:cxn modelId="{0F6311DC-5398-4AA6-9F34-2659D950A7F5}" type="presParOf" srcId="{332C33DB-29D3-45DB-9CEF-8F63358F2369}" destId="{67B7A81F-1861-4D15-A78C-547B93D67EB8}" srcOrd="0" destOrd="0" presId="urn:microsoft.com/office/officeart/2005/8/layout/lProcess2"/>
    <dgm:cxn modelId="{23595249-FD23-4E0E-BD52-1168FD73CA25}" type="presParOf" srcId="{67B7A81F-1861-4D15-A78C-547B93D67EB8}" destId="{04ECB9F6-E913-44A3-B451-93E4166F3085}" srcOrd="0" destOrd="0" presId="urn:microsoft.com/office/officeart/2005/8/layout/lProcess2"/>
    <dgm:cxn modelId="{556E050E-6478-4960-9727-83B1509FB2F9}" type="presParOf" srcId="{67B7A81F-1861-4D15-A78C-547B93D67EB8}" destId="{0C18D583-210C-4D22-BBA7-0589B5357B40}" srcOrd="1" destOrd="0" presId="urn:microsoft.com/office/officeart/2005/8/layout/lProcess2"/>
    <dgm:cxn modelId="{BA152B4A-A267-48BE-8594-D22E5A44B066}" type="presParOf" srcId="{67B7A81F-1861-4D15-A78C-547B93D67EB8}" destId="{286782B6-DAA0-471C-B8AB-1A61E48768E1}" srcOrd="2" destOrd="0" presId="urn:microsoft.com/office/officeart/2005/8/layout/lProcess2"/>
    <dgm:cxn modelId="{37D77761-1FC2-486D-890F-AA507F40BB3A}" type="presParOf" srcId="{286782B6-DAA0-471C-B8AB-1A61E48768E1}" destId="{9D42D48C-CAD0-4759-AD4E-69E427FBF95E}" srcOrd="0" destOrd="0" presId="urn:microsoft.com/office/officeart/2005/8/layout/lProcess2"/>
    <dgm:cxn modelId="{CE691BFF-D18F-462B-B691-2F1036293E7E}" type="presParOf" srcId="{9D42D48C-CAD0-4759-AD4E-69E427FBF95E}" destId="{391242CA-40C9-49D1-85BC-B6CE653123EC}" srcOrd="0" destOrd="0" presId="urn:microsoft.com/office/officeart/2005/8/layout/lProcess2"/>
    <dgm:cxn modelId="{F16C8F33-720F-47C3-86E2-1CA62381663E}" type="presParOf" srcId="{9D42D48C-CAD0-4759-AD4E-69E427FBF95E}" destId="{86A61D4E-8741-4889-8BA7-5668E03C52E4}" srcOrd="1" destOrd="0" presId="urn:microsoft.com/office/officeart/2005/8/layout/lProcess2"/>
    <dgm:cxn modelId="{BCDAC5A1-9BE1-430B-A66E-10160646ECC0}" type="presParOf" srcId="{9D42D48C-CAD0-4759-AD4E-69E427FBF95E}" destId="{5899F62A-313D-4443-ABF2-766C6F139217}" srcOrd="2" destOrd="0" presId="urn:microsoft.com/office/officeart/2005/8/layout/lProcess2"/>
    <dgm:cxn modelId="{493D2E8E-27D6-44A0-9C66-1D427C901893}" type="presParOf" srcId="{9D42D48C-CAD0-4759-AD4E-69E427FBF95E}" destId="{8D56AD72-73EC-4F4D-A96C-40A25E24E91C}" srcOrd="3" destOrd="0" presId="urn:microsoft.com/office/officeart/2005/8/layout/lProcess2"/>
    <dgm:cxn modelId="{490473DE-578B-44DB-AB0D-0F5EFCF10AEF}" type="presParOf" srcId="{9D42D48C-CAD0-4759-AD4E-69E427FBF95E}" destId="{5817CE3D-2145-4493-8E3F-E9A2A0BD765F}" srcOrd="4" destOrd="0" presId="urn:microsoft.com/office/officeart/2005/8/layout/lProcess2"/>
    <dgm:cxn modelId="{8E2D34BE-D575-4CF3-9056-198CC29A59F1}" type="presParOf" srcId="{332C33DB-29D3-45DB-9CEF-8F63358F2369}" destId="{4B617D00-3D65-46D2-8319-EDA10418B220}" srcOrd="1" destOrd="0" presId="urn:microsoft.com/office/officeart/2005/8/layout/lProcess2"/>
    <dgm:cxn modelId="{D20A9349-5577-4285-B678-2522733206E2}" type="presParOf" srcId="{332C33DB-29D3-45DB-9CEF-8F63358F2369}" destId="{7E6D38F0-1485-449C-A688-0C6443F43896}" srcOrd="2" destOrd="0" presId="urn:microsoft.com/office/officeart/2005/8/layout/lProcess2"/>
    <dgm:cxn modelId="{1C83A9F5-5CB4-4B1F-8454-CA9345F4F700}" type="presParOf" srcId="{7E6D38F0-1485-449C-A688-0C6443F43896}" destId="{68FC33F5-BD36-4B8A-A453-96E1FFB725FB}" srcOrd="0" destOrd="0" presId="urn:microsoft.com/office/officeart/2005/8/layout/lProcess2"/>
    <dgm:cxn modelId="{D84005A5-75D7-4010-A89B-7134CBC2296F}" type="presParOf" srcId="{7E6D38F0-1485-449C-A688-0C6443F43896}" destId="{8B569670-7D6F-4B96-911C-E881D982F546}" srcOrd="1" destOrd="0" presId="urn:microsoft.com/office/officeart/2005/8/layout/lProcess2"/>
    <dgm:cxn modelId="{E355DFA8-234A-4AAF-9C32-11708C798D0A}" type="presParOf" srcId="{7E6D38F0-1485-449C-A688-0C6443F43896}" destId="{729F195D-78DA-427F-A3F7-F0B1A634C282}" srcOrd="2" destOrd="0" presId="urn:microsoft.com/office/officeart/2005/8/layout/lProcess2"/>
    <dgm:cxn modelId="{747417C1-12E5-45D0-A882-E498659978B6}" type="presParOf" srcId="{729F195D-78DA-427F-A3F7-F0B1A634C282}" destId="{690C8835-0723-46E9-AFBB-A737196934A4}" srcOrd="0" destOrd="0" presId="urn:microsoft.com/office/officeart/2005/8/layout/lProcess2"/>
    <dgm:cxn modelId="{8A247118-8A24-4C14-8A48-15915351FFB1}" type="presParOf" srcId="{690C8835-0723-46E9-AFBB-A737196934A4}" destId="{222F242A-5184-4CA4-9C51-1F011D48058F}" srcOrd="0" destOrd="0" presId="urn:microsoft.com/office/officeart/2005/8/layout/lProcess2"/>
    <dgm:cxn modelId="{22B005E7-5030-49E2-B0B2-4E0F61DD3E14}" type="presParOf" srcId="{690C8835-0723-46E9-AFBB-A737196934A4}" destId="{D319E779-A010-496F-9CD0-A1C121AA7354}" srcOrd="1" destOrd="0" presId="urn:microsoft.com/office/officeart/2005/8/layout/lProcess2"/>
    <dgm:cxn modelId="{AE506AB3-E13E-42B4-878D-9559AD73FA66}" type="presParOf" srcId="{690C8835-0723-46E9-AFBB-A737196934A4}" destId="{031BC86F-D5F3-4633-B5A3-E58C679BA2E3}" srcOrd="2" destOrd="0" presId="urn:microsoft.com/office/officeart/2005/8/layout/lProcess2"/>
    <dgm:cxn modelId="{F0F4A8E2-A734-4D45-9411-9452DBC8340A}" type="presParOf" srcId="{332C33DB-29D3-45DB-9CEF-8F63358F2369}" destId="{940473AD-D1EF-4DCF-BA5E-681BBE5ED258}" srcOrd="3" destOrd="0" presId="urn:microsoft.com/office/officeart/2005/8/layout/lProcess2"/>
    <dgm:cxn modelId="{B7A50E60-CAB7-4588-8E66-F7C36E17806F}" type="presParOf" srcId="{332C33DB-29D3-45DB-9CEF-8F63358F2369}" destId="{B6CA7031-B885-402A-910E-5DC9AB02DD10}" srcOrd="4" destOrd="0" presId="urn:microsoft.com/office/officeart/2005/8/layout/lProcess2"/>
    <dgm:cxn modelId="{EEA9FF6B-A874-449B-9483-B970AF50B11C}" type="presParOf" srcId="{B6CA7031-B885-402A-910E-5DC9AB02DD10}" destId="{DCD2F10A-9D0E-4302-B50A-144B83BA2C4E}" srcOrd="0" destOrd="0" presId="urn:microsoft.com/office/officeart/2005/8/layout/lProcess2"/>
    <dgm:cxn modelId="{EF3D02F2-33C1-44C8-AA35-AF9CE9A02F91}" type="presParOf" srcId="{B6CA7031-B885-402A-910E-5DC9AB02DD10}" destId="{C354664F-6B89-4643-8815-C52A6E90F29A}" srcOrd="1" destOrd="0" presId="urn:microsoft.com/office/officeart/2005/8/layout/lProcess2"/>
    <dgm:cxn modelId="{8E8DD484-A4DE-4B7D-9798-9F359BF0703E}" type="presParOf" srcId="{B6CA7031-B885-402A-910E-5DC9AB02DD10}" destId="{DAEBF157-87B5-4466-B157-E0BAB10C65D4}" srcOrd="2" destOrd="0" presId="urn:microsoft.com/office/officeart/2005/8/layout/lProcess2"/>
    <dgm:cxn modelId="{289C123E-DF09-4EBD-B577-FB6F1649D3A2}" type="presParOf" srcId="{DAEBF157-87B5-4466-B157-E0BAB10C65D4}" destId="{40C1E878-562E-4A5E-8ED5-942DBBC528DD}" srcOrd="0" destOrd="0" presId="urn:microsoft.com/office/officeart/2005/8/layout/lProcess2"/>
    <dgm:cxn modelId="{000286F5-7680-4A6E-A42A-46B9C19FDDB4}" type="presParOf" srcId="{40C1E878-562E-4A5E-8ED5-942DBBC528DD}" destId="{EE484F1E-8BD0-48ED-8200-80E1A26EC9CA}" srcOrd="0" destOrd="0" presId="urn:microsoft.com/office/officeart/2005/8/layout/lProcess2"/>
    <dgm:cxn modelId="{080BDAED-4072-4F80-A9EA-8F731E9287CD}" type="presParOf" srcId="{40C1E878-562E-4A5E-8ED5-942DBBC528DD}" destId="{338939E6-93A1-4A8B-9A73-6061E1DC2D15}" srcOrd="1" destOrd="0" presId="urn:microsoft.com/office/officeart/2005/8/layout/lProcess2"/>
    <dgm:cxn modelId="{21A15929-4E38-4864-A5E0-4B4C7D566A2D}" type="presParOf" srcId="{40C1E878-562E-4A5E-8ED5-942DBBC528DD}" destId="{B77057C8-9287-4FD7-8ED0-E6C21B7CB2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52C3-855F-4BCC-AA36-487601033F30}">
      <dsp:nvSpPr>
        <dsp:cNvPr id="0" name=""/>
        <dsp:cNvSpPr/>
      </dsp:nvSpPr>
      <dsp:spPr>
        <a:xfrm>
          <a:off x="3728535" y="136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GCL</a:t>
          </a:r>
          <a:endParaRPr lang="zh-CN" altLang="en-US" sz="1400" kern="1200" dirty="0"/>
        </a:p>
      </dsp:txBody>
      <dsp:txXfrm>
        <a:off x="3841669" y="114499"/>
        <a:ext cx="546261" cy="546261"/>
      </dsp:txXfrm>
    </dsp:sp>
    <dsp:sp modelId="{5450F6E6-5152-4BE9-88CC-C01C010AE18E}">
      <dsp:nvSpPr>
        <dsp:cNvPr id="0" name=""/>
        <dsp:cNvSpPr/>
      </dsp:nvSpPr>
      <dsp:spPr>
        <a:xfrm rot="1080000">
          <a:off x="4558015" y="4345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59519" y="477205"/>
        <a:ext cx="143392" cy="156436"/>
      </dsp:txXfrm>
    </dsp:sp>
    <dsp:sp modelId="{E0D25121-D234-46CF-9D26-42C5DDD8EF60}">
      <dsp:nvSpPr>
        <dsp:cNvPr id="0" name=""/>
        <dsp:cNvSpPr/>
      </dsp:nvSpPr>
      <dsp:spPr>
        <a:xfrm>
          <a:off x="4830839" y="359525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GGJ</a:t>
          </a:r>
          <a:endParaRPr lang="zh-CN" altLang="en-US" sz="1400" kern="1200" dirty="0"/>
        </a:p>
      </dsp:txBody>
      <dsp:txXfrm>
        <a:off x="4943973" y="472659"/>
        <a:ext cx="546261" cy="546261"/>
      </dsp:txXfrm>
    </dsp:sp>
    <dsp:sp modelId="{3EE835D4-7F54-45A5-BE95-4EA1628D7B24}">
      <dsp:nvSpPr>
        <dsp:cNvPr id="0" name=""/>
        <dsp:cNvSpPr/>
      </dsp:nvSpPr>
      <dsp:spPr>
        <a:xfrm rot="3240000">
          <a:off x="5451903" y="1079573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464569" y="1106861"/>
        <a:ext cx="143392" cy="156436"/>
      </dsp:txXfrm>
    </dsp:sp>
    <dsp:sp modelId="{6B768435-F50C-42FF-A65D-BEA6EEE82D90}">
      <dsp:nvSpPr>
        <dsp:cNvPr id="0" name=""/>
        <dsp:cNvSpPr/>
      </dsp:nvSpPr>
      <dsp:spPr>
        <a:xfrm>
          <a:off x="5512100" y="1297201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GQI</a:t>
          </a:r>
          <a:endParaRPr lang="zh-CN" altLang="en-US" sz="1400" kern="1200" dirty="0"/>
        </a:p>
      </dsp:txBody>
      <dsp:txXfrm>
        <a:off x="5625234" y="1410335"/>
        <a:ext cx="546261" cy="546261"/>
      </dsp:txXfrm>
    </dsp:sp>
    <dsp:sp modelId="{BA29C9B0-5565-4695-87E7-9AA2FC5F663B}">
      <dsp:nvSpPr>
        <dsp:cNvPr id="0" name=""/>
        <dsp:cNvSpPr/>
      </dsp:nvSpPr>
      <dsp:spPr>
        <a:xfrm rot="5400000">
          <a:off x="5795942" y="212681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26669" y="2148239"/>
        <a:ext cx="143392" cy="156436"/>
      </dsp:txXfrm>
    </dsp:sp>
    <dsp:sp modelId="{6016B40D-9DFA-49DD-9BB5-4EF0227C7584}">
      <dsp:nvSpPr>
        <dsp:cNvPr id="0" name=""/>
        <dsp:cNvSpPr/>
      </dsp:nvSpPr>
      <dsp:spPr>
        <a:xfrm>
          <a:off x="5512100" y="2456232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GDQ</a:t>
          </a:r>
          <a:endParaRPr lang="zh-CN" altLang="en-US" sz="1400" kern="1200" dirty="0"/>
        </a:p>
      </dsp:txBody>
      <dsp:txXfrm>
        <a:off x="5625234" y="2569366"/>
        <a:ext cx="546261" cy="546261"/>
      </dsp:txXfrm>
    </dsp:sp>
    <dsp:sp modelId="{25F71140-03CD-4F8E-A64A-63306CFEAB72}">
      <dsp:nvSpPr>
        <dsp:cNvPr id="0" name=""/>
        <dsp:cNvSpPr/>
      </dsp:nvSpPr>
      <dsp:spPr>
        <a:xfrm rot="7560000">
          <a:off x="5458719" y="317628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507506" y="3203568"/>
        <a:ext cx="143392" cy="156436"/>
      </dsp:txXfrm>
    </dsp:sp>
    <dsp:sp modelId="{296FAA4D-B9E4-409E-A8DE-69C8700F000D}">
      <dsp:nvSpPr>
        <dsp:cNvPr id="0" name=""/>
        <dsp:cNvSpPr/>
      </dsp:nvSpPr>
      <dsp:spPr>
        <a:xfrm>
          <a:off x="4830839" y="3393907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GMA</a:t>
          </a:r>
          <a:endParaRPr lang="zh-CN" altLang="en-US" sz="1400" kern="1200" dirty="0"/>
        </a:p>
      </dsp:txBody>
      <dsp:txXfrm>
        <a:off x="4943973" y="3507041"/>
        <a:ext cx="546261" cy="546261"/>
      </dsp:txXfrm>
    </dsp:sp>
    <dsp:sp modelId="{7A2EAFEE-D940-42ED-9C63-3FDDDAFE613A}">
      <dsp:nvSpPr>
        <dsp:cNvPr id="0" name=""/>
        <dsp:cNvSpPr/>
      </dsp:nvSpPr>
      <dsp:spPr>
        <a:xfrm rot="9720000">
          <a:off x="4569042" y="3827096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4628991" y="3869747"/>
        <a:ext cx="143392" cy="156436"/>
      </dsp:txXfrm>
    </dsp:sp>
    <dsp:sp modelId="{80092AF1-44AB-42E7-92B5-289AF084DF21}">
      <dsp:nvSpPr>
        <dsp:cNvPr id="0" name=""/>
        <dsp:cNvSpPr/>
      </dsp:nvSpPr>
      <dsp:spPr>
        <a:xfrm>
          <a:off x="3728535" y="3752068"/>
          <a:ext cx="772529" cy="772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GJG</a:t>
          </a:r>
          <a:endParaRPr lang="zh-CN" altLang="en-US" sz="1400" kern="1200" dirty="0"/>
        </a:p>
      </dsp:txBody>
      <dsp:txXfrm>
        <a:off x="3841669" y="3865202"/>
        <a:ext cx="546261" cy="546261"/>
      </dsp:txXfrm>
    </dsp:sp>
    <dsp:sp modelId="{EAA0E0ED-C7DE-4ECD-BE14-7CAC51F1FF8C}">
      <dsp:nvSpPr>
        <dsp:cNvPr id="0" name=""/>
        <dsp:cNvSpPr/>
      </dsp:nvSpPr>
      <dsp:spPr>
        <a:xfrm rot="11880000">
          <a:off x="3466738" y="3830679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26687" y="3892320"/>
        <a:ext cx="143392" cy="156436"/>
      </dsp:txXfrm>
    </dsp:sp>
    <dsp:sp modelId="{F7902B9A-4A2A-45D4-B80C-230D519BF277}">
      <dsp:nvSpPr>
        <dsp:cNvPr id="0" name=""/>
        <dsp:cNvSpPr/>
      </dsp:nvSpPr>
      <dsp:spPr>
        <a:xfrm>
          <a:off x="2626231" y="3393907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BIM5D</a:t>
          </a:r>
          <a:endParaRPr lang="zh-CN" altLang="en-US" sz="1400" kern="1200" dirty="0"/>
        </a:p>
      </dsp:txBody>
      <dsp:txXfrm>
        <a:off x="2739365" y="3507041"/>
        <a:ext cx="546261" cy="546261"/>
      </dsp:txXfrm>
    </dsp:sp>
    <dsp:sp modelId="{B27E019D-8899-4329-B6A9-AAE185751E1A}">
      <dsp:nvSpPr>
        <dsp:cNvPr id="0" name=""/>
        <dsp:cNvSpPr/>
      </dsp:nvSpPr>
      <dsp:spPr>
        <a:xfrm rot="14040000">
          <a:off x="2572850" y="3185660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621637" y="3262664"/>
        <a:ext cx="143392" cy="156436"/>
      </dsp:txXfrm>
    </dsp:sp>
    <dsp:sp modelId="{2CCD00D7-F7DF-4B4E-B730-556029E0E894}">
      <dsp:nvSpPr>
        <dsp:cNvPr id="0" name=""/>
        <dsp:cNvSpPr/>
      </dsp:nvSpPr>
      <dsp:spPr>
        <a:xfrm>
          <a:off x="1944970" y="2456232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GBQ</a:t>
          </a:r>
          <a:endParaRPr lang="zh-CN" altLang="en-US" sz="1400" kern="1200" dirty="0"/>
        </a:p>
      </dsp:txBody>
      <dsp:txXfrm>
        <a:off x="2058104" y="2569366"/>
        <a:ext cx="546261" cy="546261"/>
      </dsp:txXfrm>
    </dsp:sp>
    <dsp:sp modelId="{4F6C3151-674F-4CE6-A427-223649A20AB3}">
      <dsp:nvSpPr>
        <dsp:cNvPr id="0" name=""/>
        <dsp:cNvSpPr/>
      </dsp:nvSpPr>
      <dsp:spPr>
        <a:xfrm rot="16200000">
          <a:off x="2228811" y="213841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59538" y="2221287"/>
        <a:ext cx="143392" cy="156436"/>
      </dsp:txXfrm>
    </dsp:sp>
    <dsp:sp modelId="{A881F8DA-890F-4943-B650-B84D2D7A3219}">
      <dsp:nvSpPr>
        <dsp:cNvPr id="0" name=""/>
        <dsp:cNvSpPr/>
      </dsp:nvSpPr>
      <dsp:spPr>
        <a:xfrm>
          <a:off x="1944970" y="1297201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GICD</a:t>
          </a:r>
          <a:endParaRPr lang="zh-CN" altLang="en-US" sz="1400" kern="1200" dirty="0"/>
        </a:p>
      </dsp:txBody>
      <dsp:txXfrm>
        <a:off x="2058104" y="1410335"/>
        <a:ext cx="546261" cy="546261"/>
      </dsp:txXfrm>
    </dsp:sp>
    <dsp:sp modelId="{BD998841-DBD1-4ACD-A328-D9ED8D16D5BA}">
      <dsp:nvSpPr>
        <dsp:cNvPr id="0" name=""/>
        <dsp:cNvSpPr/>
      </dsp:nvSpPr>
      <dsp:spPr>
        <a:xfrm rot="18360000">
          <a:off x="2566034" y="1088954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578700" y="1165958"/>
        <a:ext cx="143392" cy="156436"/>
      </dsp:txXfrm>
    </dsp:sp>
    <dsp:sp modelId="{289DC80F-15AA-4F99-A3F9-7F03C978400A}">
      <dsp:nvSpPr>
        <dsp:cNvPr id="0" name=""/>
        <dsp:cNvSpPr/>
      </dsp:nvSpPr>
      <dsp:spPr>
        <a:xfrm>
          <a:off x="2626231" y="359525"/>
          <a:ext cx="772529" cy="772529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广达</a:t>
          </a:r>
          <a:endParaRPr lang="zh-CN" altLang="en-US" sz="1400" kern="1200" dirty="0"/>
        </a:p>
      </dsp:txBody>
      <dsp:txXfrm>
        <a:off x="2739365" y="472659"/>
        <a:ext cx="546261" cy="546261"/>
      </dsp:txXfrm>
    </dsp:sp>
    <dsp:sp modelId="{FBA26A83-C379-49AA-A8F7-C65D90D8481A}">
      <dsp:nvSpPr>
        <dsp:cNvPr id="0" name=""/>
        <dsp:cNvSpPr/>
      </dsp:nvSpPr>
      <dsp:spPr>
        <a:xfrm rot="20520000">
          <a:off x="3455711" y="438137"/>
          <a:ext cx="204845" cy="26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57215" y="499778"/>
        <a:ext cx="143392" cy="156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A5B74-10FB-4C45-821D-EAB2ABB3B682}">
      <dsp:nvSpPr>
        <dsp:cNvPr id="0" name=""/>
        <dsp:cNvSpPr/>
      </dsp:nvSpPr>
      <dsp:spPr>
        <a:xfrm>
          <a:off x="1423637" y="1700980"/>
          <a:ext cx="1740001" cy="174000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本地化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3455" y="2108567"/>
        <a:ext cx="1040365" cy="894396"/>
      </dsp:txXfrm>
    </dsp:sp>
    <dsp:sp modelId="{F5623E5D-FCE8-4B52-A655-4B67D0721C0D}">
      <dsp:nvSpPr>
        <dsp:cNvPr id="0" name=""/>
        <dsp:cNvSpPr/>
      </dsp:nvSpPr>
      <dsp:spPr>
        <a:xfrm>
          <a:off x="411273" y="1289707"/>
          <a:ext cx="1265455" cy="12654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化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9855" y="1610215"/>
        <a:ext cx="628291" cy="624439"/>
      </dsp:txXfrm>
    </dsp:sp>
    <dsp:sp modelId="{19229384-AE14-4CB8-8ADA-FB15D32753D5}">
      <dsp:nvSpPr>
        <dsp:cNvPr id="0" name=""/>
        <dsp:cNvSpPr/>
      </dsp:nvSpPr>
      <dsp:spPr>
        <a:xfrm rot="20700000">
          <a:off x="1120057" y="416672"/>
          <a:ext cx="1239888" cy="123988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向前向后兼容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1392001" y="688616"/>
        <a:ext cx="696000" cy="696000"/>
      </dsp:txXfrm>
    </dsp:sp>
    <dsp:sp modelId="{5982EAE4-E08A-4196-8EBB-7F254CF3FBB6}">
      <dsp:nvSpPr>
        <dsp:cNvPr id="0" name=""/>
        <dsp:cNvSpPr/>
      </dsp:nvSpPr>
      <dsp:spPr>
        <a:xfrm>
          <a:off x="1278865" y="1444602"/>
          <a:ext cx="2227201" cy="2227201"/>
        </a:xfrm>
        <a:prstGeom prst="circularArrow">
          <a:avLst>
            <a:gd name="adj1" fmla="val 4688"/>
            <a:gd name="adj2" fmla="val 299029"/>
            <a:gd name="adj3" fmla="val 2485280"/>
            <a:gd name="adj4" fmla="val 1592949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91A5B-749F-4A04-8986-9E29E41309D0}">
      <dsp:nvSpPr>
        <dsp:cNvPr id="0" name=""/>
        <dsp:cNvSpPr/>
      </dsp:nvSpPr>
      <dsp:spPr>
        <a:xfrm>
          <a:off x="187163" y="1014133"/>
          <a:ext cx="1618201" cy="16182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90B5-0C64-43AA-940E-15F78CFEF2B6}">
      <dsp:nvSpPr>
        <dsp:cNvPr id="0" name=""/>
        <dsp:cNvSpPr/>
      </dsp:nvSpPr>
      <dsp:spPr>
        <a:xfrm>
          <a:off x="833258" y="149513"/>
          <a:ext cx="1744746" cy="17447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ECCA0-B444-42B1-9617-8BA88E693E97}">
      <dsp:nvSpPr>
        <dsp:cNvPr id="0" name=""/>
        <dsp:cNvSpPr/>
      </dsp:nvSpPr>
      <dsp:spPr>
        <a:xfrm>
          <a:off x="0" y="561383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8886F-0647-4D2F-BC5D-286866BEEB97}">
      <dsp:nvSpPr>
        <dsp:cNvPr id="0" name=""/>
        <dsp:cNvSpPr/>
      </dsp:nvSpPr>
      <dsp:spPr>
        <a:xfrm>
          <a:off x="525780" y="15263"/>
          <a:ext cx="7360920" cy="1092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统一公司内构件分类及属性编码</a:t>
          </a:r>
          <a:endParaRPr lang="en-US" altLang="zh-CN" sz="3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099" y="68582"/>
        <a:ext cx="7254282" cy="985602"/>
      </dsp:txXfrm>
    </dsp:sp>
    <dsp:sp modelId="{8D98EDB1-D15F-411B-8598-CF303C71907B}">
      <dsp:nvSpPr>
        <dsp:cNvPr id="0" name=""/>
        <dsp:cNvSpPr/>
      </dsp:nvSpPr>
      <dsp:spPr>
        <a:xfrm>
          <a:off x="0" y="2239703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C408EB-8137-4145-8CC9-70787999D803}">
      <dsp:nvSpPr>
        <dsp:cNvPr id="0" name=""/>
        <dsp:cNvSpPr/>
      </dsp:nvSpPr>
      <dsp:spPr>
        <a:xfrm>
          <a:off x="525780" y="1693583"/>
          <a:ext cx="7360920" cy="1092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支持大文件读写</a:t>
          </a:r>
          <a:endParaRPr lang="en-US" altLang="zh-CN" sz="3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099" y="1746902"/>
        <a:ext cx="7254282" cy="985602"/>
      </dsp:txXfrm>
    </dsp:sp>
    <dsp:sp modelId="{6C752A96-9984-455F-BF22-8C6E2683AD50}">
      <dsp:nvSpPr>
        <dsp:cNvPr id="0" name=""/>
        <dsp:cNvSpPr/>
      </dsp:nvSpPr>
      <dsp:spPr>
        <a:xfrm>
          <a:off x="0" y="3918023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437BA4-483C-4C7D-BC31-2CA6B55D7E00}">
      <dsp:nvSpPr>
        <dsp:cNvPr id="0" name=""/>
        <dsp:cNvSpPr/>
      </dsp:nvSpPr>
      <dsp:spPr>
        <a:xfrm>
          <a:off x="525780" y="3371903"/>
          <a:ext cx="7360920" cy="1092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支持通用形体描述</a:t>
          </a:r>
          <a:endParaRPr lang="zh-CN" sz="3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099" y="3425222"/>
        <a:ext cx="7254282" cy="985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F8142-0B70-4A84-926D-A815447E5A0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B1ADF-53E5-4A3E-B64E-10E03130A8AA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标准描述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504" y="416587"/>
        <a:ext cx="7440913" cy="833607"/>
      </dsp:txXfrm>
    </dsp:sp>
    <dsp:sp modelId="{0D689D06-00BA-40ED-BC1B-13D3EA04EEE3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BE491-96E7-4F4C-A2E4-B9FC61B54450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标准定义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8431" y="1667215"/>
        <a:ext cx="6962986" cy="833607"/>
      </dsp:txXfrm>
    </dsp:sp>
    <dsp:sp modelId="{F25CBF24-D7B5-4A34-8C1E-F81B7AFF217F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5821A-247B-4228-9447-2B8176B4A03E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标准实现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8431" y="2917843"/>
        <a:ext cx="6962986" cy="833607"/>
      </dsp:txXfrm>
    </dsp:sp>
    <dsp:sp modelId="{0CE4CF7E-BCA0-4A7F-BE6F-02E9F0B57CC4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E8B7-5D5B-4E49-81C0-328FC0DAE7B9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构件分类及属性编码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504" y="4168472"/>
        <a:ext cx="7440913" cy="833607"/>
      </dsp:txXfrm>
    </dsp:sp>
    <dsp:sp modelId="{01FE2091-64B3-4C72-91C0-A2376B22F232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4359A-F07C-4A0B-95A5-7F0DAA57D09D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StarUML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6603" y="31997"/>
        <a:ext cx="2042793" cy="990578"/>
      </dsp:txXfrm>
    </dsp:sp>
    <dsp:sp modelId="{B2B781B6-8AAB-4B48-86FF-009BD4B3C794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rightArrow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9006" y="1921517"/>
        <a:ext cx="875480" cy="220965"/>
      </dsp:txXfrm>
    </dsp:sp>
    <dsp:sp modelId="{30166939-6CD3-4338-B4FA-8064E09C5B0E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C++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4096" y="3041423"/>
        <a:ext cx="2042793" cy="990578"/>
      </dsp:txXfrm>
    </dsp:sp>
    <dsp:sp modelId="{640F9C32-FD97-4315-8F56-FCCF7567B2A7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Arrow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610259" y="3426230"/>
        <a:ext cx="875480" cy="220965"/>
      </dsp:txXfrm>
    </dsp:sp>
    <dsp:sp modelId="{7CE63BF3-F572-4FB3-B2F5-BEA27666F190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EXPRESS</a:t>
          </a:r>
          <a:endParaRPr lang="zh-CN" altLang="en-US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109" y="3041423"/>
        <a:ext cx="2042793" cy="990578"/>
      </dsp:txXfrm>
    </dsp:sp>
    <dsp:sp modelId="{90D24F63-5D7A-4AA9-A4FE-7632C4334E66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Arrow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1513" y="1921517"/>
        <a:ext cx="875480" cy="220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AB6-F792-4A44-A2A6-8E54E0AAFDA5}">
      <dsp:nvSpPr>
        <dsp:cNvPr id="0" name=""/>
        <dsp:cNvSpPr/>
      </dsp:nvSpPr>
      <dsp:spPr>
        <a:xfrm>
          <a:off x="5273800" y="2368048"/>
          <a:ext cx="2894281" cy="289428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Gfc2Object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5679" y="3046020"/>
        <a:ext cx="1730523" cy="1487720"/>
      </dsp:txXfrm>
    </dsp:sp>
    <dsp:sp modelId="{C0AC8798-4768-49B3-8456-3810D24CFE86}">
      <dsp:nvSpPr>
        <dsp:cNvPr id="0" name=""/>
        <dsp:cNvSpPr/>
      </dsp:nvSpPr>
      <dsp:spPr>
        <a:xfrm>
          <a:off x="3589854" y="1683945"/>
          <a:ext cx="2104932" cy="210493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Gfc2PropertySet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9777" y="2217071"/>
        <a:ext cx="1045086" cy="1038680"/>
      </dsp:txXfrm>
    </dsp:sp>
    <dsp:sp modelId="{933A11DE-77C7-425E-9D1A-65FCB3C3CF63}">
      <dsp:nvSpPr>
        <dsp:cNvPr id="0" name=""/>
        <dsp:cNvSpPr/>
      </dsp:nvSpPr>
      <dsp:spPr>
        <a:xfrm rot="20700000">
          <a:off x="4768831" y="231757"/>
          <a:ext cx="2062403" cy="206240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Gfc2RelationShip</a:t>
          </a:r>
          <a:endParaRPr 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5221177" y="684102"/>
        <a:ext cx="1157712" cy="1157712"/>
      </dsp:txXfrm>
    </dsp:sp>
    <dsp:sp modelId="{3F2B597F-AE4F-44A3-9816-434D7ACCEF01}">
      <dsp:nvSpPr>
        <dsp:cNvPr id="0" name=""/>
        <dsp:cNvSpPr/>
      </dsp:nvSpPr>
      <dsp:spPr>
        <a:xfrm>
          <a:off x="5063152" y="1924504"/>
          <a:ext cx="3704680" cy="3704680"/>
        </a:xfrm>
        <a:prstGeom prst="circularArrow">
          <a:avLst>
            <a:gd name="adj1" fmla="val 4688"/>
            <a:gd name="adj2" fmla="val 299029"/>
            <a:gd name="adj3" fmla="val 2536886"/>
            <a:gd name="adj4" fmla="val 1581734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82D83C-67C8-40DE-8763-B89228B3416F}">
      <dsp:nvSpPr>
        <dsp:cNvPr id="0" name=""/>
        <dsp:cNvSpPr/>
      </dsp:nvSpPr>
      <dsp:spPr>
        <a:xfrm>
          <a:off x="3217075" y="1213620"/>
          <a:ext cx="2691681" cy="269168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0BC393-E005-4B80-B86A-1BD468B6466F}">
      <dsp:nvSpPr>
        <dsp:cNvPr id="0" name=""/>
        <dsp:cNvSpPr/>
      </dsp:nvSpPr>
      <dsp:spPr>
        <a:xfrm>
          <a:off x="4291776" y="-224570"/>
          <a:ext cx="2902174" cy="29021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B9F6-E913-44A3-B451-93E4166F3085}">
      <dsp:nvSpPr>
        <dsp:cNvPr id="0" name=""/>
        <dsp:cNvSpPr/>
      </dsp:nvSpPr>
      <dsp:spPr>
        <a:xfrm>
          <a:off x="1283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v2.0</a:t>
          </a:r>
          <a:endParaRPr lang="zh-CN" sz="6500" kern="1200"/>
        </a:p>
      </dsp:txBody>
      <dsp:txXfrm>
        <a:off x="1283" y="0"/>
        <a:ext cx="3337470" cy="1459774"/>
      </dsp:txXfrm>
    </dsp:sp>
    <dsp:sp modelId="{391242CA-40C9-49D1-85BC-B6CE653123EC}">
      <dsp:nvSpPr>
        <dsp:cNvPr id="0" name=""/>
        <dsp:cNvSpPr/>
      </dsp:nvSpPr>
      <dsp:spPr>
        <a:xfrm>
          <a:off x="335030" y="1460189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包含具体构件类型，如</a:t>
          </a:r>
          <a:r>
            <a:rPr lang="en-US" altLang="zh-CN" sz="2100" kern="1200" dirty="0" smtClean="0"/>
            <a:t>Gfc2Wall</a:t>
          </a:r>
          <a:r>
            <a:rPr lang="zh-CN" altLang="en-US" sz="2100" kern="1200" dirty="0" smtClean="0"/>
            <a:t>等</a:t>
          </a:r>
          <a:endParaRPr lang="zh-CN" sz="2100" kern="1200" dirty="0"/>
        </a:p>
      </dsp:txBody>
      <dsp:txXfrm>
        <a:off x="363029" y="1488188"/>
        <a:ext cx="2613978" cy="899959"/>
      </dsp:txXfrm>
    </dsp:sp>
    <dsp:sp modelId="{5899F62A-313D-4443-ABF2-766C6F139217}">
      <dsp:nvSpPr>
        <dsp:cNvPr id="0" name=""/>
        <dsp:cNvSpPr/>
      </dsp:nvSpPr>
      <dsp:spPr>
        <a:xfrm>
          <a:off x="335030" y="2563217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构件形体分为点、线、面，具有算量特性</a:t>
          </a:r>
          <a:endParaRPr lang="zh-CN" sz="2100" kern="1200" dirty="0"/>
        </a:p>
      </dsp:txBody>
      <dsp:txXfrm>
        <a:off x="363029" y="2591216"/>
        <a:ext cx="2613978" cy="899959"/>
      </dsp:txXfrm>
    </dsp:sp>
    <dsp:sp modelId="{5817CE3D-2145-4493-8E3F-E9A2A0BD765F}">
      <dsp:nvSpPr>
        <dsp:cNvPr id="0" name=""/>
        <dsp:cNvSpPr/>
      </dsp:nvSpPr>
      <dsp:spPr>
        <a:xfrm>
          <a:off x="335030" y="3666245"/>
          <a:ext cx="2669976" cy="9559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文本格式不支持向前兼容</a:t>
          </a:r>
          <a:endParaRPr lang="zh-CN" sz="2100" kern="1200" dirty="0"/>
        </a:p>
      </dsp:txBody>
      <dsp:txXfrm>
        <a:off x="363029" y="3694244"/>
        <a:ext cx="2613978" cy="899959"/>
      </dsp:txXfrm>
    </dsp:sp>
    <dsp:sp modelId="{68FC33F5-BD36-4B8A-A453-96E1FFB725FB}">
      <dsp:nvSpPr>
        <dsp:cNvPr id="0" name=""/>
        <dsp:cNvSpPr/>
      </dsp:nvSpPr>
      <dsp:spPr>
        <a:xfrm>
          <a:off x="3589064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v2.1</a:t>
          </a:r>
          <a:endParaRPr lang="zh-CN" sz="6500" kern="1200" dirty="0"/>
        </a:p>
      </dsp:txBody>
      <dsp:txXfrm>
        <a:off x="3589064" y="0"/>
        <a:ext cx="3337470" cy="1459774"/>
      </dsp:txXfrm>
    </dsp:sp>
    <dsp:sp modelId="{222F242A-5184-4CA4-9C51-1F011D48058F}">
      <dsp:nvSpPr>
        <dsp:cNvPr id="0" name=""/>
        <dsp:cNvSpPr/>
      </dsp:nvSpPr>
      <dsp:spPr>
        <a:xfrm>
          <a:off x="3922811" y="1461199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不包含具体的构件类型</a:t>
          </a:r>
          <a:endParaRPr lang="zh-CN" sz="2100" kern="1200" dirty="0"/>
        </a:p>
      </dsp:txBody>
      <dsp:txXfrm>
        <a:off x="3965782" y="1504170"/>
        <a:ext cx="2584034" cy="1381197"/>
      </dsp:txXfrm>
    </dsp:sp>
    <dsp:sp modelId="{031BC86F-D5F3-4633-B5A3-E58C679BA2E3}">
      <dsp:nvSpPr>
        <dsp:cNvPr id="0" name=""/>
        <dsp:cNvSpPr/>
      </dsp:nvSpPr>
      <dsp:spPr>
        <a:xfrm>
          <a:off x="3922811" y="3154053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文本格式可向前向后兼容</a:t>
          </a:r>
          <a:endParaRPr lang="zh-CN" sz="2100" kern="1200" dirty="0"/>
        </a:p>
      </dsp:txBody>
      <dsp:txXfrm>
        <a:off x="3965782" y="3197024"/>
        <a:ext cx="2584034" cy="1381197"/>
      </dsp:txXfrm>
    </dsp:sp>
    <dsp:sp modelId="{DCD2F10A-9D0E-4302-B50A-144B83BA2C4E}">
      <dsp:nvSpPr>
        <dsp:cNvPr id="0" name=""/>
        <dsp:cNvSpPr/>
      </dsp:nvSpPr>
      <dsp:spPr>
        <a:xfrm>
          <a:off x="7176845" y="0"/>
          <a:ext cx="3337470" cy="48659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V3.0</a:t>
          </a:r>
          <a:endParaRPr lang="zh-CN" sz="6500" kern="1200" dirty="0"/>
        </a:p>
      </dsp:txBody>
      <dsp:txXfrm>
        <a:off x="7176845" y="0"/>
        <a:ext cx="3337470" cy="1459774"/>
      </dsp:txXfrm>
    </dsp:sp>
    <dsp:sp modelId="{EE484F1E-8BD0-48ED-8200-80E1A26EC9CA}">
      <dsp:nvSpPr>
        <dsp:cNvPr id="0" name=""/>
        <dsp:cNvSpPr/>
      </dsp:nvSpPr>
      <dsp:spPr>
        <a:xfrm>
          <a:off x="7510592" y="1461199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采用更通用的构件形体定义</a:t>
          </a:r>
          <a:endParaRPr lang="zh-CN" sz="2100" kern="1200" dirty="0"/>
        </a:p>
      </dsp:txBody>
      <dsp:txXfrm>
        <a:off x="7553563" y="1504170"/>
        <a:ext cx="2584034" cy="1381197"/>
      </dsp:txXfrm>
    </dsp:sp>
    <dsp:sp modelId="{B77057C8-9287-4FD7-8ED0-E6C21B7CB281}">
      <dsp:nvSpPr>
        <dsp:cNvPr id="0" name=""/>
        <dsp:cNvSpPr/>
      </dsp:nvSpPr>
      <dsp:spPr>
        <a:xfrm>
          <a:off x="7510592" y="3154053"/>
          <a:ext cx="2669976" cy="1467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统一公司内构件分类及构件属性</a:t>
          </a:r>
          <a:endParaRPr lang="zh-CN" sz="2100" kern="1200" dirty="0"/>
        </a:p>
      </dsp:txBody>
      <dsp:txXfrm>
        <a:off x="7553563" y="3197024"/>
        <a:ext cx="2584034" cy="1381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5EE0-4EC7-4574-B171-8A82FED2C3E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E0EB-328C-4041-9B6B-E08AC32EA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D8E9F-2CA4-4B92-86A6-904989673F2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8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2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6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8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3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7492-035F-439F-A392-230966579AB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3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几何：参数化，集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二维点集，三维点集，</a:t>
            </a:r>
            <a:r>
              <a:rPr lang="en-US" altLang="zh-CN" dirty="0" smtClean="0"/>
              <a:t>Polyline</a:t>
            </a:r>
            <a:r>
              <a:rPr lang="zh-CN" altLang="en-US" dirty="0" smtClean="0"/>
              <a:t>，</a:t>
            </a:r>
            <a:r>
              <a:rPr lang="en-US" altLang="zh-CN" smtClean="0"/>
              <a:t>Mesh)</a:t>
            </a:r>
            <a:r>
              <a:rPr lang="zh-CN" altLang="en-US" dirty="0" smtClean="0"/>
              <a:t>，映射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不是几何层面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，样式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不是几何层面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3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两种方式：类派生、对象属性关系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9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024012" y="635404"/>
            <a:ext cx="2401359" cy="243536"/>
            <a:chOff x="1489075" y="2074863"/>
            <a:chExt cx="1346201" cy="136526"/>
          </a:xfrm>
          <a:solidFill>
            <a:schemeClr val="bg1"/>
          </a:solidFill>
          <a:effectLst/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405063" y="2074863"/>
              <a:ext cx="131763" cy="136525"/>
            </a:xfrm>
            <a:custGeom>
              <a:avLst/>
              <a:gdLst>
                <a:gd name="T0" fmla="*/ 24 w 35"/>
                <a:gd name="T1" fmla="*/ 0 h 33"/>
                <a:gd name="T2" fmla="*/ 18 w 35"/>
                <a:gd name="T3" fmla="*/ 0 h 33"/>
                <a:gd name="T4" fmla="*/ 19 w 35"/>
                <a:gd name="T5" fmla="*/ 4 h 33"/>
                <a:gd name="T6" fmla="*/ 7 w 35"/>
                <a:gd name="T7" fmla="*/ 4 h 33"/>
                <a:gd name="T8" fmla="*/ 5 w 35"/>
                <a:gd name="T9" fmla="*/ 13 h 33"/>
                <a:gd name="T10" fmla="*/ 4 w 35"/>
                <a:gd name="T11" fmla="*/ 21 h 33"/>
                <a:gd name="T12" fmla="*/ 0 w 35"/>
                <a:gd name="T13" fmla="*/ 29 h 33"/>
                <a:gd name="T14" fmla="*/ 3 w 35"/>
                <a:gd name="T15" fmla="*/ 33 h 33"/>
                <a:gd name="T16" fmla="*/ 9 w 35"/>
                <a:gd name="T17" fmla="*/ 22 h 33"/>
                <a:gd name="T18" fmla="*/ 11 w 35"/>
                <a:gd name="T19" fmla="*/ 14 h 33"/>
                <a:gd name="T20" fmla="*/ 12 w 35"/>
                <a:gd name="T21" fmla="*/ 8 h 33"/>
                <a:gd name="T22" fmla="*/ 34 w 35"/>
                <a:gd name="T23" fmla="*/ 8 h 33"/>
                <a:gd name="T24" fmla="*/ 35 w 35"/>
                <a:gd name="T25" fmla="*/ 4 h 33"/>
                <a:gd name="T26" fmla="*/ 25 w 35"/>
                <a:gd name="T27" fmla="*/ 4 h 33"/>
                <a:gd name="T28" fmla="*/ 24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3"/>
                    <a:pt x="19" y="4"/>
                  </a:cubicBezTo>
                  <a:cubicBezTo>
                    <a:pt x="19" y="4"/>
                    <a:pt x="12" y="4"/>
                    <a:pt x="7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6"/>
                    <a:pt x="4" y="19"/>
                    <a:pt x="4" y="21"/>
                  </a:cubicBezTo>
                  <a:cubicBezTo>
                    <a:pt x="3" y="23"/>
                    <a:pt x="1" y="27"/>
                    <a:pt x="0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0"/>
                    <a:pt x="8" y="25"/>
                    <a:pt x="9" y="22"/>
                  </a:cubicBezTo>
                  <a:cubicBezTo>
                    <a:pt x="10" y="18"/>
                    <a:pt x="11" y="17"/>
                    <a:pt x="11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2632075" y="2074863"/>
              <a:ext cx="25400" cy="25400"/>
            </a:xfrm>
            <a:custGeom>
              <a:avLst/>
              <a:gdLst>
                <a:gd name="T0" fmla="*/ 7 w 7"/>
                <a:gd name="T1" fmla="*/ 5 h 6"/>
                <a:gd name="T2" fmla="*/ 3 w 7"/>
                <a:gd name="T3" fmla="*/ 0 h 6"/>
                <a:gd name="T4" fmla="*/ 0 w 7"/>
                <a:gd name="T5" fmla="*/ 2 h 6"/>
                <a:gd name="T6" fmla="*/ 3 w 7"/>
                <a:gd name="T7" fmla="*/ 6 h 6"/>
                <a:gd name="T8" fmla="*/ 7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cubicBezTo>
                    <a:pt x="6" y="4"/>
                    <a:pt x="5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5"/>
                    <a:pt x="3" y="6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2601913" y="2074863"/>
              <a:ext cx="90488" cy="136525"/>
            </a:xfrm>
            <a:custGeom>
              <a:avLst/>
              <a:gdLst>
                <a:gd name="T0" fmla="*/ 22 w 24"/>
                <a:gd name="T1" fmla="*/ 11 h 33"/>
                <a:gd name="T2" fmla="*/ 24 w 24"/>
                <a:gd name="T3" fmla="*/ 7 h 33"/>
                <a:gd name="T4" fmla="*/ 18 w 24"/>
                <a:gd name="T5" fmla="*/ 7 h 33"/>
                <a:gd name="T6" fmla="*/ 24 w 24"/>
                <a:gd name="T7" fmla="*/ 1 h 33"/>
                <a:gd name="T8" fmla="*/ 20 w 24"/>
                <a:gd name="T9" fmla="*/ 0 h 33"/>
                <a:gd name="T10" fmla="*/ 14 w 24"/>
                <a:gd name="T11" fmla="*/ 7 h 33"/>
                <a:gd name="T12" fmla="*/ 5 w 24"/>
                <a:gd name="T13" fmla="*/ 7 h 33"/>
                <a:gd name="T14" fmla="*/ 5 w 24"/>
                <a:gd name="T15" fmla="*/ 11 h 33"/>
                <a:gd name="T16" fmla="*/ 11 w 24"/>
                <a:gd name="T17" fmla="*/ 11 h 33"/>
                <a:gd name="T18" fmla="*/ 10 w 24"/>
                <a:gd name="T19" fmla="*/ 15 h 33"/>
                <a:gd name="T20" fmla="*/ 4 w 24"/>
                <a:gd name="T21" fmla="*/ 15 h 33"/>
                <a:gd name="T22" fmla="*/ 3 w 24"/>
                <a:gd name="T23" fmla="*/ 18 h 33"/>
                <a:gd name="T24" fmla="*/ 10 w 24"/>
                <a:gd name="T25" fmla="*/ 18 h 33"/>
                <a:gd name="T26" fmla="*/ 6 w 24"/>
                <a:gd name="T27" fmla="*/ 24 h 33"/>
                <a:gd name="T28" fmla="*/ 0 w 24"/>
                <a:gd name="T29" fmla="*/ 29 h 33"/>
                <a:gd name="T30" fmla="*/ 3 w 24"/>
                <a:gd name="T31" fmla="*/ 32 h 33"/>
                <a:gd name="T32" fmla="*/ 12 w 24"/>
                <a:gd name="T33" fmla="*/ 24 h 33"/>
                <a:gd name="T34" fmla="*/ 19 w 24"/>
                <a:gd name="T35" fmla="*/ 33 h 33"/>
                <a:gd name="T36" fmla="*/ 22 w 24"/>
                <a:gd name="T37" fmla="*/ 29 h 33"/>
                <a:gd name="T38" fmla="*/ 14 w 24"/>
                <a:gd name="T39" fmla="*/ 21 h 33"/>
                <a:gd name="T40" fmla="*/ 15 w 24"/>
                <a:gd name="T41" fmla="*/ 18 h 33"/>
                <a:gd name="T42" fmla="*/ 22 w 24"/>
                <a:gd name="T43" fmla="*/ 18 h 33"/>
                <a:gd name="T44" fmla="*/ 23 w 24"/>
                <a:gd name="T45" fmla="*/ 15 h 33"/>
                <a:gd name="T46" fmla="*/ 16 w 24"/>
                <a:gd name="T47" fmla="*/ 15 h 33"/>
                <a:gd name="T48" fmla="*/ 16 w 24"/>
                <a:gd name="T49" fmla="*/ 11 h 33"/>
                <a:gd name="T50" fmla="*/ 22 w 24"/>
                <a:gd name="T51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3">
                  <a:moveTo>
                    <a:pt x="22" y="11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1" y="5"/>
                    <a:pt x="22" y="3"/>
                    <a:pt x="24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5"/>
                    <a:pt x="1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3"/>
                    <a:pt x="1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9"/>
                    <a:pt x="8" y="22"/>
                    <a:pt x="6" y="24"/>
                  </a:cubicBezTo>
                  <a:cubicBezTo>
                    <a:pt x="4" y="28"/>
                    <a:pt x="0" y="29"/>
                    <a:pt x="0" y="2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7" y="31"/>
                    <a:pt x="11" y="26"/>
                    <a:pt x="12" y="24"/>
                  </a:cubicBezTo>
                  <a:cubicBezTo>
                    <a:pt x="14" y="26"/>
                    <a:pt x="16" y="28"/>
                    <a:pt x="19" y="3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7"/>
                    <a:pt x="18" y="24"/>
                    <a:pt x="14" y="21"/>
                  </a:cubicBezTo>
                  <a:cubicBezTo>
                    <a:pt x="14" y="20"/>
                    <a:pt x="15" y="19"/>
                    <a:pt x="15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1"/>
                    <a:pt x="16" y="11"/>
                  </a:cubicBezTo>
                  <a:lnTo>
                    <a:pt x="2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540000" y="2079626"/>
              <a:ext cx="84138" cy="131763"/>
            </a:xfrm>
            <a:custGeom>
              <a:avLst/>
              <a:gdLst>
                <a:gd name="T0" fmla="*/ 21 w 22"/>
                <a:gd name="T1" fmla="*/ 4 h 32"/>
                <a:gd name="T2" fmla="*/ 22 w 22"/>
                <a:gd name="T3" fmla="*/ 0 h 32"/>
                <a:gd name="T4" fmla="*/ 5 w 22"/>
                <a:gd name="T5" fmla="*/ 0 h 32"/>
                <a:gd name="T6" fmla="*/ 4 w 22"/>
                <a:gd name="T7" fmla="*/ 4 h 32"/>
                <a:gd name="T8" fmla="*/ 6 w 22"/>
                <a:gd name="T9" fmla="*/ 4 h 32"/>
                <a:gd name="T10" fmla="*/ 2 w 22"/>
                <a:gd name="T11" fmla="*/ 25 h 32"/>
                <a:gd name="T12" fmla="*/ 1 w 22"/>
                <a:gd name="T13" fmla="*/ 25 h 32"/>
                <a:gd name="T14" fmla="*/ 0 w 22"/>
                <a:gd name="T15" fmla="*/ 29 h 32"/>
                <a:gd name="T16" fmla="*/ 12 w 22"/>
                <a:gd name="T17" fmla="*/ 26 h 32"/>
                <a:gd name="T18" fmla="*/ 11 w 22"/>
                <a:gd name="T19" fmla="*/ 32 h 32"/>
                <a:gd name="T20" fmla="*/ 16 w 22"/>
                <a:gd name="T21" fmla="*/ 32 h 32"/>
                <a:gd name="T22" fmla="*/ 20 w 22"/>
                <a:gd name="T23" fmla="*/ 4 h 32"/>
                <a:gd name="T24" fmla="*/ 21 w 22"/>
                <a:gd name="T25" fmla="*/ 4 h 32"/>
                <a:gd name="T26" fmla="*/ 12 w 22"/>
                <a:gd name="T27" fmla="*/ 22 h 32"/>
                <a:gd name="T28" fmla="*/ 8 w 22"/>
                <a:gd name="T29" fmla="*/ 23 h 32"/>
                <a:gd name="T30" fmla="*/ 8 w 22"/>
                <a:gd name="T31" fmla="*/ 18 h 32"/>
                <a:gd name="T32" fmla="*/ 13 w 22"/>
                <a:gd name="T33" fmla="*/ 18 h 32"/>
                <a:gd name="T34" fmla="*/ 12 w 22"/>
                <a:gd name="T35" fmla="*/ 22 h 32"/>
                <a:gd name="T36" fmla="*/ 13 w 22"/>
                <a:gd name="T37" fmla="*/ 15 h 32"/>
                <a:gd name="T38" fmla="*/ 9 w 22"/>
                <a:gd name="T39" fmla="*/ 15 h 32"/>
                <a:gd name="T40" fmla="*/ 10 w 22"/>
                <a:gd name="T41" fmla="*/ 10 h 32"/>
                <a:gd name="T42" fmla="*/ 14 w 22"/>
                <a:gd name="T43" fmla="*/ 10 h 32"/>
                <a:gd name="T44" fmla="*/ 13 w 22"/>
                <a:gd name="T45" fmla="*/ 15 h 32"/>
                <a:gd name="T46" fmla="*/ 15 w 22"/>
                <a:gd name="T47" fmla="*/ 7 h 32"/>
                <a:gd name="T48" fmla="*/ 10 w 22"/>
                <a:gd name="T49" fmla="*/ 7 h 32"/>
                <a:gd name="T50" fmla="*/ 11 w 22"/>
                <a:gd name="T51" fmla="*/ 4 h 32"/>
                <a:gd name="T52" fmla="*/ 15 w 22"/>
                <a:gd name="T53" fmla="*/ 4 h 32"/>
                <a:gd name="T54" fmla="*/ 15 w 22"/>
                <a:gd name="T55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2">
                  <a:moveTo>
                    <a:pt x="21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29"/>
                    <a:pt x="9" y="27"/>
                    <a:pt x="12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4"/>
                    <a:pt x="20" y="4"/>
                    <a:pt x="20" y="4"/>
                  </a:cubicBezTo>
                  <a:lnTo>
                    <a:pt x="21" y="4"/>
                  </a:lnTo>
                  <a:close/>
                  <a:moveTo>
                    <a:pt x="12" y="22"/>
                  </a:moveTo>
                  <a:cubicBezTo>
                    <a:pt x="11" y="23"/>
                    <a:pt x="9" y="23"/>
                    <a:pt x="8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2" y="22"/>
                  </a:lnTo>
                  <a:close/>
                  <a:moveTo>
                    <a:pt x="13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lnTo>
                    <a:pt x="13" y="15"/>
                  </a:lnTo>
                  <a:close/>
                  <a:moveTo>
                    <a:pt x="15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744788" y="2079626"/>
              <a:ext cx="90488" cy="106363"/>
            </a:xfrm>
            <a:custGeom>
              <a:avLst/>
              <a:gdLst>
                <a:gd name="T0" fmla="*/ 7 w 24"/>
                <a:gd name="T1" fmla="*/ 15 h 26"/>
                <a:gd name="T2" fmla="*/ 0 w 24"/>
                <a:gd name="T3" fmla="*/ 23 h 26"/>
                <a:gd name="T4" fmla="*/ 3 w 24"/>
                <a:gd name="T5" fmla="*/ 26 h 26"/>
                <a:gd name="T6" fmla="*/ 12 w 24"/>
                <a:gd name="T7" fmla="*/ 15 h 26"/>
                <a:gd name="T8" fmla="*/ 19 w 24"/>
                <a:gd name="T9" fmla="*/ 26 h 26"/>
                <a:gd name="T10" fmla="*/ 23 w 24"/>
                <a:gd name="T11" fmla="*/ 24 h 26"/>
                <a:gd name="T12" fmla="*/ 15 w 24"/>
                <a:gd name="T13" fmla="*/ 10 h 26"/>
                <a:gd name="T14" fmla="*/ 22 w 24"/>
                <a:gd name="T15" fmla="*/ 10 h 26"/>
                <a:gd name="T16" fmla="*/ 24 w 24"/>
                <a:gd name="T17" fmla="*/ 7 h 26"/>
                <a:gd name="T18" fmla="*/ 15 w 24"/>
                <a:gd name="T19" fmla="*/ 7 h 26"/>
                <a:gd name="T20" fmla="*/ 16 w 24"/>
                <a:gd name="T21" fmla="*/ 0 h 26"/>
                <a:gd name="T22" fmla="*/ 12 w 24"/>
                <a:gd name="T23" fmla="*/ 0 h 26"/>
                <a:gd name="T24" fmla="*/ 10 w 24"/>
                <a:gd name="T25" fmla="*/ 7 h 26"/>
                <a:gd name="T26" fmla="*/ 3 w 24"/>
                <a:gd name="T27" fmla="*/ 7 h 26"/>
                <a:gd name="T28" fmla="*/ 3 w 24"/>
                <a:gd name="T29" fmla="*/ 10 h 26"/>
                <a:gd name="T30" fmla="*/ 9 w 24"/>
                <a:gd name="T31" fmla="*/ 10 h 26"/>
                <a:gd name="T32" fmla="*/ 7 w 24"/>
                <a:gd name="T3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6">
                  <a:moveTo>
                    <a:pt x="7" y="15"/>
                  </a:moveTo>
                  <a:cubicBezTo>
                    <a:pt x="5" y="18"/>
                    <a:pt x="3" y="21"/>
                    <a:pt x="0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9" y="22"/>
                    <a:pt x="12" y="16"/>
                    <a:pt x="12" y="15"/>
                  </a:cubicBezTo>
                  <a:cubicBezTo>
                    <a:pt x="13" y="18"/>
                    <a:pt x="15" y="23"/>
                    <a:pt x="19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9" y="22"/>
                    <a:pt x="16" y="16"/>
                    <a:pt x="15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3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0" y="7"/>
                    <a:pt x="10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8" y="14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722563" y="2079626"/>
              <a:ext cx="25400" cy="28575"/>
            </a:xfrm>
            <a:custGeom>
              <a:avLst/>
              <a:gdLst>
                <a:gd name="T0" fmla="*/ 7 w 7"/>
                <a:gd name="T1" fmla="*/ 5 h 7"/>
                <a:gd name="T2" fmla="*/ 3 w 7"/>
                <a:gd name="T3" fmla="*/ 0 h 7"/>
                <a:gd name="T4" fmla="*/ 0 w 7"/>
                <a:gd name="T5" fmla="*/ 2 h 7"/>
                <a:gd name="T6" fmla="*/ 3 w 7"/>
                <a:gd name="T7" fmla="*/ 7 h 7"/>
                <a:gd name="T8" fmla="*/ 7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6" y="3"/>
                    <a:pt x="5" y="1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3" y="5"/>
                    <a:pt x="3" y="7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695575" y="2116138"/>
              <a:ext cx="136525" cy="95250"/>
            </a:xfrm>
            <a:custGeom>
              <a:avLst/>
              <a:gdLst>
                <a:gd name="T0" fmla="*/ 14 w 36"/>
                <a:gd name="T1" fmla="*/ 18 h 23"/>
                <a:gd name="T2" fmla="*/ 11 w 36"/>
                <a:gd name="T3" fmla="*/ 15 h 23"/>
                <a:gd name="T4" fmla="*/ 13 w 36"/>
                <a:gd name="T5" fmla="*/ 0 h 23"/>
                <a:gd name="T6" fmla="*/ 5 w 36"/>
                <a:gd name="T7" fmla="*/ 0 h 23"/>
                <a:gd name="T8" fmla="*/ 4 w 36"/>
                <a:gd name="T9" fmla="*/ 3 h 23"/>
                <a:gd name="T10" fmla="*/ 7 w 36"/>
                <a:gd name="T11" fmla="*/ 3 h 23"/>
                <a:gd name="T12" fmla="*/ 6 w 36"/>
                <a:gd name="T13" fmla="*/ 14 h 23"/>
                <a:gd name="T14" fmla="*/ 0 w 36"/>
                <a:gd name="T15" fmla="*/ 20 h 23"/>
                <a:gd name="T16" fmla="*/ 3 w 36"/>
                <a:gd name="T17" fmla="*/ 23 h 23"/>
                <a:gd name="T18" fmla="*/ 9 w 36"/>
                <a:gd name="T19" fmla="*/ 18 h 23"/>
                <a:gd name="T20" fmla="*/ 13 w 36"/>
                <a:gd name="T21" fmla="*/ 22 h 23"/>
                <a:gd name="T22" fmla="*/ 34 w 36"/>
                <a:gd name="T23" fmla="*/ 23 h 23"/>
                <a:gd name="T24" fmla="*/ 36 w 36"/>
                <a:gd name="T25" fmla="*/ 19 h 23"/>
                <a:gd name="T26" fmla="*/ 24 w 36"/>
                <a:gd name="T27" fmla="*/ 19 h 23"/>
                <a:gd name="T28" fmla="*/ 14 w 36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3">
                  <a:moveTo>
                    <a:pt x="14" y="18"/>
                  </a:moveTo>
                  <a:cubicBezTo>
                    <a:pt x="13" y="18"/>
                    <a:pt x="12" y="17"/>
                    <a:pt x="11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7"/>
                    <a:pt x="3" y="19"/>
                    <a:pt x="0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22"/>
                    <a:pt x="8" y="20"/>
                    <a:pt x="9" y="18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5" y="23"/>
                    <a:pt x="18" y="23"/>
                    <a:pt x="34" y="2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0" y="19"/>
                    <a:pt x="29" y="19"/>
                    <a:pt x="24" y="19"/>
                  </a:cubicBezTo>
                  <a:cubicBezTo>
                    <a:pt x="18" y="19"/>
                    <a:pt x="15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230438" y="2095501"/>
              <a:ext cx="147638" cy="115888"/>
            </a:xfrm>
            <a:custGeom>
              <a:avLst/>
              <a:gdLst>
                <a:gd name="T0" fmla="*/ 4 w 39"/>
                <a:gd name="T1" fmla="*/ 9 h 28"/>
                <a:gd name="T2" fmla="*/ 0 w 39"/>
                <a:gd name="T3" fmla="*/ 28 h 28"/>
                <a:gd name="T4" fmla="*/ 11 w 39"/>
                <a:gd name="T5" fmla="*/ 28 h 28"/>
                <a:gd name="T6" fmla="*/ 15 w 39"/>
                <a:gd name="T7" fmla="*/ 9 h 28"/>
                <a:gd name="T8" fmla="*/ 17 w 39"/>
                <a:gd name="T9" fmla="*/ 6 h 28"/>
                <a:gd name="T10" fmla="*/ 19 w 39"/>
                <a:gd name="T11" fmla="*/ 6 h 28"/>
                <a:gd name="T12" fmla="*/ 27 w 39"/>
                <a:gd name="T13" fmla="*/ 6 h 28"/>
                <a:gd name="T14" fmla="*/ 22 w 39"/>
                <a:gd name="T15" fmla="*/ 28 h 28"/>
                <a:gd name="T16" fmla="*/ 33 w 39"/>
                <a:gd name="T17" fmla="*/ 28 h 28"/>
                <a:gd name="T18" fmla="*/ 39 w 39"/>
                <a:gd name="T19" fmla="*/ 0 h 28"/>
                <a:gd name="T20" fmla="*/ 17 w 39"/>
                <a:gd name="T21" fmla="*/ 0 h 28"/>
                <a:gd name="T22" fmla="*/ 4 w 39"/>
                <a:gd name="T2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8">
                  <a:moveTo>
                    <a:pt x="4" y="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7" y="28"/>
                    <a:pt x="11" y="2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6" y="7"/>
                    <a:pt x="17" y="6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30" y="28"/>
                    <a:pt x="33" y="2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5" y="6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074863" y="2095501"/>
              <a:ext cx="158750" cy="115888"/>
            </a:xfrm>
            <a:custGeom>
              <a:avLst/>
              <a:gdLst>
                <a:gd name="T0" fmla="*/ 29 w 42"/>
                <a:gd name="T1" fmla="*/ 0 h 28"/>
                <a:gd name="T2" fmla="*/ 19 w 42"/>
                <a:gd name="T3" fmla="*/ 0 h 28"/>
                <a:gd name="T4" fmla="*/ 3 w 42"/>
                <a:gd name="T5" fmla="*/ 11 h 28"/>
                <a:gd name="T6" fmla="*/ 2 w 42"/>
                <a:gd name="T7" fmla="*/ 18 h 28"/>
                <a:gd name="T8" fmla="*/ 13 w 42"/>
                <a:gd name="T9" fmla="*/ 28 h 28"/>
                <a:gd name="T10" fmla="*/ 23 w 42"/>
                <a:gd name="T11" fmla="*/ 28 h 28"/>
                <a:gd name="T12" fmla="*/ 39 w 42"/>
                <a:gd name="T13" fmla="*/ 18 h 28"/>
                <a:gd name="T14" fmla="*/ 41 w 42"/>
                <a:gd name="T15" fmla="*/ 11 h 28"/>
                <a:gd name="T16" fmla="*/ 29 w 42"/>
                <a:gd name="T17" fmla="*/ 0 h 28"/>
                <a:gd name="T18" fmla="*/ 29 w 42"/>
                <a:gd name="T19" fmla="*/ 11 h 28"/>
                <a:gd name="T20" fmla="*/ 27 w 42"/>
                <a:gd name="T21" fmla="*/ 18 h 28"/>
                <a:gd name="T22" fmla="*/ 20 w 42"/>
                <a:gd name="T23" fmla="*/ 23 h 28"/>
                <a:gd name="T24" fmla="*/ 14 w 42"/>
                <a:gd name="T25" fmla="*/ 17 h 28"/>
                <a:gd name="T26" fmla="*/ 15 w 42"/>
                <a:gd name="T27" fmla="*/ 11 h 28"/>
                <a:gd name="T28" fmla="*/ 23 w 42"/>
                <a:gd name="T29" fmla="*/ 5 h 28"/>
                <a:gd name="T30" fmla="*/ 29 w 42"/>
                <a:gd name="T3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8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3"/>
                    <a:pt x="3" y="1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5"/>
                    <a:pt x="7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28"/>
                    <a:pt x="37" y="25"/>
                    <a:pt x="39" y="18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3"/>
                    <a:pt x="36" y="0"/>
                    <a:pt x="29" y="0"/>
                  </a:cubicBezTo>
                  <a:close/>
                  <a:moveTo>
                    <a:pt x="29" y="11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4" y="23"/>
                    <a:pt x="20" y="23"/>
                  </a:cubicBezTo>
                  <a:cubicBezTo>
                    <a:pt x="15" y="23"/>
                    <a:pt x="13" y="22"/>
                    <a:pt x="14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7"/>
                    <a:pt x="19" y="5"/>
                    <a:pt x="23" y="5"/>
                  </a:cubicBezTo>
                  <a:cubicBezTo>
                    <a:pt x="28" y="5"/>
                    <a:pt x="30" y="7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765300" y="2100263"/>
              <a:ext cx="158750" cy="111125"/>
            </a:xfrm>
            <a:custGeom>
              <a:avLst/>
              <a:gdLst>
                <a:gd name="T0" fmla="*/ 29 w 42"/>
                <a:gd name="T1" fmla="*/ 0 h 27"/>
                <a:gd name="T2" fmla="*/ 19 w 42"/>
                <a:gd name="T3" fmla="*/ 0 h 27"/>
                <a:gd name="T4" fmla="*/ 3 w 42"/>
                <a:gd name="T5" fmla="*/ 10 h 27"/>
                <a:gd name="T6" fmla="*/ 1 w 42"/>
                <a:gd name="T7" fmla="*/ 17 h 27"/>
                <a:gd name="T8" fmla="*/ 13 w 42"/>
                <a:gd name="T9" fmla="*/ 27 h 27"/>
                <a:gd name="T10" fmla="*/ 23 w 42"/>
                <a:gd name="T11" fmla="*/ 27 h 27"/>
                <a:gd name="T12" fmla="*/ 39 w 42"/>
                <a:gd name="T13" fmla="*/ 17 h 27"/>
                <a:gd name="T14" fmla="*/ 41 w 42"/>
                <a:gd name="T15" fmla="*/ 10 h 27"/>
                <a:gd name="T16" fmla="*/ 29 w 42"/>
                <a:gd name="T17" fmla="*/ 0 h 27"/>
                <a:gd name="T18" fmla="*/ 29 w 42"/>
                <a:gd name="T19" fmla="*/ 10 h 27"/>
                <a:gd name="T20" fmla="*/ 27 w 42"/>
                <a:gd name="T21" fmla="*/ 17 h 27"/>
                <a:gd name="T22" fmla="*/ 20 w 42"/>
                <a:gd name="T23" fmla="*/ 22 h 27"/>
                <a:gd name="T24" fmla="*/ 13 w 42"/>
                <a:gd name="T25" fmla="*/ 16 h 27"/>
                <a:gd name="T26" fmla="*/ 15 w 42"/>
                <a:gd name="T27" fmla="*/ 10 h 27"/>
                <a:gd name="T28" fmla="*/ 23 w 42"/>
                <a:gd name="T29" fmla="*/ 4 h 27"/>
                <a:gd name="T30" fmla="*/ 29 w 42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7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2"/>
                    <a:pt x="3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4"/>
                    <a:pt x="7" y="27"/>
                    <a:pt x="1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9" y="27"/>
                    <a:pt x="37" y="24"/>
                    <a:pt x="39" y="17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2"/>
                    <a:pt x="36" y="0"/>
                    <a:pt x="29" y="0"/>
                  </a:cubicBezTo>
                  <a:close/>
                  <a:moveTo>
                    <a:pt x="29" y="10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6" y="20"/>
                    <a:pt x="24" y="22"/>
                    <a:pt x="20" y="22"/>
                  </a:cubicBezTo>
                  <a:cubicBezTo>
                    <a:pt x="15" y="22"/>
                    <a:pt x="13" y="21"/>
                    <a:pt x="13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6"/>
                    <a:pt x="19" y="4"/>
                    <a:pt x="23" y="4"/>
                  </a:cubicBezTo>
                  <a:cubicBezTo>
                    <a:pt x="28" y="4"/>
                    <a:pt x="30" y="6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919288" y="2074863"/>
              <a:ext cx="166688" cy="136525"/>
            </a:xfrm>
            <a:custGeom>
              <a:avLst/>
              <a:gdLst>
                <a:gd name="T0" fmla="*/ 32 w 44"/>
                <a:gd name="T1" fmla="*/ 0 h 33"/>
                <a:gd name="T2" fmla="*/ 31 w 44"/>
                <a:gd name="T3" fmla="*/ 6 h 33"/>
                <a:gd name="T4" fmla="*/ 20 w 44"/>
                <a:gd name="T5" fmla="*/ 6 h 33"/>
                <a:gd name="T6" fmla="*/ 3 w 44"/>
                <a:gd name="T7" fmla="*/ 16 h 33"/>
                <a:gd name="T8" fmla="*/ 2 w 44"/>
                <a:gd name="T9" fmla="*/ 23 h 33"/>
                <a:gd name="T10" fmla="*/ 14 w 44"/>
                <a:gd name="T11" fmla="*/ 33 h 33"/>
                <a:gd name="T12" fmla="*/ 36 w 44"/>
                <a:gd name="T13" fmla="*/ 33 h 33"/>
                <a:gd name="T14" fmla="*/ 44 w 44"/>
                <a:gd name="T15" fmla="*/ 0 h 33"/>
                <a:gd name="T16" fmla="*/ 32 w 44"/>
                <a:gd name="T17" fmla="*/ 0 h 33"/>
                <a:gd name="T18" fmla="*/ 26 w 44"/>
                <a:gd name="T19" fmla="*/ 28 h 33"/>
                <a:gd name="T20" fmla="*/ 19 w 44"/>
                <a:gd name="T21" fmla="*/ 28 h 33"/>
                <a:gd name="T22" fmla="*/ 13 w 44"/>
                <a:gd name="T23" fmla="*/ 23 h 33"/>
                <a:gd name="T24" fmla="*/ 15 w 44"/>
                <a:gd name="T25" fmla="*/ 16 h 33"/>
                <a:gd name="T26" fmla="*/ 23 w 44"/>
                <a:gd name="T27" fmla="*/ 11 h 33"/>
                <a:gd name="T28" fmla="*/ 30 w 44"/>
                <a:gd name="T29" fmla="*/ 11 h 33"/>
                <a:gd name="T30" fmla="*/ 26 w 44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33">
                  <a:moveTo>
                    <a:pt x="32" y="0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3" y="6"/>
                    <a:pt x="5" y="9"/>
                    <a:pt x="3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30"/>
                    <a:pt x="9" y="33"/>
                    <a:pt x="1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2" y="0"/>
                  </a:lnTo>
                  <a:close/>
                  <a:moveTo>
                    <a:pt x="26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3" y="28"/>
                    <a:pt x="12" y="26"/>
                    <a:pt x="13" y="2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3"/>
                    <a:pt x="18" y="11"/>
                    <a:pt x="23" y="11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489075" y="2074863"/>
              <a:ext cx="177800" cy="136525"/>
            </a:xfrm>
            <a:custGeom>
              <a:avLst/>
              <a:gdLst>
                <a:gd name="T0" fmla="*/ 16 w 47"/>
                <a:gd name="T1" fmla="*/ 12 h 33"/>
                <a:gd name="T2" fmla="*/ 28 w 47"/>
                <a:gd name="T3" fmla="*/ 6 h 33"/>
                <a:gd name="T4" fmla="*/ 46 w 47"/>
                <a:gd name="T5" fmla="*/ 6 h 33"/>
                <a:gd name="T6" fmla="*/ 47 w 47"/>
                <a:gd name="T7" fmla="*/ 0 h 33"/>
                <a:gd name="T8" fmla="*/ 21 w 47"/>
                <a:gd name="T9" fmla="*/ 0 h 33"/>
                <a:gd name="T10" fmla="*/ 4 w 47"/>
                <a:gd name="T11" fmla="*/ 12 h 33"/>
                <a:gd name="T12" fmla="*/ 2 w 47"/>
                <a:gd name="T13" fmla="*/ 20 h 33"/>
                <a:gd name="T14" fmla="*/ 14 w 47"/>
                <a:gd name="T15" fmla="*/ 33 h 33"/>
                <a:gd name="T16" fmla="*/ 40 w 47"/>
                <a:gd name="T17" fmla="*/ 33 h 33"/>
                <a:gd name="T18" fmla="*/ 44 w 47"/>
                <a:gd name="T19" fmla="*/ 14 h 33"/>
                <a:gd name="T20" fmla="*/ 34 w 47"/>
                <a:gd name="T21" fmla="*/ 14 h 33"/>
                <a:gd name="T22" fmla="*/ 34 w 47"/>
                <a:gd name="T23" fmla="*/ 14 h 33"/>
                <a:gd name="T24" fmla="*/ 27 w 47"/>
                <a:gd name="T25" fmla="*/ 14 h 33"/>
                <a:gd name="T26" fmla="*/ 24 w 47"/>
                <a:gd name="T27" fmla="*/ 20 h 33"/>
                <a:gd name="T28" fmla="*/ 33 w 47"/>
                <a:gd name="T29" fmla="*/ 20 h 33"/>
                <a:gd name="T30" fmla="*/ 31 w 47"/>
                <a:gd name="T31" fmla="*/ 27 h 33"/>
                <a:gd name="T32" fmla="*/ 22 w 47"/>
                <a:gd name="T33" fmla="*/ 27 h 33"/>
                <a:gd name="T34" fmla="*/ 14 w 47"/>
                <a:gd name="T35" fmla="*/ 20 h 33"/>
                <a:gd name="T36" fmla="*/ 16 w 47"/>
                <a:gd name="T3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33">
                  <a:moveTo>
                    <a:pt x="16" y="12"/>
                  </a:moveTo>
                  <a:cubicBezTo>
                    <a:pt x="17" y="8"/>
                    <a:pt x="20" y="6"/>
                    <a:pt x="2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0"/>
                    <a:pt x="6" y="3"/>
                    <a:pt x="4" y="1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9"/>
                    <a:pt x="7" y="33"/>
                    <a:pt x="14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5" y="27"/>
                    <a:pt x="13" y="25"/>
                    <a:pt x="14" y="20"/>
                  </a:cubicBezTo>
                  <a:lnTo>
                    <a:pt x="1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658938" y="2074863"/>
              <a:ext cx="101600" cy="136525"/>
            </a:xfrm>
            <a:custGeom>
              <a:avLst/>
              <a:gdLst>
                <a:gd name="T0" fmla="*/ 20 w 27"/>
                <a:gd name="T1" fmla="*/ 27 h 33"/>
                <a:gd name="T2" fmla="*/ 15 w 27"/>
                <a:gd name="T3" fmla="*/ 21 h 33"/>
                <a:gd name="T4" fmla="*/ 20 w 27"/>
                <a:gd name="T5" fmla="*/ 0 h 33"/>
                <a:gd name="T6" fmla="*/ 8 w 27"/>
                <a:gd name="T7" fmla="*/ 0 h 33"/>
                <a:gd name="T8" fmla="*/ 2 w 27"/>
                <a:gd name="T9" fmla="*/ 23 h 33"/>
                <a:gd name="T10" fmla="*/ 13 w 27"/>
                <a:gd name="T11" fmla="*/ 33 h 33"/>
                <a:gd name="T12" fmla="*/ 14 w 27"/>
                <a:gd name="T13" fmla="*/ 33 h 33"/>
                <a:gd name="T14" fmla="*/ 14 w 27"/>
                <a:gd name="T15" fmla="*/ 33 h 33"/>
                <a:gd name="T16" fmla="*/ 24 w 27"/>
                <a:gd name="T17" fmla="*/ 33 h 33"/>
                <a:gd name="T18" fmla="*/ 27 w 27"/>
                <a:gd name="T19" fmla="*/ 27 h 33"/>
                <a:gd name="T20" fmla="*/ 21 w 27"/>
                <a:gd name="T21" fmla="*/ 27 h 33"/>
                <a:gd name="T22" fmla="*/ 20 w 27"/>
                <a:gd name="T23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3">
                  <a:moveTo>
                    <a:pt x="20" y="27"/>
                  </a:moveTo>
                  <a:cubicBezTo>
                    <a:pt x="13" y="27"/>
                    <a:pt x="15" y="21"/>
                    <a:pt x="15" y="2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0" y="33"/>
                    <a:pt x="13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897012" y="3777004"/>
            <a:ext cx="4981274" cy="0"/>
          </a:xfrm>
          <a:prstGeom prst="line">
            <a:avLst/>
          </a:prstGeom>
          <a:ln w="12700">
            <a:solidFill>
              <a:srgbClr val="FF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7017" y="2135877"/>
            <a:ext cx="5373159" cy="1628092"/>
          </a:xfrm>
          <a:prstGeom prst="rect">
            <a:avLst/>
          </a:prstGeom>
        </p:spPr>
        <p:txBody>
          <a:bodyPr anchor="ctr"/>
          <a:lstStyle>
            <a:lvl1pPr algn="l">
              <a:defRPr sz="4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017" y="3900305"/>
            <a:ext cx="5373159" cy="4153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5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2624295" y="2959240"/>
            <a:ext cx="2759190" cy="927356"/>
          </a:xfrm>
          <a:prstGeom prst="roundRect">
            <a:avLst>
              <a:gd name="adj" fmla="val 50000"/>
            </a:avLst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0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5" y="679003"/>
            <a:ext cx="10515600" cy="39415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F74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5" y="1391557"/>
            <a:ext cx="10515600" cy="486591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" y="1"/>
            <a:ext cx="12192000" cy="230188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77586" y="678996"/>
            <a:ext cx="465364" cy="396000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10889" y="727476"/>
            <a:ext cx="482920" cy="345679"/>
          </a:xfrm>
          <a:custGeom>
            <a:avLst/>
            <a:gdLst>
              <a:gd name="T0" fmla="*/ 838 w 910"/>
              <a:gd name="T1" fmla="*/ 147 h 651"/>
              <a:gd name="T2" fmla="*/ 677 w 910"/>
              <a:gd name="T3" fmla="*/ 20 h 651"/>
              <a:gd name="T4" fmla="*/ 472 w 910"/>
              <a:gd name="T5" fmla="*/ 43 h 651"/>
              <a:gd name="T6" fmla="*/ 356 w 910"/>
              <a:gd name="T7" fmla="*/ 384 h 651"/>
              <a:gd name="T8" fmla="*/ 298 w 910"/>
              <a:gd name="T9" fmla="*/ 416 h 651"/>
              <a:gd name="T10" fmla="*/ 286 w 910"/>
              <a:gd name="T11" fmla="*/ 393 h 651"/>
              <a:gd name="T12" fmla="*/ 38 w 910"/>
              <a:gd name="T13" fmla="*/ 531 h 651"/>
              <a:gd name="T14" fmla="*/ 15 w 910"/>
              <a:gd name="T15" fmla="*/ 610 h 651"/>
              <a:gd name="T16" fmla="*/ 16 w 910"/>
              <a:gd name="T17" fmla="*/ 611 h 651"/>
              <a:gd name="T18" fmla="*/ 17 w 910"/>
              <a:gd name="T19" fmla="*/ 613 h 651"/>
              <a:gd name="T20" fmla="*/ 96 w 910"/>
              <a:gd name="T21" fmla="*/ 635 h 651"/>
              <a:gd name="T22" fmla="*/ 344 w 910"/>
              <a:gd name="T23" fmla="*/ 497 h 651"/>
              <a:gd name="T24" fmla="*/ 331 w 910"/>
              <a:gd name="T25" fmla="*/ 474 h 651"/>
              <a:gd name="T26" fmla="*/ 389 w 910"/>
              <a:gd name="T27" fmla="*/ 442 h 651"/>
              <a:gd name="T28" fmla="*/ 529 w 910"/>
              <a:gd name="T29" fmla="*/ 537 h 651"/>
              <a:gd name="T30" fmla="*/ 734 w 910"/>
              <a:gd name="T31" fmla="*/ 513 h 651"/>
              <a:gd name="T32" fmla="*/ 838 w 910"/>
              <a:gd name="T33" fmla="*/ 147 h 651"/>
              <a:gd name="T34" fmla="*/ 704 w 910"/>
              <a:gd name="T35" fmla="*/ 459 h 651"/>
              <a:gd name="T36" fmla="*/ 546 w 910"/>
              <a:gd name="T37" fmla="*/ 477 h 651"/>
              <a:gd name="T38" fmla="*/ 432 w 910"/>
              <a:gd name="T39" fmla="*/ 396 h 651"/>
              <a:gd name="T40" fmla="*/ 413 w 910"/>
              <a:gd name="T41" fmla="*/ 361 h 651"/>
              <a:gd name="T42" fmla="*/ 502 w 910"/>
              <a:gd name="T43" fmla="*/ 97 h 651"/>
              <a:gd name="T44" fmla="*/ 660 w 910"/>
              <a:gd name="T45" fmla="*/ 79 h 651"/>
              <a:gd name="T46" fmla="*/ 784 w 910"/>
              <a:gd name="T47" fmla="*/ 177 h 651"/>
              <a:gd name="T48" fmla="*/ 704 w 910"/>
              <a:gd name="T49" fmla="*/ 45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0" h="651">
                <a:moveTo>
                  <a:pt x="838" y="147"/>
                </a:moveTo>
                <a:cubicBezTo>
                  <a:pt x="803" y="85"/>
                  <a:pt x="746" y="39"/>
                  <a:pt x="677" y="20"/>
                </a:cubicBezTo>
                <a:cubicBezTo>
                  <a:pt x="608" y="0"/>
                  <a:pt x="535" y="8"/>
                  <a:pt x="472" y="43"/>
                </a:cubicBezTo>
                <a:cubicBezTo>
                  <a:pt x="351" y="111"/>
                  <a:pt x="302" y="259"/>
                  <a:pt x="356" y="384"/>
                </a:cubicBezTo>
                <a:cubicBezTo>
                  <a:pt x="298" y="416"/>
                  <a:pt x="298" y="416"/>
                  <a:pt x="298" y="416"/>
                </a:cubicBezTo>
                <a:cubicBezTo>
                  <a:pt x="286" y="393"/>
                  <a:pt x="286" y="393"/>
                  <a:pt x="286" y="393"/>
                </a:cubicBezTo>
                <a:cubicBezTo>
                  <a:pt x="38" y="531"/>
                  <a:pt x="38" y="531"/>
                  <a:pt x="38" y="531"/>
                </a:cubicBezTo>
                <a:cubicBezTo>
                  <a:pt x="10" y="547"/>
                  <a:pt x="0" y="582"/>
                  <a:pt x="15" y="610"/>
                </a:cubicBezTo>
                <a:cubicBezTo>
                  <a:pt x="16" y="611"/>
                  <a:pt x="16" y="611"/>
                  <a:pt x="16" y="611"/>
                </a:cubicBezTo>
                <a:cubicBezTo>
                  <a:pt x="17" y="613"/>
                  <a:pt x="17" y="613"/>
                  <a:pt x="17" y="613"/>
                </a:cubicBezTo>
                <a:cubicBezTo>
                  <a:pt x="33" y="641"/>
                  <a:pt x="68" y="651"/>
                  <a:pt x="96" y="635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31" y="474"/>
                  <a:pt x="331" y="474"/>
                  <a:pt x="331" y="474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424" y="488"/>
                  <a:pt x="473" y="521"/>
                  <a:pt x="529" y="537"/>
                </a:cubicBezTo>
                <a:cubicBezTo>
                  <a:pt x="598" y="556"/>
                  <a:pt x="671" y="548"/>
                  <a:pt x="734" y="513"/>
                </a:cubicBezTo>
                <a:cubicBezTo>
                  <a:pt x="863" y="441"/>
                  <a:pt x="910" y="277"/>
                  <a:pt x="838" y="147"/>
                </a:cubicBezTo>
                <a:close/>
                <a:moveTo>
                  <a:pt x="704" y="459"/>
                </a:moveTo>
                <a:cubicBezTo>
                  <a:pt x="655" y="486"/>
                  <a:pt x="599" y="493"/>
                  <a:pt x="546" y="477"/>
                </a:cubicBezTo>
                <a:cubicBezTo>
                  <a:pt x="499" y="464"/>
                  <a:pt x="460" y="435"/>
                  <a:pt x="432" y="396"/>
                </a:cubicBezTo>
                <a:cubicBezTo>
                  <a:pt x="413" y="361"/>
                  <a:pt x="413" y="361"/>
                  <a:pt x="413" y="361"/>
                </a:cubicBezTo>
                <a:cubicBezTo>
                  <a:pt x="371" y="265"/>
                  <a:pt x="408" y="149"/>
                  <a:pt x="502" y="97"/>
                </a:cubicBezTo>
                <a:cubicBezTo>
                  <a:pt x="551" y="70"/>
                  <a:pt x="607" y="64"/>
                  <a:pt x="660" y="79"/>
                </a:cubicBezTo>
                <a:cubicBezTo>
                  <a:pt x="713" y="94"/>
                  <a:pt x="757" y="129"/>
                  <a:pt x="784" y="177"/>
                </a:cubicBezTo>
                <a:cubicBezTo>
                  <a:pt x="840" y="277"/>
                  <a:pt x="804" y="404"/>
                  <a:pt x="704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11449050" y="679001"/>
            <a:ext cx="386444" cy="475017"/>
          </a:xfrm>
          <a:custGeom>
            <a:avLst/>
            <a:gdLst>
              <a:gd name="T0" fmla="*/ 2452 w 2452"/>
              <a:gd name="T1" fmla="*/ 2337 h 3014"/>
              <a:gd name="T2" fmla="*/ 1227 w 2452"/>
              <a:gd name="T3" fmla="*/ 3014 h 3014"/>
              <a:gd name="T4" fmla="*/ 0 w 2452"/>
              <a:gd name="T5" fmla="*/ 2337 h 3014"/>
              <a:gd name="T6" fmla="*/ 0 w 2452"/>
              <a:gd name="T7" fmla="*/ 0 h 3014"/>
              <a:gd name="T8" fmla="*/ 2452 w 2452"/>
              <a:gd name="T9" fmla="*/ 0 h 3014"/>
              <a:gd name="T10" fmla="*/ 2452 w 2452"/>
              <a:gd name="T11" fmla="*/ 2337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2" h="3014">
                <a:moveTo>
                  <a:pt x="2452" y="2337"/>
                </a:moveTo>
                <a:lnTo>
                  <a:pt x="1227" y="3014"/>
                </a:lnTo>
                <a:lnTo>
                  <a:pt x="0" y="2337"/>
                </a:lnTo>
                <a:lnTo>
                  <a:pt x="0" y="0"/>
                </a:lnTo>
                <a:lnTo>
                  <a:pt x="2452" y="0"/>
                </a:lnTo>
                <a:lnTo>
                  <a:pt x="2452" y="2337"/>
                </a:lnTo>
                <a:close/>
              </a:path>
            </a:pathLst>
          </a:custGeom>
          <a:solidFill>
            <a:srgbClr val="0F74C0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sp>
        <p:nvSpPr>
          <p:cNvPr id="23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620489" y="2429169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199" b="1" dirty="0">
                <a:solidFill>
                  <a:srgbClr val="9CC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7199" b="1" dirty="0">
              <a:solidFill>
                <a:srgbClr val="9CC6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7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yue412.top/gfc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e412.top/GFC2/" TargetMode="External"/><Relationship Id="rId2" Type="http://schemas.openxmlformats.org/officeDocument/2006/relationships/hyperlink" Target="https://github.com/yue412/GFC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ue412.top/gfc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2176218"/>
            <a:ext cx="6683188" cy="16280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/>
              <a:t>数据交换标准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岳亮</a:t>
            </a:r>
          </a:p>
        </p:txBody>
      </p:sp>
    </p:spTree>
    <p:extLst>
      <p:ext uri="{BB962C8B-B14F-4D97-AF65-F5344CB8AC3E}">
        <p14:creationId xmlns:p14="http://schemas.microsoft.com/office/powerpoint/2010/main" val="1984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标准定义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7437" y="4780348"/>
            <a:ext cx="7397600" cy="162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资源层</a:t>
            </a:r>
          </a:p>
        </p:txBody>
      </p:sp>
      <p:sp>
        <p:nvSpPr>
          <p:cNvPr id="6" name="矩形 5"/>
          <p:cNvSpPr/>
          <p:nvPr/>
        </p:nvSpPr>
        <p:spPr>
          <a:xfrm>
            <a:off x="2357437" y="3205162"/>
            <a:ext cx="7397600" cy="1575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37" y="1312433"/>
            <a:ext cx="7397600" cy="189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68476" y="5180413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7115" y="5180413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几何描述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83613" y="3594139"/>
            <a:ext cx="1800000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37115" y="1418579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68476" y="2609959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进度计划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05754" y="2613672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成本预算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37115" y="2609959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动画模拟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52252" y="3594487"/>
            <a:ext cx="1800000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452252" y="5789587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材质纹理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537115" y="2010895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钢筋三维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05754" y="5180413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05754" y="2009841"/>
            <a:ext cx="1800000" cy="45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工程量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568477" y="4184278"/>
            <a:ext cx="5737277" cy="454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483613" y="5791624"/>
            <a:ext cx="1800000" cy="453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568476" y="2010894"/>
            <a:ext cx="1800000" cy="454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3" name="下箭头 2"/>
          <p:cNvSpPr/>
          <p:nvPr/>
        </p:nvSpPr>
        <p:spPr>
          <a:xfrm>
            <a:off x="1311662" y="1312433"/>
            <a:ext cx="666975" cy="5088366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2449" y="3324113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52449" y="56726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2449" y="1325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9354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5288"/>
              </p:ext>
            </p:extLst>
          </p:nvPr>
        </p:nvGraphicFramePr>
        <p:xfrm>
          <a:off x="559088" y="1269099"/>
          <a:ext cx="11073834" cy="52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1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-Object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35" y="1664143"/>
            <a:ext cx="6616929" cy="35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PropertySet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874" y="1392238"/>
            <a:ext cx="8126252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RelationShip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8200"/>
            <a:ext cx="10515600" cy="31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/>
              <a:t>-</a:t>
            </a:r>
            <a:r>
              <a:rPr lang="en-US" altLang="zh-CN" dirty="0" err="1"/>
              <a:t>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Gfc2RelDecomposes 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部分关系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Gfc2RelAggregates </a:t>
            </a:r>
            <a:r>
              <a:rPr lang="zh-CN" altLang="en-US" dirty="0" smtClean="0"/>
              <a:t>聚合关系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Gfc2RelVoidsElement </a:t>
            </a:r>
            <a:r>
              <a:rPr lang="zh-CN" altLang="en-US" dirty="0" smtClean="0"/>
              <a:t>扣减关系，如：墙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门窗洞，板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板洞</a:t>
            </a:r>
            <a:endParaRPr lang="en-US" altLang="zh-CN" dirty="0" smtClean="0"/>
          </a:p>
          <a:p>
            <a:r>
              <a:rPr lang="en-US" altLang="zh-CN" dirty="0" smtClean="0"/>
              <a:t>Gfc2RelDefines </a:t>
            </a:r>
            <a:r>
              <a:rPr lang="zh-CN" altLang="en-US" dirty="0" smtClean="0"/>
              <a:t>定义关系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Gfc2RelDefinesByProperties </a:t>
            </a:r>
            <a:r>
              <a:rPr lang="zh-CN" altLang="en-US" dirty="0" smtClean="0"/>
              <a:t>定义对象上的属性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Gfc2RelDefinesByType </a:t>
            </a:r>
            <a:r>
              <a:rPr lang="zh-CN" altLang="en-US" dirty="0" smtClean="0"/>
              <a:t>定义构件所属的构件类型（构件族）</a:t>
            </a:r>
            <a:endParaRPr lang="en-US" altLang="zh-CN" dirty="0" smtClean="0"/>
          </a:p>
          <a:p>
            <a:r>
              <a:rPr lang="en-US" altLang="zh-CN" dirty="0" smtClean="0"/>
              <a:t>Gfc2RelConnects </a:t>
            </a:r>
            <a:r>
              <a:rPr lang="zh-CN" altLang="en-US" dirty="0" smtClean="0"/>
              <a:t>连接关系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Gfc2RelCoversBldgElements </a:t>
            </a:r>
            <a:r>
              <a:rPr lang="zh-CN" altLang="en-US" dirty="0" smtClean="0"/>
              <a:t>建筑构件覆盖关系，如：墙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墙面，墙</a:t>
            </a:r>
            <a:r>
              <a:rPr lang="en-US" altLang="zh-CN" dirty="0" smtClean="0"/>
              <a:t>-</a:t>
            </a:r>
            <a:r>
              <a:rPr lang="zh-CN" altLang="en-US" dirty="0" smtClean="0"/>
              <a:t>踢脚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Gfc2RelConnectsElements </a:t>
            </a:r>
            <a:r>
              <a:rPr lang="zh-CN" altLang="en-US" dirty="0" smtClean="0"/>
              <a:t>通用连接关系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Gfc2RelConnectsWithRealizingElements </a:t>
            </a:r>
            <a:r>
              <a:rPr lang="zh-CN" altLang="en-US" dirty="0" smtClean="0"/>
              <a:t>通过构件连接，如：通头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管道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IfcRelConnectsPathElements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线性构件连接关系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0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-Shape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796"/>
            <a:ext cx="12192000" cy="36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691" y="1392238"/>
            <a:ext cx="5870617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核心层</a:t>
            </a:r>
            <a:r>
              <a:rPr lang="en-US" altLang="zh-CN" dirty="0"/>
              <a:t>-</a:t>
            </a:r>
            <a:r>
              <a:rPr lang="zh-CN" altLang="en-US" dirty="0" smtClean="0"/>
              <a:t>模型框架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035" y="2090053"/>
            <a:ext cx="5065929" cy="34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几何拓扑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en-US" altLang="zh-CN" dirty="0" smtClean="0"/>
              <a:t>GGP</a:t>
            </a:r>
            <a:r>
              <a:rPr lang="zh-CN" altLang="en-US" dirty="0" smtClean="0"/>
              <a:t>数据结构定义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Gfc2Curve2d</a:t>
            </a:r>
          </a:p>
          <a:p>
            <a:pPr lvl="1"/>
            <a:r>
              <a:rPr lang="en-US" altLang="zh-CN" dirty="0" smtClean="0"/>
              <a:t>Gfc2Curve3d</a:t>
            </a:r>
          </a:p>
          <a:p>
            <a:pPr lvl="1"/>
            <a:r>
              <a:rPr lang="en-US" altLang="zh-CN" dirty="0" smtClean="0"/>
              <a:t>Gfc2Surface</a:t>
            </a:r>
          </a:p>
          <a:p>
            <a:pPr lvl="1"/>
            <a:r>
              <a:rPr lang="en-US" altLang="zh-CN" dirty="0"/>
              <a:t>Gfc2Body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其它资料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9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资源层</a:t>
            </a:r>
            <a:r>
              <a:rPr lang="en-US" altLang="zh-CN" dirty="0" smtClean="0"/>
              <a:t>-</a:t>
            </a:r>
            <a:r>
              <a:rPr lang="zh-CN" altLang="en-US" dirty="0" smtClean="0"/>
              <a:t>渲染数据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352"/>
            <a:ext cx="10515600" cy="36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04493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08024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08024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CReader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79349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CDocument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617414" y="322897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17414" y="435292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7414" y="24351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7414" y="35837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7414" y="47077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8288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78641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CEntitySchema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711555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CWriter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1508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155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21" name="云形标注 20"/>
          <p:cNvSpPr/>
          <p:nvPr/>
        </p:nvSpPr>
        <p:spPr>
          <a:xfrm>
            <a:off x="9650063" y="1931218"/>
            <a:ext cx="2166499" cy="152878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81418" y="2289796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、向前向后兼容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、大文件处理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、标准校验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模块说明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135806"/>
              </p:ext>
            </p:extLst>
          </p:nvPr>
        </p:nvGraphicFramePr>
        <p:xfrm>
          <a:off x="838205" y="2328153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79"/>
                <a:gridCol w="2065468"/>
                <a:gridCol w="4765638"/>
                <a:gridCol w="2231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GfcCommon.dll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通用库，目前只有字符串函数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GfcSchema.dll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GFC3.0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Schema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GfcCommon.dll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GfcEngine.dll★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引擎，负责读写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文件、向前向后兼容及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Schema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GfcSchema.dll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GfcClasses3.dll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GFC3.0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类文件，方便使用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GfcEngine.dll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GfcUtils.dll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工具静态库，包含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转换类、几何导入导出类；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GfcEngine.dll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05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GfcSchema.dll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51" y="1628103"/>
            <a:ext cx="6901124" cy="36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GfcEngine.dll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08" y="468461"/>
            <a:ext cx="63531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GfcEngine.dll-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7" y="1444381"/>
            <a:ext cx="4562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GfcEngine.dll-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50" y="1611854"/>
            <a:ext cx="2778499" cy="39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5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GfcEngine.dll </a:t>
            </a:r>
            <a:r>
              <a:rPr lang="zh-CN" altLang="en-US" dirty="0" smtClean="0"/>
              <a:t>向前向后兼容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247775"/>
            <a:ext cx="10868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7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构件分类及属性编码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://www.yue412.top/gfc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773047"/>
            <a:ext cx="8552329" cy="46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7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其它资料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回顾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其它资料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3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各版本主要差异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65301"/>
              </p:ext>
            </p:extLst>
          </p:nvPr>
        </p:nvGraphicFramePr>
        <p:xfrm>
          <a:off x="838205" y="1391557"/>
          <a:ext cx="10515600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5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BIM</a:t>
            </a:r>
            <a:r>
              <a:rPr lang="zh-CN" altLang="en-US" dirty="0" smtClean="0"/>
              <a:t>软件标准协议栈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556" y="1392238"/>
            <a:ext cx="9900888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github.com/yue412/GFC2</a:t>
            </a:r>
            <a:endParaRPr lang="en-US" altLang="zh-CN" dirty="0" smtClean="0"/>
          </a:p>
          <a:p>
            <a:r>
              <a:rPr lang="zh-CN" altLang="en-US" dirty="0" smtClean="0"/>
              <a:t>文档：</a:t>
            </a:r>
            <a:r>
              <a:rPr lang="en-US" altLang="zh-CN" dirty="0">
                <a:hlinkClick r:id="rId3"/>
              </a:rPr>
              <a:t>http://www.yue412.top/GFC2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smtClean="0"/>
              <a:t>构件</a:t>
            </a:r>
            <a:r>
              <a:rPr lang="zh-CN" altLang="en-US" dirty="0" smtClean="0"/>
              <a:t>分类及属性编辑器：</a:t>
            </a:r>
            <a:r>
              <a:rPr lang="en-US" altLang="zh-CN" dirty="0">
                <a:hlinkClick r:id="rId4"/>
              </a:rPr>
              <a:t>http://www.yue412.top/gfc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230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1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统一算量产品间数据接口，并对外开放。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286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6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直接箭头连接符 6"/>
            <p:cNvCxnSpPr/>
            <p:nvPr/>
          </p:nvCxnSpPr>
          <p:spPr>
            <a:xfrm flipH="1" flipV="1">
              <a:off x="3851920" y="5589240"/>
              <a:ext cx="432048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572000" y="2708920"/>
              <a:ext cx="936104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572000" y="2420888"/>
              <a:ext cx="0" cy="29523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3131840" y="4437112"/>
              <a:ext cx="1152128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3131840" y="4437112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572000" y="2420888"/>
              <a:ext cx="1440160" cy="20162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508104" y="2708920"/>
              <a:ext cx="504056" cy="17281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3707904" y="3356992"/>
              <a:ext cx="2304256" cy="18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572000" y="2420888"/>
              <a:ext cx="1440160" cy="100811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131840" y="3356992"/>
              <a:ext cx="2808312" cy="10801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 flipV="1">
              <a:off x="3707904" y="2636912"/>
              <a:ext cx="2232248" cy="7200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4724400" y="2312876"/>
              <a:ext cx="567680" cy="21602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3707904" y="2708920"/>
              <a:ext cx="1728192" cy="23762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3563888" y="2420888"/>
              <a:ext cx="972108" cy="266429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3131840" y="2708920"/>
              <a:ext cx="2304256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3707904" y="2636912"/>
              <a:ext cx="17281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06875" y="2049909"/>
            <a:ext cx="8229600" cy="4525963"/>
            <a:chOff x="457200" y="1600200"/>
            <a:chExt cx="8229600" cy="4525963"/>
          </a:xfrm>
        </p:grpSpPr>
        <p:graphicFrame>
          <p:nvGraphicFramePr>
            <p:cNvPr id="24" name="内容占位符 3"/>
            <p:cNvGraphicFramePr>
              <a:graphicFrameLocks/>
            </p:cNvGraphicFramePr>
            <p:nvPr>
              <p:extLst/>
            </p:nvPr>
          </p:nvGraphicFramePr>
          <p:xfrm>
            <a:off x="457200" y="1600200"/>
            <a:ext cx="8229600" cy="45259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25" name="直接箭头连接符 24"/>
            <p:cNvCxnSpPr/>
            <p:nvPr/>
          </p:nvCxnSpPr>
          <p:spPr>
            <a:xfrm flipV="1">
              <a:off x="4481990" y="2420888"/>
              <a:ext cx="0" cy="93610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4067944" y="3429000"/>
              <a:ext cx="828092" cy="8280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GFC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4788024" y="2708920"/>
              <a:ext cx="648072" cy="792088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896036" y="3356992"/>
              <a:ext cx="1044116" cy="30603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896036" y="4005064"/>
              <a:ext cx="1044116" cy="36004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4788024" y="4257092"/>
              <a:ext cx="652264" cy="75608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81990" y="4365104"/>
              <a:ext cx="0" cy="100811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707904" y="4257092"/>
              <a:ext cx="504056" cy="756084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3203848" y="3429000"/>
              <a:ext cx="864096" cy="288032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203848" y="4005064"/>
              <a:ext cx="864096" cy="40442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707904" y="2708920"/>
              <a:ext cx="504056" cy="72008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>
            <a:off x="5918435" y="4004723"/>
            <a:ext cx="642938" cy="5760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52" y="571500"/>
            <a:ext cx="5334000" cy="5715000"/>
          </a:xfrm>
          <a:prstGeom prst="rect">
            <a:avLst/>
          </a:prstGeom>
        </p:spPr>
      </p:pic>
      <p:graphicFrame>
        <p:nvGraphicFramePr>
          <p:cNvPr id="9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16074"/>
              </p:ext>
            </p:extLst>
          </p:nvPr>
        </p:nvGraphicFramePr>
        <p:xfrm>
          <a:off x="8429513" y="1569837"/>
          <a:ext cx="3163639" cy="371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加号 9"/>
          <p:cNvSpPr/>
          <p:nvPr/>
        </p:nvSpPr>
        <p:spPr>
          <a:xfrm>
            <a:off x="7616414" y="2893807"/>
            <a:ext cx="813099" cy="813099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9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GFC3.0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21461"/>
              </p:ext>
            </p:extLst>
          </p:nvPr>
        </p:nvGraphicFramePr>
        <p:xfrm>
          <a:off x="838200" y="1392238"/>
          <a:ext cx="10515600" cy="486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6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GFC</a:t>
            </a:r>
            <a:r>
              <a:rPr lang="zh-CN" altLang="en-US" b="1" dirty="0" smtClean="0">
                <a:solidFill>
                  <a:srgbClr val="FF0000"/>
                </a:solidFill>
              </a:rPr>
              <a:t>标准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其它资料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32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标准内容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12657888"/>
              </p:ext>
            </p:extLst>
          </p:nvPr>
        </p:nvGraphicFramePr>
        <p:xfrm>
          <a:off x="2032005" y="11720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</a:p>
          <a:p>
            <a:r>
              <a:rPr lang="en-US" altLang="zh-CN" dirty="0" err="1" smtClean="0"/>
              <a:t>StarUML</a:t>
            </a:r>
            <a:endParaRPr lang="en-US" altLang="zh-CN" dirty="0" smtClean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270780851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流程图: 预定义过程 10"/>
          <p:cNvSpPr/>
          <p:nvPr/>
        </p:nvSpPr>
        <p:spPr>
          <a:xfrm>
            <a:off x="7968208" y="2996952"/>
            <a:ext cx="2219284" cy="61264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GenGFCCode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686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42087</TotalTime>
  <Words>548</Words>
  <Application>Microsoft Office PowerPoint</Application>
  <PresentationFormat>宽屏</PresentationFormat>
  <Paragraphs>189</Paragraphs>
  <Slides>33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2_Office 主题</vt:lpstr>
      <vt:lpstr>数据交换标准</vt:lpstr>
      <vt:lpstr>提纲</vt:lpstr>
      <vt:lpstr>提纲</vt:lpstr>
      <vt:lpstr>目的</vt:lpstr>
      <vt:lpstr>GFC</vt:lpstr>
      <vt:lpstr>GFC3.0</vt:lpstr>
      <vt:lpstr>提纲</vt:lpstr>
      <vt:lpstr>标准内容</vt:lpstr>
      <vt:lpstr>标准描述</vt:lpstr>
      <vt:lpstr>标准定义</vt:lpstr>
      <vt:lpstr>核心层-分类</vt:lpstr>
      <vt:lpstr>核心层-Object</vt:lpstr>
      <vt:lpstr>核心层-PropertySet</vt:lpstr>
      <vt:lpstr>核心层-RelationShip</vt:lpstr>
      <vt:lpstr>核心层-RelationShip</vt:lpstr>
      <vt:lpstr>核心层-Shape</vt:lpstr>
      <vt:lpstr>核心层-模型框架</vt:lpstr>
      <vt:lpstr>核心层-模型框架</vt:lpstr>
      <vt:lpstr>资源层-几何拓扑</vt:lpstr>
      <vt:lpstr>资源层-渲染数据</vt:lpstr>
      <vt:lpstr>标准实现</vt:lpstr>
      <vt:lpstr>SDK模块说明</vt:lpstr>
      <vt:lpstr>GfcSchema.dll</vt:lpstr>
      <vt:lpstr>GfcEngine.dll</vt:lpstr>
      <vt:lpstr>GfcEngine.dll-读</vt:lpstr>
      <vt:lpstr>GfcEngine.dll-写</vt:lpstr>
      <vt:lpstr>GfcEngine.dll 向前向后兼容</vt:lpstr>
      <vt:lpstr>构件分类及属性编码</vt:lpstr>
      <vt:lpstr>提纲</vt:lpstr>
      <vt:lpstr>各版本主要差异</vt:lpstr>
      <vt:lpstr>BIM软件标准协议栈</vt:lpstr>
      <vt:lpstr>相关资料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关键人才/高潜人才发展项目规划研讨</dc:title>
  <dc:creator>0-2-02  曹珺艳(10004117)</dc:creator>
  <cp:lastModifiedBy>岳亮(10000083)</cp:lastModifiedBy>
  <cp:revision>1887</cp:revision>
  <dcterms:created xsi:type="dcterms:W3CDTF">2016-12-15T02:04:17Z</dcterms:created>
  <dcterms:modified xsi:type="dcterms:W3CDTF">2021-07-02T02:42:45Z</dcterms:modified>
</cp:coreProperties>
</file>