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63" r:id="rId2"/>
    <p:sldId id="262" r:id="rId3"/>
    <p:sldId id="324" r:id="rId4"/>
    <p:sldId id="258"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294"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BEE"/>
    <a:srgbClr val="626362"/>
    <a:srgbClr val="D1ECEE"/>
    <a:srgbClr val="91D2DB"/>
    <a:srgbClr val="99C0CB"/>
    <a:srgbClr val="FFDC8D"/>
    <a:srgbClr val="FFCA82"/>
    <a:srgbClr val="FFE5B0"/>
    <a:srgbClr val="00A3DB"/>
    <a:srgbClr val="E57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9" autoAdjust="0"/>
    <p:restoredTop sz="94660"/>
  </p:normalViewPr>
  <p:slideViewPr>
    <p:cSldViewPr snapToGrid="0">
      <p:cViewPr varScale="1">
        <p:scale>
          <a:sx n="72" d="100"/>
          <a:sy n="72" d="100"/>
        </p:scale>
        <p:origin x="-81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CB42B1-1FD1-45AB-9EFC-FD48E893FFE5}" type="datetimeFigureOut">
              <a:rPr lang="zh-TW" altLang="en-US" smtClean="0"/>
              <a:t>2019/5/25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3FC01A-9C33-4EAB-9E5C-58419AE81EAB}" type="slidenum">
              <a:rPr lang="zh-TW" altLang="en-US" smtClean="0"/>
              <a:t>‹#›</a:t>
            </a:fld>
            <a:endParaRPr lang="zh-TW" altLang="en-US"/>
          </a:p>
        </p:txBody>
      </p:sp>
    </p:spTree>
    <p:extLst>
      <p:ext uri="{BB962C8B-B14F-4D97-AF65-F5344CB8AC3E}">
        <p14:creationId xmlns:p14="http://schemas.microsoft.com/office/powerpoint/2010/main" val="3395010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24E69-FA33-824E-8304-2A2C2F454BA5}"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64FE6-5B0A-804A-B4E5-F40860454707}" type="slidenum">
              <a:rPr lang="en-US" smtClean="0"/>
              <a:t>‹#›</a:t>
            </a:fld>
            <a:endParaRPr lang="en-US"/>
          </a:p>
        </p:txBody>
      </p:sp>
    </p:spTree>
    <p:extLst>
      <p:ext uri="{BB962C8B-B14F-4D97-AF65-F5344CB8AC3E}">
        <p14:creationId xmlns:p14="http://schemas.microsoft.com/office/powerpoint/2010/main" val="318868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頁首">
    <p:bg>
      <p:bgPr>
        <a:solidFill>
          <a:srgbClr val="FFCA82"/>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6B00547E-42AF-894A-A468-3801EA649FE7}"/>
              </a:ext>
            </a:extLst>
          </p:cNvPr>
          <p:cNvSpPr/>
          <p:nvPr userDrawn="1"/>
        </p:nvSpPr>
        <p:spPr>
          <a:xfrm>
            <a:off x="1109272" y="203374"/>
            <a:ext cx="9930983" cy="11351317"/>
          </a:xfrm>
          <a:prstGeom prst="ellipse">
            <a:avLst/>
          </a:prstGeom>
          <a:solidFill>
            <a:srgbClr val="FFD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7FAAFD4-B223-EA44-BD4C-5B9DCDDFF621}"/>
              </a:ext>
            </a:extLst>
          </p:cNvPr>
          <p:cNvSpPr/>
          <p:nvPr userDrawn="1"/>
        </p:nvSpPr>
        <p:spPr>
          <a:xfrm>
            <a:off x="742013" y="4969767"/>
            <a:ext cx="10785423" cy="4368746"/>
          </a:xfrm>
          <a:prstGeom prst="ellipse">
            <a:avLst/>
          </a:prstGeom>
          <a:solidFill>
            <a:srgbClr val="99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xmlns="" id="{EE71EA13-4B5C-5D4E-98A3-4C098D2F86F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81" b="21674"/>
          <a:stretch/>
        </p:blipFill>
        <p:spPr>
          <a:xfrm>
            <a:off x="2123594" y="0"/>
            <a:ext cx="7948058" cy="6858000"/>
          </a:xfrm>
          <a:prstGeom prst="rect">
            <a:avLst/>
          </a:prstGeom>
        </p:spPr>
      </p:pic>
      <p:sp>
        <p:nvSpPr>
          <p:cNvPr id="27" name="矩形 26">
            <a:extLst>
              <a:ext uri="{FF2B5EF4-FFF2-40B4-BE49-F238E27FC236}">
                <a16:creationId xmlns:a16="http://schemas.microsoft.com/office/drawing/2014/main" xmlns="" id="{F7FD2324-88AC-4ED0-8BE1-6AE6369C445B}"/>
              </a:ext>
            </a:extLst>
          </p:cNvPr>
          <p:cNvSpPr/>
          <p:nvPr userDrawn="1"/>
        </p:nvSpPr>
        <p:spPr>
          <a:xfrm>
            <a:off x="0" y="0"/>
            <a:ext cx="12192000" cy="6858000"/>
          </a:xfrm>
          <a:prstGeom prst="rect">
            <a:avLst/>
          </a:prstGeom>
        </p:spPr>
        <p:txBody>
          <a:bodyPr vert="horz" lIns="91440" tIns="45720" rIns="91440" bIns="45720" rtlCol="0" anchor="ctr"/>
          <a:lstStyle/>
          <a:p>
            <a:pPr lvl="0" algn="ctr"/>
            <a:endParaRPr lang="zh-TW" altLang="en-US" sz="1200">
              <a:solidFill>
                <a:schemeClr val="tx1">
                  <a:tint val="75000"/>
                </a:schemeClr>
              </a:solidFill>
            </a:endParaRPr>
          </a:p>
        </p:txBody>
      </p:sp>
      <p:pic>
        <p:nvPicPr>
          <p:cNvPr id="5" name="Picture 4">
            <a:extLst>
              <a:ext uri="{FF2B5EF4-FFF2-40B4-BE49-F238E27FC236}">
                <a16:creationId xmlns:a16="http://schemas.microsoft.com/office/drawing/2014/main" xmlns="" id="{6C433730-6032-B34A-A307-FE9EDC0384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90790" y="6364042"/>
            <a:ext cx="2003771" cy="400754"/>
          </a:xfrm>
          <a:prstGeom prst="rect">
            <a:avLst/>
          </a:prstGeom>
        </p:spPr>
      </p:pic>
      <p:pic>
        <p:nvPicPr>
          <p:cNvPr id="6" name="圖片 5">
            <a:extLst>
              <a:ext uri="{FF2B5EF4-FFF2-40B4-BE49-F238E27FC236}">
                <a16:creationId xmlns:a16="http://schemas.microsoft.com/office/drawing/2014/main" xmlns="" id="{D0BB9CFF-36C7-4EA0-938E-6D23D6EB4DD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92873" y="1139662"/>
            <a:ext cx="5763780" cy="1545339"/>
          </a:xfrm>
          <a:prstGeom prst="rect">
            <a:avLst/>
          </a:prstGeom>
        </p:spPr>
      </p:pic>
      <p:pic>
        <p:nvPicPr>
          <p:cNvPr id="11" name="Picture 23">
            <a:extLst>
              <a:ext uri="{FF2B5EF4-FFF2-40B4-BE49-F238E27FC236}">
                <a16:creationId xmlns:a16="http://schemas.microsoft.com/office/drawing/2014/main" xmlns="" id="{01F7E9DA-9068-4B04-9E0C-0AC53794DB6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78235" y="86708"/>
            <a:ext cx="2815265" cy="498907"/>
          </a:xfrm>
          <a:prstGeom prst="rect">
            <a:avLst/>
          </a:prstGeom>
        </p:spPr>
      </p:pic>
    </p:spTree>
    <p:extLst>
      <p:ext uri="{BB962C8B-B14F-4D97-AF65-F5344CB8AC3E}">
        <p14:creationId xmlns:p14="http://schemas.microsoft.com/office/powerpoint/2010/main" val="24617362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項目清單_5點">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54" name="群組 53">
            <a:extLst>
              <a:ext uri="{FF2B5EF4-FFF2-40B4-BE49-F238E27FC236}">
                <a16:creationId xmlns:a16="http://schemas.microsoft.com/office/drawing/2014/main" xmlns="" id="{4E1B8A25-1A1C-4C00-96F9-2FE0BADECF00}"/>
              </a:ext>
            </a:extLst>
          </p:cNvPr>
          <p:cNvGrpSpPr/>
          <p:nvPr/>
        </p:nvGrpSpPr>
        <p:grpSpPr>
          <a:xfrm>
            <a:off x="4014222" y="1775738"/>
            <a:ext cx="4163556" cy="4160168"/>
            <a:chOff x="4014222" y="1969170"/>
            <a:chExt cx="4163556" cy="4160168"/>
          </a:xfrm>
        </p:grpSpPr>
        <p:grpSp>
          <p:nvGrpSpPr>
            <p:cNvPr id="55" name="群組 54">
              <a:extLst>
                <a:ext uri="{FF2B5EF4-FFF2-40B4-BE49-F238E27FC236}">
                  <a16:creationId xmlns:a16="http://schemas.microsoft.com/office/drawing/2014/main" xmlns="" id="{23B3F7DC-F6FD-46DA-8EAF-47D1B4F0670E}"/>
                </a:ext>
              </a:extLst>
            </p:cNvPr>
            <p:cNvGrpSpPr/>
            <p:nvPr/>
          </p:nvGrpSpPr>
          <p:grpSpPr>
            <a:xfrm>
              <a:off x="4014222" y="1969170"/>
              <a:ext cx="4163556" cy="4160168"/>
              <a:chOff x="4014222" y="1969170"/>
              <a:chExt cx="4163556" cy="4160168"/>
            </a:xfrm>
          </p:grpSpPr>
          <p:sp>
            <p:nvSpPr>
              <p:cNvPr id="61" name="Freeform 31">
                <a:extLst>
                  <a:ext uri="{FF2B5EF4-FFF2-40B4-BE49-F238E27FC236}">
                    <a16:creationId xmlns:a16="http://schemas.microsoft.com/office/drawing/2014/main" xmlns="" id="{B92F381A-D4A5-42A2-B1C4-D9DE57FAB1B3}"/>
                  </a:ext>
                </a:extLst>
              </p:cNvPr>
              <p:cNvSpPr>
                <a:spLocks/>
              </p:cNvSpPr>
              <p:nvPr/>
            </p:nvSpPr>
            <p:spPr bwMode="auto">
              <a:xfrm>
                <a:off x="4127117" y="1982717"/>
                <a:ext cx="1960981" cy="1790509"/>
              </a:xfrm>
              <a:custGeom>
                <a:avLst/>
                <a:gdLst>
                  <a:gd name="T0" fmla="*/ 241 w 735"/>
                  <a:gd name="T1" fmla="*/ 537 h 671"/>
                  <a:gd name="T2" fmla="*/ 248 w 735"/>
                  <a:gd name="T3" fmla="*/ 544 h 671"/>
                  <a:gd name="T4" fmla="*/ 269 w 735"/>
                  <a:gd name="T5" fmla="*/ 561 h 671"/>
                  <a:gd name="T6" fmla="*/ 334 w 735"/>
                  <a:gd name="T7" fmla="*/ 610 h 671"/>
                  <a:gd name="T8" fmla="*/ 401 w 735"/>
                  <a:gd name="T9" fmla="*/ 653 h 671"/>
                  <a:gd name="T10" fmla="*/ 433 w 735"/>
                  <a:gd name="T11" fmla="*/ 671 h 671"/>
                  <a:gd name="T12" fmla="*/ 434 w 735"/>
                  <a:gd name="T13" fmla="*/ 667 h 671"/>
                  <a:gd name="T14" fmla="*/ 438 w 735"/>
                  <a:gd name="T15" fmla="*/ 655 h 671"/>
                  <a:gd name="T16" fmla="*/ 441 w 735"/>
                  <a:gd name="T17" fmla="*/ 648 h 671"/>
                  <a:gd name="T18" fmla="*/ 445 w 735"/>
                  <a:gd name="T19" fmla="*/ 638 h 671"/>
                  <a:gd name="T20" fmla="*/ 450 w 735"/>
                  <a:gd name="T21" fmla="*/ 628 h 671"/>
                  <a:gd name="T22" fmla="*/ 453 w 735"/>
                  <a:gd name="T23" fmla="*/ 623 h 671"/>
                  <a:gd name="T24" fmla="*/ 456 w 735"/>
                  <a:gd name="T25" fmla="*/ 617 h 671"/>
                  <a:gd name="T26" fmla="*/ 487 w 735"/>
                  <a:gd name="T27" fmla="*/ 569 h 671"/>
                  <a:gd name="T28" fmla="*/ 533 w 735"/>
                  <a:gd name="T29" fmla="*/ 522 h 671"/>
                  <a:gd name="T30" fmla="*/ 587 w 735"/>
                  <a:gd name="T31" fmla="*/ 486 h 671"/>
                  <a:gd name="T32" fmla="*/ 640 w 735"/>
                  <a:gd name="T33" fmla="*/ 465 h 671"/>
                  <a:gd name="T34" fmla="*/ 680 w 735"/>
                  <a:gd name="T35" fmla="*/ 456 h 671"/>
                  <a:gd name="T36" fmla="*/ 692 w 735"/>
                  <a:gd name="T37" fmla="*/ 454 h 671"/>
                  <a:gd name="T38" fmla="*/ 696 w 735"/>
                  <a:gd name="T39" fmla="*/ 453 h 671"/>
                  <a:gd name="T40" fmla="*/ 697 w 735"/>
                  <a:gd name="T41" fmla="*/ 443 h 671"/>
                  <a:gd name="T42" fmla="*/ 699 w 735"/>
                  <a:gd name="T43" fmla="*/ 417 h 671"/>
                  <a:gd name="T44" fmla="*/ 709 w 735"/>
                  <a:gd name="T45" fmla="*/ 338 h 671"/>
                  <a:gd name="T46" fmla="*/ 717 w 735"/>
                  <a:gd name="T47" fmla="*/ 295 h 671"/>
                  <a:gd name="T48" fmla="*/ 726 w 735"/>
                  <a:gd name="T49" fmla="*/ 259 h 671"/>
                  <a:gd name="T50" fmla="*/ 735 w 735"/>
                  <a:gd name="T51" fmla="*/ 223 h 671"/>
                  <a:gd name="T52" fmla="*/ 724 w 735"/>
                  <a:gd name="T53" fmla="*/ 187 h 671"/>
                  <a:gd name="T54" fmla="*/ 711 w 735"/>
                  <a:gd name="T55" fmla="*/ 151 h 671"/>
                  <a:gd name="T56" fmla="*/ 695 w 735"/>
                  <a:gd name="T57" fmla="*/ 110 h 671"/>
                  <a:gd name="T58" fmla="*/ 660 w 735"/>
                  <a:gd name="T59" fmla="*/ 34 h 671"/>
                  <a:gd name="T60" fmla="*/ 647 w 735"/>
                  <a:gd name="T61" fmla="*/ 10 h 671"/>
                  <a:gd name="T62" fmla="*/ 642 w 735"/>
                  <a:gd name="T63" fmla="*/ 0 h 671"/>
                  <a:gd name="T64" fmla="*/ 632 w 735"/>
                  <a:gd name="T65" fmla="*/ 2 h 671"/>
                  <a:gd name="T66" fmla="*/ 605 w 735"/>
                  <a:gd name="T67" fmla="*/ 6 h 671"/>
                  <a:gd name="T68" fmla="*/ 509 w 735"/>
                  <a:gd name="T69" fmla="*/ 28 h 671"/>
                  <a:gd name="T70" fmla="*/ 378 w 735"/>
                  <a:gd name="T71" fmla="*/ 81 h 671"/>
                  <a:gd name="T72" fmla="*/ 243 w 735"/>
                  <a:gd name="T73" fmla="*/ 170 h 671"/>
                  <a:gd name="T74" fmla="*/ 129 w 735"/>
                  <a:gd name="T75" fmla="*/ 286 h 671"/>
                  <a:gd name="T76" fmla="*/ 53 w 735"/>
                  <a:gd name="T77" fmla="*/ 403 h 671"/>
                  <a:gd name="T78" fmla="*/ 46 w 735"/>
                  <a:gd name="T79" fmla="*/ 416 h 671"/>
                  <a:gd name="T80" fmla="*/ 40 w 735"/>
                  <a:gd name="T81" fmla="*/ 429 h 671"/>
                  <a:gd name="T82" fmla="*/ 29 w 735"/>
                  <a:gd name="T83" fmla="*/ 453 h 671"/>
                  <a:gd name="T84" fmla="*/ 19 w 735"/>
                  <a:gd name="T85" fmla="*/ 474 h 671"/>
                  <a:gd name="T86" fmla="*/ 12 w 735"/>
                  <a:gd name="T87" fmla="*/ 492 h 671"/>
                  <a:gd name="T88" fmla="*/ 3 w 735"/>
                  <a:gd name="T89" fmla="*/ 518 h 671"/>
                  <a:gd name="T90" fmla="*/ 0 w 735"/>
                  <a:gd name="T91" fmla="*/ 527 h 671"/>
                  <a:gd name="T92" fmla="*/ 38 w 735"/>
                  <a:gd name="T93" fmla="*/ 525 h 671"/>
                  <a:gd name="T94" fmla="*/ 122 w 735"/>
                  <a:gd name="T95" fmla="*/ 526 h 671"/>
                  <a:gd name="T96" fmla="*/ 204 w 735"/>
                  <a:gd name="T97" fmla="*/ 532 h 671"/>
                  <a:gd name="T98" fmla="*/ 231 w 735"/>
                  <a:gd name="T99" fmla="*/ 536 h 671"/>
                  <a:gd name="T100" fmla="*/ 241 w 735"/>
                  <a:gd name="T101" fmla="*/ 5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5" h="671">
                    <a:moveTo>
                      <a:pt x="241" y="537"/>
                    </a:moveTo>
                    <a:cubicBezTo>
                      <a:pt x="241" y="537"/>
                      <a:pt x="244" y="540"/>
                      <a:pt x="248" y="544"/>
                    </a:cubicBezTo>
                    <a:cubicBezTo>
                      <a:pt x="253" y="548"/>
                      <a:pt x="261" y="554"/>
                      <a:pt x="269" y="561"/>
                    </a:cubicBezTo>
                    <a:cubicBezTo>
                      <a:pt x="286" y="575"/>
                      <a:pt x="310" y="593"/>
                      <a:pt x="334" y="610"/>
                    </a:cubicBezTo>
                    <a:cubicBezTo>
                      <a:pt x="358" y="627"/>
                      <a:pt x="382" y="642"/>
                      <a:pt x="401" y="653"/>
                    </a:cubicBezTo>
                    <a:cubicBezTo>
                      <a:pt x="420" y="664"/>
                      <a:pt x="433" y="671"/>
                      <a:pt x="433" y="671"/>
                    </a:cubicBezTo>
                    <a:cubicBezTo>
                      <a:pt x="433" y="671"/>
                      <a:pt x="433" y="669"/>
                      <a:pt x="434" y="667"/>
                    </a:cubicBezTo>
                    <a:cubicBezTo>
                      <a:pt x="435" y="664"/>
                      <a:pt x="436" y="660"/>
                      <a:pt x="438" y="655"/>
                    </a:cubicBezTo>
                    <a:cubicBezTo>
                      <a:pt x="439" y="653"/>
                      <a:pt x="440" y="650"/>
                      <a:pt x="441" y="648"/>
                    </a:cubicBezTo>
                    <a:cubicBezTo>
                      <a:pt x="443" y="645"/>
                      <a:pt x="444" y="642"/>
                      <a:pt x="445" y="638"/>
                    </a:cubicBezTo>
                    <a:cubicBezTo>
                      <a:pt x="447" y="635"/>
                      <a:pt x="449" y="632"/>
                      <a:pt x="450" y="628"/>
                    </a:cubicBezTo>
                    <a:cubicBezTo>
                      <a:pt x="451" y="626"/>
                      <a:pt x="452" y="625"/>
                      <a:pt x="453" y="623"/>
                    </a:cubicBezTo>
                    <a:cubicBezTo>
                      <a:pt x="454" y="621"/>
                      <a:pt x="455" y="619"/>
                      <a:pt x="456" y="617"/>
                    </a:cubicBezTo>
                    <a:cubicBezTo>
                      <a:pt x="464" y="602"/>
                      <a:pt x="474" y="585"/>
                      <a:pt x="487" y="569"/>
                    </a:cubicBezTo>
                    <a:cubicBezTo>
                      <a:pt x="501" y="552"/>
                      <a:pt x="516" y="536"/>
                      <a:pt x="533" y="522"/>
                    </a:cubicBezTo>
                    <a:cubicBezTo>
                      <a:pt x="550" y="508"/>
                      <a:pt x="569" y="496"/>
                      <a:pt x="587" y="486"/>
                    </a:cubicBezTo>
                    <a:cubicBezTo>
                      <a:pt x="606" y="477"/>
                      <a:pt x="624" y="470"/>
                      <a:pt x="640" y="465"/>
                    </a:cubicBezTo>
                    <a:cubicBezTo>
                      <a:pt x="656" y="460"/>
                      <a:pt x="670" y="457"/>
                      <a:pt x="680" y="456"/>
                    </a:cubicBezTo>
                    <a:cubicBezTo>
                      <a:pt x="685" y="455"/>
                      <a:pt x="689" y="454"/>
                      <a:pt x="692" y="454"/>
                    </a:cubicBezTo>
                    <a:cubicBezTo>
                      <a:pt x="695" y="453"/>
                      <a:pt x="696" y="453"/>
                      <a:pt x="696" y="453"/>
                    </a:cubicBezTo>
                    <a:cubicBezTo>
                      <a:pt x="696" y="453"/>
                      <a:pt x="696" y="450"/>
                      <a:pt x="697" y="443"/>
                    </a:cubicBezTo>
                    <a:cubicBezTo>
                      <a:pt x="697" y="437"/>
                      <a:pt x="698" y="428"/>
                      <a:pt x="699" y="417"/>
                    </a:cubicBezTo>
                    <a:cubicBezTo>
                      <a:pt x="701" y="396"/>
                      <a:pt x="704" y="366"/>
                      <a:pt x="709" y="338"/>
                    </a:cubicBezTo>
                    <a:cubicBezTo>
                      <a:pt x="712" y="323"/>
                      <a:pt x="714" y="309"/>
                      <a:pt x="717" y="295"/>
                    </a:cubicBezTo>
                    <a:cubicBezTo>
                      <a:pt x="720" y="282"/>
                      <a:pt x="723" y="269"/>
                      <a:pt x="726" y="259"/>
                    </a:cubicBezTo>
                    <a:cubicBezTo>
                      <a:pt x="731" y="237"/>
                      <a:pt x="735" y="223"/>
                      <a:pt x="735" y="223"/>
                    </a:cubicBezTo>
                    <a:cubicBezTo>
                      <a:pt x="735" y="223"/>
                      <a:pt x="731" y="209"/>
                      <a:pt x="724" y="187"/>
                    </a:cubicBezTo>
                    <a:cubicBezTo>
                      <a:pt x="721" y="177"/>
                      <a:pt x="716" y="164"/>
                      <a:pt x="711" y="151"/>
                    </a:cubicBezTo>
                    <a:cubicBezTo>
                      <a:pt x="707" y="138"/>
                      <a:pt x="701" y="124"/>
                      <a:pt x="695" y="110"/>
                    </a:cubicBezTo>
                    <a:cubicBezTo>
                      <a:pt x="684" y="82"/>
                      <a:pt x="671" y="55"/>
                      <a:pt x="660" y="34"/>
                    </a:cubicBezTo>
                    <a:cubicBezTo>
                      <a:pt x="655" y="24"/>
                      <a:pt x="650" y="15"/>
                      <a:pt x="647" y="10"/>
                    </a:cubicBezTo>
                    <a:cubicBezTo>
                      <a:pt x="644" y="4"/>
                      <a:pt x="642" y="0"/>
                      <a:pt x="642" y="0"/>
                    </a:cubicBezTo>
                    <a:cubicBezTo>
                      <a:pt x="642" y="0"/>
                      <a:pt x="639" y="1"/>
                      <a:pt x="632" y="2"/>
                    </a:cubicBezTo>
                    <a:cubicBezTo>
                      <a:pt x="626" y="3"/>
                      <a:pt x="617" y="3"/>
                      <a:pt x="605" y="6"/>
                    </a:cubicBezTo>
                    <a:cubicBezTo>
                      <a:pt x="582" y="9"/>
                      <a:pt x="548" y="16"/>
                      <a:pt x="509" y="28"/>
                    </a:cubicBezTo>
                    <a:cubicBezTo>
                      <a:pt x="469" y="40"/>
                      <a:pt x="424" y="57"/>
                      <a:pt x="378" y="81"/>
                    </a:cubicBezTo>
                    <a:cubicBezTo>
                      <a:pt x="332" y="105"/>
                      <a:pt x="285" y="135"/>
                      <a:pt x="243" y="170"/>
                    </a:cubicBezTo>
                    <a:cubicBezTo>
                      <a:pt x="200" y="205"/>
                      <a:pt x="162" y="245"/>
                      <a:pt x="129" y="286"/>
                    </a:cubicBezTo>
                    <a:cubicBezTo>
                      <a:pt x="97" y="326"/>
                      <a:pt x="72" y="367"/>
                      <a:pt x="53" y="403"/>
                    </a:cubicBezTo>
                    <a:cubicBezTo>
                      <a:pt x="51" y="408"/>
                      <a:pt x="48" y="412"/>
                      <a:pt x="46" y="416"/>
                    </a:cubicBezTo>
                    <a:cubicBezTo>
                      <a:pt x="44" y="421"/>
                      <a:pt x="42" y="425"/>
                      <a:pt x="40" y="429"/>
                    </a:cubicBezTo>
                    <a:cubicBezTo>
                      <a:pt x="36" y="438"/>
                      <a:pt x="32" y="445"/>
                      <a:pt x="29" y="453"/>
                    </a:cubicBezTo>
                    <a:cubicBezTo>
                      <a:pt x="25" y="461"/>
                      <a:pt x="22" y="468"/>
                      <a:pt x="19" y="474"/>
                    </a:cubicBezTo>
                    <a:cubicBezTo>
                      <a:pt x="17" y="481"/>
                      <a:pt x="14" y="487"/>
                      <a:pt x="12" y="492"/>
                    </a:cubicBezTo>
                    <a:cubicBezTo>
                      <a:pt x="8" y="503"/>
                      <a:pt x="5" y="512"/>
                      <a:pt x="3" y="518"/>
                    </a:cubicBezTo>
                    <a:cubicBezTo>
                      <a:pt x="1" y="524"/>
                      <a:pt x="0" y="527"/>
                      <a:pt x="0" y="527"/>
                    </a:cubicBezTo>
                    <a:cubicBezTo>
                      <a:pt x="0" y="527"/>
                      <a:pt x="15" y="526"/>
                      <a:pt x="38" y="525"/>
                    </a:cubicBezTo>
                    <a:cubicBezTo>
                      <a:pt x="61" y="525"/>
                      <a:pt x="92" y="525"/>
                      <a:pt x="122" y="526"/>
                    </a:cubicBezTo>
                    <a:cubicBezTo>
                      <a:pt x="152" y="527"/>
                      <a:pt x="182" y="530"/>
                      <a:pt x="204" y="532"/>
                    </a:cubicBezTo>
                    <a:cubicBezTo>
                      <a:pt x="215" y="534"/>
                      <a:pt x="224" y="535"/>
                      <a:pt x="231" y="536"/>
                    </a:cubicBezTo>
                    <a:cubicBezTo>
                      <a:pt x="237" y="537"/>
                      <a:pt x="241" y="537"/>
                      <a:pt x="241" y="537"/>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32">
                <a:extLst>
                  <a:ext uri="{FF2B5EF4-FFF2-40B4-BE49-F238E27FC236}">
                    <a16:creationId xmlns:a16="http://schemas.microsoft.com/office/drawing/2014/main" xmlns="" id="{7CD05E93-0BBF-4907-8F94-3390ED4E8B71}"/>
                  </a:ext>
                </a:extLst>
              </p:cNvPr>
              <p:cNvSpPr>
                <a:spLocks/>
              </p:cNvSpPr>
              <p:nvPr/>
            </p:nvSpPr>
            <p:spPr bwMode="auto">
              <a:xfrm>
                <a:off x="4014222" y="3593724"/>
                <a:ext cx="1572623" cy="2119033"/>
              </a:xfrm>
              <a:custGeom>
                <a:avLst/>
                <a:gdLst>
                  <a:gd name="T0" fmla="*/ 403 w 589"/>
                  <a:gd name="T1" fmla="*/ 568 h 794"/>
                  <a:gd name="T2" fmla="*/ 412 w 589"/>
                  <a:gd name="T3" fmla="*/ 563 h 794"/>
                  <a:gd name="T4" fmla="*/ 434 w 589"/>
                  <a:gd name="T5" fmla="*/ 549 h 794"/>
                  <a:gd name="T6" fmla="*/ 501 w 589"/>
                  <a:gd name="T7" fmla="*/ 502 h 794"/>
                  <a:gd name="T8" fmla="*/ 562 w 589"/>
                  <a:gd name="T9" fmla="*/ 451 h 794"/>
                  <a:gd name="T10" fmla="*/ 589 w 589"/>
                  <a:gd name="T11" fmla="*/ 427 h 794"/>
                  <a:gd name="T12" fmla="*/ 586 w 589"/>
                  <a:gd name="T13" fmla="*/ 424 h 794"/>
                  <a:gd name="T14" fmla="*/ 576 w 589"/>
                  <a:gd name="T15" fmla="*/ 417 h 794"/>
                  <a:gd name="T16" fmla="*/ 570 w 589"/>
                  <a:gd name="T17" fmla="*/ 412 h 794"/>
                  <a:gd name="T18" fmla="*/ 562 w 589"/>
                  <a:gd name="T19" fmla="*/ 405 h 794"/>
                  <a:gd name="T20" fmla="*/ 554 w 589"/>
                  <a:gd name="T21" fmla="*/ 397 h 794"/>
                  <a:gd name="T22" fmla="*/ 550 w 589"/>
                  <a:gd name="T23" fmla="*/ 393 h 794"/>
                  <a:gd name="T24" fmla="*/ 545 w 589"/>
                  <a:gd name="T25" fmla="*/ 388 h 794"/>
                  <a:gd name="T26" fmla="*/ 509 w 589"/>
                  <a:gd name="T27" fmla="*/ 343 h 794"/>
                  <a:gd name="T28" fmla="*/ 479 w 589"/>
                  <a:gd name="T29" fmla="*/ 286 h 794"/>
                  <a:gd name="T30" fmla="*/ 461 w 589"/>
                  <a:gd name="T31" fmla="*/ 223 h 794"/>
                  <a:gd name="T32" fmla="*/ 457 w 589"/>
                  <a:gd name="T33" fmla="*/ 166 h 794"/>
                  <a:gd name="T34" fmla="*/ 461 w 589"/>
                  <a:gd name="T35" fmla="*/ 125 h 794"/>
                  <a:gd name="T36" fmla="*/ 463 w 589"/>
                  <a:gd name="T37" fmla="*/ 113 h 794"/>
                  <a:gd name="T38" fmla="*/ 464 w 589"/>
                  <a:gd name="T39" fmla="*/ 109 h 794"/>
                  <a:gd name="T40" fmla="*/ 454 w 589"/>
                  <a:gd name="T41" fmla="*/ 106 h 794"/>
                  <a:gd name="T42" fmla="*/ 430 w 589"/>
                  <a:gd name="T43" fmla="*/ 96 h 794"/>
                  <a:gd name="T44" fmla="*/ 358 w 589"/>
                  <a:gd name="T45" fmla="*/ 61 h 794"/>
                  <a:gd name="T46" fmla="*/ 320 w 589"/>
                  <a:gd name="T47" fmla="*/ 40 h 794"/>
                  <a:gd name="T48" fmla="*/ 288 w 589"/>
                  <a:gd name="T49" fmla="*/ 21 h 794"/>
                  <a:gd name="T50" fmla="*/ 256 w 589"/>
                  <a:gd name="T51" fmla="*/ 1 h 794"/>
                  <a:gd name="T52" fmla="*/ 219 w 589"/>
                  <a:gd name="T53" fmla="*/ 0 h 794"/>
                  <a:gd name="T54" fmla="*/ 181 w 589"/>
                  <a:gd name="T55" fmla="*/ 1 h 794"/>
                  <a:gd name="T56" fmla="*/ 137 w 589"/>
                  <a:gd name="T57" fmla="*/ 4 h 794"/>
                  <a:gd name="T58" fmla="*/ 54 w 589"/>
                  <a:gd name="T59" fmla="*/ 14 h 794"/>
                  <a:gd name="T60" fmla="*/ 26 w 589"/>
                  <a:gd name="T61" fmla="*/ 19 h 794"/>
                  <a:gd name="T62" fmla="*/ 16 w 589"/>
                  <a:gd name="T63" fmla="*/ 21 h 794"/>
                  <a:gd name="T64" fmla="*/ 14 w 589"/>
                  <a:gd name="T65" fmla="*/ 30 h 794"/>
                  <a:gd name="T66" fmla="*/ 10 w 589"/>
                  <a:gd name="T67" fmla="*/ 57 h 794"/>
                  <a:gd name="T68" fmla="*/ 1 w 589"/>
                  <a:gd name="T69" fmla="*/ 156 h 794"/>
                  <a:gd name="T70" fmla="*/ 11 w 589"/>
                  <a:gd name="T71" fmla="*/ 297 h 794"/>
                  <a:gd name="T72" fmla="*/ 54 w 589"/>
                  <a:gd name="T73" fmla="*/ 453 h 794"/>
                  <a:gd name="T74" fmla="*/ 129 w 589"/>
                  <a:gd name="T75" fmla="*/ 596 h 794"/>
                  <a:gd name="T76" fmla="*/ 217 w 589"/>
                  <a:gd name="T77" fmla="*/ 705 h 794"/>
                  <a:gd name="T78" fmla="*/ 228 w 589"/>
                  <a:gd name="T79" fmla="*/ 716 h 794"/>
                  <a:gd name="T80" fmla="*/ 238 w 589"/>
                  <a:gd name="T81" fmla="*/ 726 h 794"/>
                  <a:gd name="T82" fmla="*/ 257 w 589"/>
                  <a:gd name="T83" fmla="*/ 744 h 794"/>
                  <a:gd name="T84" fmla="*/ 274 w 589"/>
                  <a:gd name="T85" fmla="*/ 759 h 794"/>
                  <a:gd name="T86" fmla="*/ 290 w 589"/>
                  <a:gd name="T87" fmla="*/ 772 h 794"/>
                  <a:gd name="T88" fmla="*/ 311 w 589"/>
                  <a:gd name="T89" fmla="*/ 789 h 794"/>
                  <a:gd name="T90" fmla="*/ 319 w 589"/>
                  <a:gd name="T91" fmla="*/ 794 h 794"/>
                  <a:gd name="T92" fmla="*/ 329 w 589"/>
                  <a:gd name="T93" fmla="*/ 757 h 794"/>
                  <a:gd name="T94" fmla="*/ 355 w 589"/>
                  <a:gd name="T95" fmla="*/ 678 h 794"/>
                  <a:gd name="T96" fmla="*/ 387 w 589"/>
                  <a:gd name="T97" fmla="*/ 602 h 794"/>
                  <a:gd name="T98" fmla="*/ 398 w 589"/>
                  <a:gd name="T99" fmla="*/ 577 h 794"/>
                  <a:gd name="T100" fmla="*/ 403 w 589"/>
                  <a:gd name="T101" fmla="*/ 568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9" h="794">
                    <a:moveTo>
                      <a:pt x="403" y="568"/>
                    </a:moveTo>
                    <a:cubicBezTo>
                      <a:pt x="403" y="568"/>
                      <a:pt x="406" y="566"/>
                      <a:pt x="412" y="563"/>
                    </a:cubicBezTo>
                    <a:cubicBezTo>
                      <a:pt x="417" y="560"/>
                      <a:pt x="425" y="555"/>
                      <a:pt x="434" y="549"/>
                    </a:cubicBezTo>
                    <a:cubicBezTo>
                      <a:pt x="453" y="537"/>
                      <a:pt x="477" y="520"/>
                      <a:pt x="501" y="502"/>
                    </a:cubicBezTo>
                    <a:cubicBezTo>
                      <a:pt x="524" y="485"/>
                      <a:pt x="546" y="466"/>
                      <a:pt x="562" y="451"/>
                    </a:cubicBezTo>
                    <a:cubicBezTo>
                      <a:pt x="579" y="437"/>
                      <a:pt x="589" y="427"/>
                      <a:pt x="589" y="427"/>
                    </a:cubicBezTo>
                    <a:cubicBezTo>
                      <a:pt x="589" y="427"/>
                      <a:pt x="588" y="426"/>
                      <a:pt x="586" y="424"/>
                    </a:cubicBezTo>
                    <a:cubicBezTo>
                      <a:pt x="584" y="423"/>
                      <a:pt x="580" y="420"/>
                      <a:pt x="576" y="417"/>
                    </a:cubicBezTo>
                    <a:cubicBezTo>
                      <a:pt x="574" y="415"/>
                      <a:pt x="572" y="413"/>
                      <a:pt x="570" y="412"/>
                    </a:cubicBezTo>
                    <a:cubicBezTo>
                      <a:pt x="567" y="409"/>
                      <a:pt x="565" y="407"/>
                      <a:pt x="562" y="405"/>
                    </a:cubicBezTo>
                    <a:cubicBezTo>
                      <a:pt x="559" y="403"/>
                      <a:pt x="557" y="400"/>
                      <a:pt x="554" y="397"/>
                    </a:cubicBezTo>
                    <a:cubicBezTo>
                      <a:pt x="553" y="396"/>
                      <a:pt x="551" y="394"/>
                      <a:pt x="550" y="393"/>
                    </a:cubicBezTo>
                    <a:cubicBezTo>
                      <a:pt x="548" y="392"/>
                      <a:pt x="547" y="390"/>
                      <a:pt x="545" y="388"/>
                    </a:cubicBezTo>
                    <a:cubicBezTo>
                      <a:pt x="533" y="376"/>
                      <a:pt x="520" y="361"/>
                      <a:pt x="509" y="343"/>
                    </a:cubicBezTo>
                    <a:cubicBezTo>
                      <a:pt x="497" y="326"/>
                      <a:pt x="486" y="306"/>
                      <a:pt x="479" y="286"/>
                    </a:cubicBezTo>
                    <a:cubicBezTo>
                      <a:pt x="470" y="265"/>
                      <a:pt x="465" y="244"/>
                      <a:pt x="461" y="223"/>
                    </a:cubicBezTo>
                    <a:cubicBezTo>
                      <a:pt x="458" y="203"/>
                      <a:pt x="457" y="183"/>
                      <a:pt x="457" y="166"/>
                    </a:cubicBezTo>
                    <a:cubicBezTo>
                      <a:pt x="458" y="149"/>
                      <a:pt x="459" y="135"/>
                      <a:pt x="461" y="125"/>
                    </a:cubicBezTo>
                    <a:cubicBezTo>
                      <a:pt x="461" y="120"/>
                      <a:pt x="463" y="116"/>
                      <a:pt x="463" y="113"/>
                    </a:cubicBezTo>
                    <a:cubicBezTo>
                      <a:pt x="463" y="111"/>
                      <a:pt x="464" y="109"/>
                      <a:pt x="464" y="109"/>
                    </a:cubicBezTo>
                    <a:cubicBezTo>
                      <a:pt x="464" y="109"/>
                      <a:pt x="460" y="108"/>
                      <a:pt x="454" y="106"/>
                    </a:cubicBezTo>
                    <a:cubicBezTo>
                      <a:pt x="448" y="103"/>
                      <a:pt x="440" y="100"/>
                      <a:pt x="430" y="96"/>
                    </a:cubicBezTo>
                    <a:cubicBezTo>
                      <a:pt x="410" y="87"/>
                      <a:pt x="384" y="75"/>
                      <a:pt x="358" y="61"/>
                    </a:cubicBezTo>
                    <a:cubicBezTo>
                      <a:pt x="345" y="54"/>
                      <a:pt x="332" y="47"/>
                      <a:pt x="320" y="40"/>
                    </a:cubicBezTo>
                    <a:cubicBezTo>
                      <a:pt x="308" y="34"/>
                      <a:pt x="297" y="27"/>
                      <a:pt x="288" y="21"/>
                    </a:cubicBezTo>
                    <a:cubicBezTo>
                      <a:pt x="269" y="9"/>
                      <a:pt x="256" y="1"/>
                      <a:pt x="256" y="1"/>
                    </a:cubicBezTo>
                    <a:cubicBezTo>
                      <a:pt x="256" y="1"/>
                      <a:pt x="242" y="0"/>
                      <a:pt x="219" y="0"/>
                    </a:cubicBezTo>
                    <a:cubicBezTo>
                      <a:pt x="208" y="1"/>
                      <a:pt x="195" y="1"/>
                      <a:pt x="181" y="1"/>
                    </a:cubicBezTo>
                    <a:cubicBezTo>
                      <a:pt x="167" y="2"/>
                      <a:pt x="152" y="3"/>
                      <a:pt x="137" y="4"/>
                    </a:cubicBezTo>
                    <a:cubicBezTo>
                      <a:pt x="107" y="6"/>
                      <a:pt x="77" y="10"/>
                      <a:pt x="54" y="14"/>
                    </a:cubicBezTo>
                    <a:cubicBezTo>
                      <a:pt x="43" y="16"/>
                      <a:pt x="33" y="18"/>
                      <a:pt x="26" y="19"/>
                    </a:cubicBezTo>
                    <a:cubicBezTo>
                      <a:pt x="20" y="20"/>
                      <a:pt x="16" y="21"/>
                      <a:pt x="16" y="21"/>
                    </a:cubicBezTo>
                    <a:cubicBezTo>
                      <a:pt x="16" y="21"/>
                      <a:pt x="15" y="24"/>
                      <a:pt x="14" y="30"/>
                    </a:cubicBezTo>
                    <a:cubicBezTo>
                      <a:pt x="13" y="37"/>
                      <a:pt x="11" y="46"/>
                      <a:pt x="10" y="57"/>
                    </a:cubicBezTo>
                    <a:cubicBezTo>
                      <a:pt x="6" y="81"/>
                      <a:pt x="2" y="115"/>
                      <a:pt x="1" y="156"/>
                    </a:cubicBezTo>
                    <a:cubicBezTo>
                      <a:pt x="0" y="197"/>
                      <a:pt x="3" y="246"/>
                      <a:pt x="11" y="297"/>
                    </a:cubicBezTo>
                    <a:cubicBezTo>
                      <a:pt x="19" y="348"/>
                      <a:pt x="34" y="402"/>
                      <a:pt x="54" y="453"/>
                    </a:cubicBezTo>
                    <a:cubicBezTo>
                      <a:pt x="74" y="505"/>
                      <a:pt x="101" y="553"/>
                      <a:pt x="129" y="596"/>
                    </a:cubicBezTo>
                    <a:cubicBezTo>
                      <a:pt x="158" y="639"/>
                      <a:pt x="189" y="676"/>
                      <a:pt x="217" y="705"/>
                    </a:cubicBezTo>
                    <a:cubicBezTo>
                      <a:pt x="221" y="709"/>
                      <a:pt x="224" y="713"/>
                      <a:pt x="228" y="716"/>
                    </a:cubicBezTo>
                    <a:cubicBezTo>
                      <a:pt x="231" y="720"/>
                      <a:pt x="235" y="723"/>
                      <a:pt x="238" y="726"/>
                    </a:cubicBezTo>
                    <a:cubicBezTo>
                      <a:pt x="245" y="733"/>
                      <a:pt x="251" y="739"/>
                      <a:pt x="257" y="744"/>
                    </a:cubicBezTo>
                    <a:cubicBezTo>
                      <a:pt x="263" y="750"/>
                      <a:pt x="269" y="755"/>
                      <a:pt x="274" y="759"/>
                    </a:cubicBezTo>
                    <a:cubicBezTo>
                      <a:pt x="280" y="764"/>
                      <a:pt x="285" y="768"/>
                      <a:pt x="290" y="772"/>
                    </a:cubicBezTo>
                    <a:cubicBezTo>
                      <a:pt x="299" y="779"/>
                      <a:pt x="306" y="785"/>
                      <a:pt x="311" y="789"/>
                    </a:cubicBezTo>
                    <a:cubicBezTo>
                      <a:pt x="316" y="792"/>
                      <a:pt x="319" y="794"/>
                      <a:pt x="319" y="794"/>
                    </a:cubicBezTo>
                    <a:cubicBezTo>
                      <a:pt x="319" y="794"/>
                      <a:pt x="323" y="779"/>
                      <a:pt x="329" y="757"/>
                    </a:cubicBezTo>
                    <a:cubicBezTo>
                      <a:pt x="335" y="735"/>
                      <a:pt x="345" y="706"/>
                      <a:pt x="355" y="678"/>
                    </a:cubicBezTo>
                    <a:cubicBezTo>
                      <a:pt x="366" y="650"/>
                      <a:pt x="377" y="622"/>
                      <a:pt x="387" y="602"/>
                    </a:cubicBezTo>
                    <a:cubicBezTo>
                      <a:pt x="391" y="592"/>
                      <a:pt x="395" y="583"/>
                      <a:pt x="398" y="577"/>
                    </a:cubicBezTo>
                    <a:cubicBezTo>
                      <a:pt x="401" y="572"/>
                      <a:pt x="403" y="568"/>
                      <a:pt x="403" y="568"/>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33">
                <a:extLst>
                  <a:ext uri="{FF2B5EF4-FFF2-40B4-BE49-F238E27FC236}">
                    <a16:creationId xmlns:a16="http://schemas.microsoft.com/office/drawing/2014/main" xmlns="" id="{E6E301A4-853A-420D-88AB-44AC167E43C6}"/>
                  </a:ext>
                </a:extLst>
              </p:cNvPr>
              <p:cNvSpPr>
                <a:spLocks/>
              </p:cNvSpPr>
              <p:nvPr/>
            </p:nvSpPr>
            <p:spPr bwMode="auto">
              <a:xfrm>
                <a:off x="5092366" y="4738476"/>
                <a:ext cx="2212735" cy="1390862"/>
              </a:xfrm>
              <a:custGeom>
                <a:avLst/>
                <a:gdLst>
                  <a:gd name="T0" fmla="*/ 640 w 829"/>
                  <a:gd name="T1" fmla="*/ 221 h 521"/>
                  <a:gd name="T2" fmla="*/ 638 w 829"/>
                  <a:gd name="T3" fmla="*/ 211 h 521"/>
                  <a:gd name="T4" fmla="*/ 631 w 829"/>
                  <a:gd name="T5" fmla="*/ 185 h 521"/>
                  <a:gd name="T6" fmla="*/ 607 w 829"/>
                  <a:gd name="T7" fmla="*/ 108 h 521"/>
                  <a:gd name="T8" fmla="*/ 578 w 829"/>
                  <a:gd name="T9" fmla="*/ 33 h 521"/>
                  <a:gd name="T10" fmla="*/ 563 w 829"/>
                  <a:gd name="T11" fmla="*/ 0 h 521"/>
                  <a:gd name="T12" fmla="*/ 559 w 829"/>
                  <a:gd name="T13" fmla="*/ 3 h 521"/>
                  <a:gd name="T14" fmla="*/ 549 w 829"/>
                  <a:gd name="T15" fmla="*/ 10 h 521"/>
                  <a:gd name="T16" fmla="*/ 542 w 829"/>
                  <a:gd name="T17" fmla="*/ 14 h 521"/>
                  <a:gd name="T18" fmla="*/ 534 w 829"/>
                  <a:gd name="T19" fmla="*/ 19 h 521"/>
                  <a:gd name="T20" fmla="*/ 524 w 829"/>
                  <a:gd name="T21" fmla="*/ 25 h 521"/>
                  <a:gd name="T22" fmla="*/ 519 w 829"/>
                  <a:gd name="T23" fmla="*/ 28 h 521"/>
                  <a:gd name="T24" fmla="*/ 513 w 829"/>
                  <a:gd name="T25" fmla="*/ 30 h 521"/>
                  <a:gd name="T26" fmla="*/ 459 w 829"/>
                  <a:gd name="T27" fmla="*/ 51 h 521"/>
                  <a:gd name="T28" fmla="*/ 394 w 829"/>
                  <a:gd name="T29" fmla="*/ 62 h 521"/>
                  <a:gd name="T30" fmla="*/ 330 w 829"/>
                  <a:gd name="T31" fmla="*/ 59 h 521"/>
                  <a:gd name="T32" fmla="*/ 274 w 829"/>
                  <a:gd name="T33" fmla="*/ 45 h 521"/>
                  <a:gd name="T34" fmla="*/ 236 w 829"/>
                  <a:gd name="T35" fmla="*/ 29 h 521"/>
                  <a:gd name="T36" fmla="*/ 226 w 829"/>
                  <a:gd name="T37" fmla="*/ 24 h 521"/>
                  <a:gd name="T38" fmla="*/ 222 w 829"/>
                  <a:gd name="T39" fmla="*/ 22 h 521"/>
                  <a:gd name="T40" fmla="*/ 216 w 829"/>
                  <a:gd name="T41" fmla="*/ 29 h 521"/>
                  <a:gd name="T42" fmla="*/ 199 w 829"/>
                  <a:gd name="T43" fmla="*/ 49 h 521"/>
                  <a:gd name="T44" fmla="*/ 144 w 829"/>
                  <a:gd name="T45" fmla="*/ 108 h 521"/>
                  <a:gd name="T46" fmla="*/ 112 w 829"/>
                  <a:gd name="T47" fmla="*/ 137 h 521"/>
                  <a:gd name="T48" fmla="*/ 84 w 829"/>
                  <a:gd name="T49" fmla="*/ 162 h 521"/>
                  <a:gd name="T50" fmla="*/ 55 w 829"/>
                  <a:gd name="T51" fmla="*/ 185 h 521"/>
                  <a:gd name="T52" fmla="*/ 43 w 829"/>
                  <a:gd name="T53" fmla="*/ 220 h 521"/>
                  <a:gd name="T54" fmla="*/ 32 w 829"/>
                  <a:gd name="T55" fmla="*/ 257 h 521"/>
                  <a:gd name="T56" fmla="*/ 21 w 829"/>
                  <a:gd name="T57" fmla="*/ 300 h 521"/>
                  <a:gd name="T58" fmla="*/ 5 w 829"/>
                  <a:gd name="T59" fmla="*/ 382 h 521"/>
                  <a:gd name="T60" fmla="*/ 1 w 829"/>
                  <a:gd name="T61" fmla="*/ 409 h 521"/>
                  <a:gd name="T62" fmla="*/ 0 w 829"/>
                  <a:gd name="T63" fmla="*/ 420 h 521"/>
                  <a:gd name="T64" fmla="*/ 8 w 829"/>
                  <a:gd name="T65" fmla="*/ 425 h 521"/>
                  <a:gd name="T66" fmla="*/ 33 w 829"/>
                  <a:gd name="T67" fmla="*/ 437 h 521"/>
                  <a:gd name="T68" fmla="*/ 124 w 829"/>
                  <a:gd name="T69" fmla="*/ 476 h 521"/>
                  <a:gd name="T70" fmla="*/ 260 w 829"/>
                  <a:gd name="T71" fmla="*/ 510 h 521"/>
                  <a:gd name="T72" fmla="*/ 422 w 829"/>
                  <a:gd name="T73" fmla="*/ 517 h 521"/>
                  <a:gd name="T74" fmla="*/ 582 w 829"/>
                  <a:gd name="T75" fmla="*/ 490 h 521"/>
                  <a:gd name="T76" fmla="*/ 713 w 829"/>
                  <a:gd name="T77" fmla="*/ 440 h 521"/>
                  <a:gd name="T78" fmla="*/ 726 w 829"/>
                  <a:gd name="T79" fmla="*/ 434 h 521"/>
                  <a:gd name="T80" fmla="*/ 739 w 829"/>
                  <a:gd name="T81" fmla="*/ 427 h 521"/>
                  <a:gd name="T82" fmla="*/ 762 w 829"/>
                  <a:gd name="T83" fmla="*/ 414 h 521"/>
                  <a:gd name="T84" fmla="*/ 782 w 829"/>
                  <a:gd name="T85" fmla="*/ 403 h 521"/>
                  <a:gd name="T86" fmla="*/ 798 w 829"/>
                  <a:gd name="T87" fmla="*/ 392 h 521"/>
                  <a:gd name="T88" fmla="*/ 821 w 829"/>
                  <a:gd name="T89" fmla="*/ 377 h 521"/>
                  <a:gd name="T90" fmla="*/ 829 w 829"/>
                  <a:gd name="T91" fmla="*/ 371 h 521"/>
                  <a:gd name="T92" fmla="*/ 797 w 829"/>
                  <a:gd name="T93" fmla="*/ 350 h 521"/>
                  <a:gd name="T94" fmla="*/ 729 w 829"/>
                  <a:gd name="T95" fmla="*/ 301 h 521"/>
                  <a:gd name="T96" fmla="*/ 667 w 829"/>
                  <a:gd name="T97" fmla="*/ 247 h 521"/>
                  <a:gd name="T98" fmla="*/ 647 w 829"/>
                  <a:gd name="T99" fmla="*/ 229 h 521"/>
                  <a:gd name="T100" fmla="*/ 640 w 829"/>
                  <a:gd name="T101" fmla="*/ 22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9" h="521">
                    <a:moveTo>
                      <a:pt x="640" y="221"/>
                    </a:moveTo>
                    <a:cubicBezTo>
                      <a:pt x="640" y="221"/>
                      <a:pt x="639" y="218"/>
                      <a:pt x="638" y="211"/>
                    </a:cubicBezTo>
                    <a:cubicBezTo>
                      <a:pt x="636" y="205"/>
                      <a:pt x="634" y="196"/>
                      <a:pt x="631" y="185"/>
                    </a:cubicBezTo>
                    <a:cubicBezTo>
                      <a:pt x="625" y="164"/>
                      <a:pt x="617" y="136"/>
                      <a:pt x="607" y="108"/>
                    </a:cubicBezTo>
                    <a:cubicBezTo>
                      <a:pt x="598" y="80"/>
                      <a:pt x="587" y="53"/>
                      <a:pt x="578" y="33"/>
                    </a:cubicBezTo>
                    <a:cubicBezTo>
                      <a:pt x="569" y="13"/>
                      <a:pt x="563" y="0"/>
                      <a:pt x="563" y="0"/>
                    </a:cubicBezTo>
                    <a:cubicBezTo>
                      <a:pt x="563" y="0"/>
                      <a:pt x="562" y="1"/>
                      <a:pt x="559" y="3"/>
                    </a:cubicBezTo>
                    <a:cubicBezTo>
                      <a:pt x="557" y="4"/>
                      <a:pt x="554" y="7"/>
                      <a:pt x="549" y="10"/>
                    </a:cubicBezTo>
                    <a:cubicBezTo>
                      <a:pt x="547" y="11"/>
                      <a:pt x="545" y="13"/>
                      <a:pt x="542" y="14"/>
                    </a:cubicBezTo>
                    <a:cubicBezTo>
                      <a:pt x="540" y="16"/>
                      <a:pt x="537" y="17"/>
                      <a:pt x="534" y="19"/>
                    </a:cubicBezTo>
                    <a:cubicBezTo>
                      <a:pt x="531" y="21"/>
                      <a:pt x="527" y="23"/>
                      <a:pt x="524" y="25"/>
                    </a:cubicBezTo>
                    <a:cubicBezTo>
                      <a:pt x="522" y="26"/>
                      <a:pt x="520" y="27"/>
                      <a:pt x="519" y="28"/>
                    </a:cubicBezTo>
                    <a:cubicBezTo>
                      <a:pt x="517" y="29"/>
                      <a:pt x="515" y="29"/>
                      <a:pt x="513" y="30"/>
                    </a:cubicBezTo>
                    <a:cubicBezTo>
                      <a:pt x="497" y="38"/>
                      <a:pt x="479" y="45"/>
                      <a:pt x="459" y="51"/>
                    </a:cubicBezTo>
                    <a:cubicBezTo>
                      <a:pt x="438" y="57"/>
                      <a:pt x="417" y="61"/>
                      <a:pt x="394" y="62"/>
                    </a:cubicBezTo>
                    <a:cubicBezTo>
                      <a:pt x="372" y="64"/>
                      <a:pt x="350" y="62"/>
                      <a:pt x="330" y="59"/>
                    </a:cubicBezTo>
                    <a:cubicBezTo>
                      <a:pt x="309" y="56"/>
                      <a:pt x="290" y="51"/>
                      <a:pt x="274" y="45"/>
                    </a:cubicBezTo>
                    <a:cubicBezTo>
                      <a:pt x="258" y="40"/>
                      <a:pt x="245" y="34"/>
                      <a:pt x="236" y="29"/>
                    </a:cubicBezTo>
                    <a:cubicBezTo>
                      <a:pt x="232" y="27"/>
                      <a:pt x="228" y="25"/>
                      <a:pt x="226" y="24"/>
                    </a:cubicBezTo>
                    <a:cubicBezTo>
                      <a:pt x="223" y="22"/>
                      <a:pt x="222" y="22"/>
                      <a:pt x="222" y="22"/>
                    </a:cubicBezTo>
                    <a:cubicBezTo>
                      <a:pt x="222" y="22"/>
                      <a:pt x="220" y="25"/>
                      <a:pt x="216" y="29"/>
                    </a:cubicBezTo>
                    <a:cubicBezTo>
                      <a:pt x="212" y="34"/>
                      <a:pt x="206" y="41"/>
                      <a:pt x="199" y="49"/>
                    </a:cubicBezTo>
                    <a:cubicBezTo>
                      <a:pt x="185" y="66"/>
                      <a:pt x="165" y="87"/>
                      <a:pt x="144" y="108"/>
                    </a:cubicBezTo>
                    <a:cubicBezTo>
                      <a:pt x="133" y="118"/>
                      <a:pt x="123" y="128"/>
                      <a:pt x="112" y="137"/>
                    </a:cubicBezTo>
                    <a:cubicBezTo>
                      <a:pt x="102" y="146"/>
                      <a:pt x="92" y="155"/>
                      <a:pt x="84" y="162"/>
                    </a:cubicBezTo>
                    <a:cubicBezTo>
                      <a:pt x="67" y="176"/>
                      <a:pt x="55" y="185"/>
                      <a:pt x="55" y="185"/>
                    </a:cubicBezTo>
                    <a:cubicBezTo>
                      <a:pt x="55" y="185"/>
                      <a:pt x="50" y="199"/>
                      <a:pt x="43" y="220"/>
                    </a:cubicBezTo>
                    <a:cubicBezTo>
                      <a:pt x="40" y="231"/>
                      <a:pt x="36" y="244"/>
                      <a:pt x="32" y="257"/>
                    </a:cubicBezTo>
                    <a:cubicBezTo>
                      <a:pt x="28" y="271"/>
                      <a:pt x="25" y="285"/>
                      <a:pt x="21" y="300"/>
                    </a:cubicBezTo>
                    <a:cubicBezTo>
                      <a:pt x="14" y="329"/>
                      <a:pt x="9" y="359"/>
                      <a:pt x="5" y="382"/>
                    </a:cubicBezTo>
                    <a:cubicBezTo>
                      <a:pt x="3" y="393"/>
                      <a:pt x="2" y="403"/>
                      <a:pt x="1" y="409"/>
                    </a:cubicBezTo>
                    <a:cubicBezTo>
                      <a:pt x="0" y="416"/>
                      <a:pt x="0" y="420"/>
                      <a:pt x="0" y="420"/>
                    </a:cubicBezTo>
                    <a:cubicBezTo>
                      <a:pt x="0" y="420"/>
                      <a:pt x="3" y="422"/>
                      <a:pt x="8" y="425"/>
                    </a:cubicBezTo>
                    <a:cubicBezTo>
                      <a:pt x="14" y="428"/>
                      <a:pt x="22" y="432"/>
                      <a:pt x="33" y="437"/>
                    </a:cubicBezTo>
                    <a:cubicBezTo>
                      <a:pt x="54" y="448"/>
                      <a:pt x="85" y="462"/>
                      <a:pt x="124" y="476"/>
                    </a:cubicBezTo>
                    <a:cubicBezTo>
                      <a:pt x="163" y="489"/>
                      <a:pt x="209" y="502"/>
                      <a:pt x="260" y="510"/>
                    </a:cubicBezTo>
                    <a:cubicBezTo>
                      <a:pt x="312" y="518"/>
                      <a:pt x="367" y="521"/>
                      <a:pt x="422" y="517"/>
                    </a:cubicBezTo>
                    <a:cubicBezTo>
                      <a:pt x="478" y="514"/>
                      <a:pt x="532" y="504"/>
                      <a:pt x="582" y="490"/>
                    </a:cubicBezTo>
                    <a:cubicBezTo>
                      <a:pt x="632" y="476"/>
                      <a:pt x="676" y="458"/>
                      <a:pt x="713" y="440"/>
                    </a:cubicBezTo>
                    <a:cubicBezTo>
                      <a:pt x="718" y="438"/>
                      <a:pt x="722" y="436"/>
                      <a:pt x="726" y="434"/>
                    </a:cubicBezTo>
                    <a:cubicBezTo>
                      <a:pt x="731" y="431"/>
                      <a:pt x="735" y="429"/>
                      <a:pt x="739" y="427"/>
                    </a:cubicBezTo>
                    <a:cubicBezTo>
                      <a:pt x="747" y="423"/>
                      <a:pt x="755" y="419"/>
                      <a:pt x="762" y="414"/>
                    </a:cubicBezTo>
                    <a:cubicBezTo>
                      <a:pt x="769" y="410"/>
                      <a:pt x="776" y="406"/>
                      <a:pt x="782" y="403"/>
                    </a:cubicBezTo>
                    <a:cubicBezTo>
                      <a:pt x="788" y="399"/>
                      <a:pt x="793" y="395"/>
                      <a:pt x="798" y="392"/>
                    </a:cubicBezTo>
                    <a:cubicBezTo>
                      <a:pt x="808" y="386"/>
                      <a:pt x="816" y="380"/>
                      <a:pt x="821" y="377"/>
                    </a:cubicBezTo>
                    <a:cubicBezTo>
                      <a:pt x="826" y="373"/>
                      <a:pt x="829" y="371"/>
                      <a:pt x="829" y="371"/>
                    </a:cubicBezTo>
                    <a:cubicBezTo>
                      <a:pt x="829" y="371"/>
                      <a:pt x="816" y="363"/>
                      <a:pt x="797" y="350"/>
                    </a:cubicBezTo>
                    <a:cubicBezTo>
                      <a:pt x="778" y="337"/>
                      <a:pt x="753" y="319"/>
                      <a:pt x="729" y="301"/>
                    </a:cubicBezTo>
                    <a:cubicBezTo>
                      <a:pt x="706" y="282"/>
                      <a:pt x="683" y="262"/>
                      <a:pt x="667" y="247"/>
                    </a:cubicBezTo>
                    <a:cubicBezTo>
                      <a:pt x="659" y="239"/>
                      <a:pt x="652" y="233"/>
                      <a:pt x="647" y="229"/>
                    </a:cubicBezTo>
                    <a:cubicBezTo>
                      <a:pt x="643" y="224"/>
                      <a:pt x="640" y="221"/>
                      <a:pt x="640" y="221"/>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4">
                <a:extLst>
                  <a:ext uri="{FF2B5EF4-FFF2-40B4-BE49-F238E27FC236}">
                    <a16:creationId xmlns:a16="http://schemas.microsoft.com/office/drawing/2014/main" xmlns="" id="{D58DEC0E-D234-4FCE-AD92-207C08C72902}"/>
                  </a:ext>
                </a:extLst>
              </p:cNvPr>
              <p:cNvSpPr>
                <a:spLocks/>
              </p:cNvSpPr>
              <p:nvPr/>
            </p:nvSpPr>
            <p:spPr bwMode="auto">
              <a:xfrm>
                <a:off x="6686439" y="3415351"/>
                <a:ext cx="1491339" cy="2142740"/>
              </a:xfrm>
              <a:custGeom>
                <a:avLst/>
                <a:gdLst>
                  <a:gd name="T0" fmla="*/ 319 w 559"/>
                  <a:gd name="T1" fmla="*/ 133 h 803"/>
                  <a:gd name="T2" fmla="*/ 309 w 559"/>
                  <a:gd name="T3" fmla="*/ 132 h 803"/>
                  <a:gd name="T4" fmla="*/ 282 w 559"/>
                  <a:gd name="T5" fmla="*/ 130 h 803"/>
                  <a:gd name="T6" fmla="*/ 201 w 559"/>
                  <a:gd name="T7" fmla="*/ 129 h 803"/>
                  <a:gd name="T8" fmla="*/ 121 w 559"/>
                  <a:gd name="T9" fmla="*/ 134 h 803"/>
                  <a:gd name="T10" fmla="*/ 85 w 559"/>
                  <a:gd name="T11" fmla="*/ 138 h 803"/>
                  <a:gd name="T12" fmla="*/ 86 w 559"/>
                  <a:gd name="T13" fmla="*/ 142 h 803"/>
                  <a:gd name="T14" fmla="*/ 90 w 559"/>
                  <a:gd name="T15" fmla="*/ 154 h 803"/>
                  <a:gd name="T16" fmla="*/ 92 w 559"/>
                  <a:gd name="T17" fmla="*/ 162 h 803"/>
                  <a:gd name="T18" fmla="*/ 94 w 559"/>
                  <a:gd name="T19" fmla="*/ 172 h 803"/>
                  <a:gd name="T20" fmla="*/ 96 w 559"/>
                  <a:gd name="T21" fmla="*/ 183 h 803"/>
                  <a:gd name="T22" fmla="*/ 97 w 559"/>
                  <a:gd name="T23" fmla="*/ 189 h 803"/>
                  <a:gd name="T24" fmla="*/ 98 w 559"/>
                  <a:gd name="T25" fmla="*/ 195 h 803"/>
                  <a:gd name="T26" fmla="*/ 101 w 559"/>
                  <a:gd name="T27" fmla="*/ 253 h 803"/>
                  <a:gd name="T28" fmla="*/ 92 w 559"/>
                  <a:gd name="T29" fmla="*/ 317 h 803"/>
                  <a:gd name="T30" fmla="*/ 69 w 559"/>
                  <a:gd name="T31" fmla="*/ 378 h 803"/>
                  <a:gd name="T32" fmla="*/ 38 w 559"/>
                  <a:gd name="T33" fmla="*/ 426 h 803"/>
                  <a:gd name="T34" fmla="*/ 11 w 559"/>
                  <a:gd name="T35" fmla="*/ 458 h 803"/>
                  <a:gd name="T36" fmla="*/ 3 w 559"/>
                  <a:gd name="T37" fmla="*/ 466 h 803"/>
                  <a:gd name="T38" fmla="*/ 0 w 559"/>
                  <a:gd name="T39" fmla="*/ 469 h 803"/>
                  <a:gd name="T40" fmla="*/ 5 w 559"/>
                  <a:gd name="T41" fmla="*/ 477 h 803"/>
                  <a:gd name="T42" fmla="*/ 19 w 559"/>
                  <a:gd name="T43" fmla="*/ 499 h 803"/>
                  <a:gd name="T44" fmla="*/ 57 w 559"/>
                  <a:gd name="T45" fmla="*/ 570 h 803"/>
                  <a:gd name="T46" fmla="*/ 76 w 559"/>
                  <a:gd name="T47" fmla="*/ 609 h 803"/>
                  <a:gd name="T48" fmla="*/ 91 w 559"/>
                  <a:gd name="T49" fmla="*/ 644 h 803"/>
                  <a:gd name="T50" fmla="*/ 104 w 559"/>
                  <a:gd name="T51" fmla="*/ 678 h 803"/>
                  <a:gd name="T52" fmla="*/ 134 w 559"/>
                  <a:gd name="T53" fmla="*/ 700 h 803"/>
                  <a:gd name="T54" fmla="*/ 165 w 559"/>
                  <a:gd name="T55" fmla="*/ 722 h 803"/>
                  <a:gd name="T56" fmla="*/ 203 w 559"/>
                  <a:gd name="T57" fmla="*/ 746 h 803"/>
                  <a:gd name="T58" fmla="*/ 275 w 559"/>
                  <a:gd name="T59" fmla="*/ 787 h 803"/>
                  <a:gd name="T60" fmla="*/ 300 w 559"/>
                  <a:gd name="T61" fmla="*/ 799 h 803"/>
                  <a:gd name="T62" fmla="*/ 310 w 559"/>
                  <a:gd name="T63" fmla="*/ 803 h 803"/>
                  <a:gd name="T64" fmla="*/ 317 w 559"/>
                  <a:gd name="T65" fmla="*/ 797 h 803"/>
                  <a:gd name="T66" fmla="*/ 337 w 559"/>
                  <a:gd name="T67" fmla="*/ 777 h 803"/>
                  <a:gd name="T68" fmla="*/ 402 w 559"/>
                  <a:gd name="T69" fmla="*/ 703 h 803"/>
                  <a:gd name="T70" fmla="*/ 476 w 559"/>
                  <a:gd name="T71" fmla="*/ 583 h 803"/>
                  <a:gd name="T72" fmla="*/ 533 w 559"/>
                  <a:gd name="T73" fmla="*/ 431 h 803"/>
                  <a:gd name="T74" fmla="*/ 557 w 559"/>
                  <a:gd name="T75" fmla="*/ 271 h 803"/>
                  <a:gd name="T76" fmla="*/ 550 w 559"/>
                  <a:gd name="T77" fmla="*/ 131 h 803"/>
                  <a:gd name="T78" fmla="*/ 548 w 559"/>
                  <a:gd name="T79" fmla="*/ 116 h 803"/>
                  <a:gd name="T80" fmla="*/ 545 w 559"/>
                  <a:gd name="T81" fmla="*/ 102 h 803"/>
                  <a:gd name="T82" fmla="*/ 540 w 559"/>
                  <a:gd name="T83" fmla="*/ 77 h 803"/>
                  <a:gd name="T84" fmla="*/ 535 w 559"/>
                  <a:gd name="T85" fmla="*/ 54 h 803"/>
                  <a:gd name="T86" fmla="*/ 530 w 559"/>
                  <a:gd name="T87" fmla="*/ 35 h 803"/>
                  <a:gd name="T88" fmla="*/ 523 w 559"/>
                  <a:gd name="T89" fmla="*/ 9 h 803"/>
                  <a:gd name="T90" fmla="*/ 520 w 559"/>
                  <a:gd name="T91" fmla="*/ 0 h 803"/>
                  <a:gd name="T92" fmla="*/ 490 w 559"/>
                  <a:gd name="T93" fmla="*/ 24 h 803"/>
                  <a:gd name="T94" fmla="*/ 422 w 559"/>
                  <a:gd name="T95" fmla="*/ 72 h 803"/>
                  <a:gd name="T96" fmla="*/ 352 w 559"/>
                  <a:gd name="T97" fmla="*/ 115 h 803"/>
                  <a:gd name="T98" fmla="*/ 328 w 559"/>
                  <a:gd name="T99" fmla="*/ 128 h 803"/>
                  <a:gd name="T100" fmla="*/ 319 w 559"/>
                  <a:gd name="T101" fmla="*/ 133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9" h="803">
                    <a:moveTo>
                      <a:pt x="319" y="133"/>
                    </a:moveTo>
                    <a:cubicBezTo>
                      <a:pt x="319" y="133"/>
                      <a:pt x="315" y="133"/>
                      <a:pt x="309" y="132"/>
                    </a:cubicBezTo>
                    <a:cubicBezTo>
                      <a:pt x="302" y="132"/>
                      <a:pt x="293" y="131"/>
                      <a:pt x="282" y="130"/>
                    </a:cubicBezTo>
                    <a:cubicBezTo>
                      <a:pt x="260" y="129"/>
                      <a:pt x="231" y="128"/>
                      <a:pt x="201" y="129"/>
                    </a:cubicBezTo>
                    <a:cubicBezTo>
                      <a:pt x="172" y="130"/>
                      <a:pt x="143" y="132"/>
                      <a:pt x="121" y="134"/>
                    </a:cubicBezTo>
                    <a:cubicBezTo>
                      <a:pt x="99" y="136"/>
                      <a:pt x="85" y="138"/>
                      <a:pt x="85" y="138"/>
                    </a:cubicBezTo>
                    <a:cubicBezTo>
                      <a:pt x="85" y="138"/>
                      <a:pt x="86" y="139"/>
                      <a:pt x="86" y="142"/>
                    </a:cubicBezTo>
                    <a:cubicBezTo>
                      <a:pt x="87" y="145"/>
                      <a:pt x="88" y="149"/>
                      <a:pt x="90" y="154"/>
                    </a:cubicBezTo>
                    <a:cubicBezTo>
                      <a:pt x="90" y="156"/>
                      <a:pt x="91" y="159"/>
                      <a:pt x="92" y="162"/>
                    </a:cubicBezTo>
                    <a:cubicBezTo>
                      <a:pt x="93" y="165"/>
                      <a:pt x="93" y="168"/>
                      <a:pt x="94" y="172"/>
                    </a:cubicBezTo>
                    <a:cubicBezTo>
                      <a:pt x="95" y="175"/>
                      <a:pt x="95" y="179"/>
                      <a:pt x="96" y="183"/>
                    </a:cubicBezTo>
                    <a:cubicBezTo>
                      <a:pt x="97" y="185"/>
                      <a:pt x="97" y="187"/>
                      <a:pt x="97" y="189"/>
                    </a:cubicBezTo>
                    <a:cubicBezTo>
                      <a:pt x="98" y="191"/>
                      <a:pt x="98" y="193"/>
                      <a:pt x="98" y="195"/>
                    </a:cubicBezTo>
                    <a:cubicBezTo>
                      <a:pt x="100" y="212"/>
                      <a:pt x="102" y="232"/>
                      <a:pt x="101" y="253"/>
                    </a:cubicBezTo>
                    <a:cubicBezTo>
                      <a:pt x="100" y="274"/>
                      <a:pt x="97" y="296"/>
                      <a:pt x="92" y="317"/>
                    </a:cubicBezTo>
                    <a:cubicBezTo>
                      <a:pt x="86" y="339"/>
                      <a:pt x="78" y="359"/>
                      <a:pt x="69" y="378"/>
                    </a:cubicBezTo>
                    <a:cubicBezTo>
                      <a:pt x="60" y="397"/>
                      <a:pt x="49" y="413"/>
                      <a:pt x="38" y="426"/>
                    </a:cubicBezTo>
                    <a:cubicBezTo>
                      <a:pt x="28" y="440"/>
                      <a:pt x="19" y="450"/>
                      <a:pt x="11" y="458"/>
                    </a:cubicBezTo>
                    <a:cubicBezTo>
                      <a:pt x="8" y="461"/>
                      <a:pt x="5" y="464"/>
                      <a:pt x="3" y="466"/>
                    </a:cubicBezTo>
                    <a:cubicBezTo>
                      <a:pt x="1" y="468"/>
                      <a:pt x="0" y="469"/>
                      <a:pt x="0" y="469"/>
                    </a:cubicBezTo>
                    <a:cubicBezTo>
                      <a:pt x="0" y="469"/>
                      <a:pt x="2" y="472"/>
                      <a:pt x="5" y="477"/>
                    </a:cubicBezTo>
                    <a:cubicBezTo>
                      <a:pt x="9" y="482"/>
                      <a:pt x="14" y="490"/>
                      <a:pt x="19" y="499"/>
                    </a:cubicBezTo>
                    <a:cubicBezTo>
                      <a:pt x="30" y="518"/>
                      <a:pt x="45" y="544"/>
                      <a:pt x="57" y="570"/>
                    </a:cubicBezTo>
                    <a:cubicBezTo>
                      <a:pt x="64" y="583"/>
                      <a:pt x="70" y="596"/>
                      <a:pt x="76" y="609"/>
                    </a:cubicBezTo>
                    <a:cubicBezTo>
                      <a:pt x="81" y="621"/>
                      <a:pt x="86" y="633"/>
                      <a:pt x="91" y="644"/>
                    </a:cubicBezTo>
                    <a:cubicBezTo>
                      <a:pt x="99" y="664"/>
                      <a:pt x="104" y="678"/>
                      <a:pt x="104" y="678"/>
                    </a:cubicBezTo>
                    <a:cubicBezTo>
                      <a:pt x="104" y="678"/>
                      <a:pt x="115" y="687"/>
                      <a:pt x="134" y="700"/>
                    </a:cubicBezTo>
                    <a:cubicBezTo>
                      <a:pt x="143" y="707"/>
                      <a:pt x="154" y="714"/>
                      <a:pt x="165" y="722"/>
                    </a:cubicBezTo>
                    <a:cubicBezTo>
                      <a:pt x="177" y="730"/>
                      <a:pt x="190" y="738"/>
                      <a:pt x="203" y="746"/>
                    </a:cubicBezTo>
                    <a:cubicBezTo>
                      <a:pt x="228" y="762"/>
                      <a:pt x="255" y="776"/>
                      <a:pt x="275" y="787"/>
                    </a:cubicBezTo>
                    <a:cubicBezTo>
                      <a:pt x="286" y="792"/>
                      <a:pt x="294" y="796"/>
                      <a:pt x="300" y="799"/>
                    </a:cubicBezTo>
                    <a:cubicBezTo>
                      <a:pt x="307" y="802"/>
                      <a:pt x="310" y="803"/>
                      <a:pt x="310" y="803"/>
                    </a:cubicBezTo>
                    <a:cubicBezTo>
                      <a:pt x="310" y="803"/>
                      <a:pt x="312" y="801"/>
                      <a:pt x="317" y="797"/>
                    </a:cubicBezTo>
                    <a:cubicBezTo>
                      <a:pt x="322" y="792"/>
                      <a:pt x="329" y="786"/>
                      <a:pt x="337" y="777"/>
                    </a:cubicBezTo>
                    <a:cubicBezTo>
                      <a:pt x="354" y="761"/>
                      <a:pt x="377" y="735"/>
                      <a:pt x="402" y="703"/>
                    </a:cubicBezTo>
                    <a:cubicBezTo>
                      <a:pt x="426" y="670"/>
                      <a:pt x="453" y="629"/>
                      <a:pt x="476" y="583"/>
                    </a:cubicBezTo>
                    <a:cubicBezTo>
                      <a:pt x="499" y="537"/>
                      <a:pt x="520" y="485"/>
                      <a:pt x="533" y="431"/>
                    </a:cubicBezTo>
                    <a:cubicBezTo>
                      <a:pt x="547" y="378"/>
                      <a:pt x="555" y="323"/>
                      <a:pt x="557" y="271"/>
                    </a:cubicBezTo>
                    <a:cubicBezTo>
                      <a:pt x="559" y="220"/>
                      <a:pt x="556" y="172"/>
                      <a:pt x="550" y="131"/>
                    </a:cubicBezTo>
                    <a:cubicBezTo>
                      <a:pt x="549" y="126"/>
                      <a:pt x="548" y="121"/>
                      <a:pt x="548" y="116"/>
                    </a:cubicBezTo>
                    <a:cubicBezTo>
                      <a:pt x="547" y="112"/>
                      <a:pt x="546" y="107"/>
                      <a:pt x="545" y="102"/>
                    </a:cubicBezTo>
                    <a:cubicBezTo>
                      <a:pt x="544" y="93"/>
                      <a:pt x="542" y="85"/>
                      <a:pt x="540" y="77"/>
                    </a:cubicBezTo>
                    <a:cubicBezTo>
                      <a:pt x="538" y="68"/>
                      <a:pt x="537" y="61"/>
                      <a:pt x="535" y="54"/>
                    </a:cubicBezTo>
                    <a:cubicBezTo>
                      <a:pt x="533" y="47"/>
                      <a:pt x="532" y="41"/>
                      <a:pt x="530" y="35"/>
                    </a:cubicBezTo>
                    <a:cubicBezTo>
                      <a:pt x="527" y="24"/>
                      <a:pt x="524" y="15"/>
                      <a:pt x="523" y="9"/>
                    </a:cubicBezTo>
                    <a:cubicBezTo>
                      <a:pt x="521" y="3"/>
                      <a:pt x="520" y="0"/>
                      <a:pt x="520" y="0"/>
                    </a:cubicBezTo>
                    <a:cubicBezTo>
                      <a:pt x="520" y="0"/>
                      <a:pt x="508" y="10"/>
                      <a:pt x="490" y="24"/>
                    </a:cubicBezTo>
                    <a:cubicBezTo>
                      <a:pt x="472" y="38"/>
                      <a:pt x="447" y="56"/>
                      <a:pt x="422" y="72"/>
                    </a:cubicBezTo>
                    <a:cubicBezTo>
                      <a:pt x="397" y="89"/>
                      <a:pt x="371" y="105"/>
                      <a:pt x="352" y="115"/>
                    </a:cubicBezTo>
                    <a:cubicBezTo>
                      <a:pt x="342" y="121"/>
                      <a:pt x="334" y="125"/>
                      <a:pt x="328" y="128"/>
                    </a:cubicBezTo>
                    <a:cubicBezTo>
                      <a:pt x="322" y="131"/>
                      <a:pt x="319" y="133"/>
                      <a:pt x="319" y="133"/>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5">
                <a:extLst>
                  <a:ext uri="{FF2B5EF4-FFF2-40B4-BE49-F238E27FC236}">
                    <a16:creationId xmlns:a16="http://schemas.microsoft.com/office/drawing/2014/main" xmlns="" id="{ED2FD0E1-FCD4-4AE7-902B-23CBA8E94517}"/>
                  </a:ext>
                </a:extLst>
              </p:cNvPr>
              <p:cNvSpPr>
                <a:spLocks/>
              </p:cNvSpPr>
              <p:nvPr/>
            </p:nvSpPr>
            <p:spPr bwMode="auto">
              <a:xfrm>
                <a:off x="6101645" y="1969170"/>
                <a:ext cx="1872923" cy="1704709"/>
              </a:xfrm>
              <a:custGeom>
                <a:avLst/>
                <a:gdLst>
                  <a:gd name="T0" fmla="*/ 68 w 702"/>
                  <a:gd name="T1" fmla="*/ 232 h 639"/>
                  <a:gd name="T2" fmla="*/ 64 w 702"/>
                  <a:gd name="T3" fmla="*/ 241 h 639"/>
                  <a:gd name="T4" fmla="*/ 54 w 702"/>
                  <a:gd name="T5" fmla="*/ 266 h 639"/>
                  <a:gd name="T6" fmla="*/ 27 w 702"/>
                  <a:gd name="T7" fmla="*/ 343 h 639"/>
                  <a:gd name="T8" fmla="*/ 7 w 702"/>
                  <a:gd name="T9" fmla="*/ 420 h 639"/>
                  <a:gd name="T10" fmla="*/ 0 w 702"/>
                  <a:gd name="T11" fmla="*/ 456 h 639"/>
                  <a:gd name="T12" fmla="*/ 4 w 702"/>
                  <a:gd name="T13" fmla="*/ 456 h 639"/>
                  <a:gd name="T14" fmla="*/ 16 w 702"/>
                  <a:gd name="T15" fmla="*/ 456 h 639"/>
                  <a:gd name="T16" fmla="*/ 25 w 702"/>
                  <a:gd name="T17" fmla="*/ 457 h 639"/>
                  <a:gd name="T18" fmla="*/ 35 w 702"/>
                  <a:gd name="T19" fmla="*/ 458 h 639"/>
                  <a:gd name="T20" fmla="*/ 46 w 702"/>
                  <a:gd name="T21" fmla="*/ 459 h 639"/>
                  <a:gd name="T22" fmla="*/ 52 w 702"/>
                  <a:gd name="T23" fmla="*/ 460 h 639"/>
                  <a:gd name="T24" fmla="*/ 58 w 702"/>
                  <a:gd name="T25" fmla="*/ 461 h 639"/>
                  <a:gd name="T26" fmla="*/ 114 w 702"/>
                  <a:gd name="T27" fmla="*/ 476 h 639"/>
                  <a:gd name="T28" fmla="*/ 173 w 702"/>
                  <a:gd name="T29" fmla="*/ 505 h 639"/>
                  <a:gd name="T30" fmla="*/ 223 w 702"/>
                  <a:gd name="T31" fmla="*/ 546 h 639"/>
                  <a:gd name="T32" fmla="*/ 260 w 702"/>
                  <a:gd name="T33" fmla="*/ 589 h 639"/>
                  <a:gd name="T34" fmla="*/ 281 w 702"/>
                  <a:gd name="T35" fmla="*/ 625 h 639"/>
                  <a:gd name="T36" fmla="*/ 286 w 702"/>
                  <a:gd name="T37" fmla="*/ 635 h 639"/>
                  <a:gd name="T38" fmla="*/ 288 w 702"/>
                  <a:gd name="T39" fmla="*/ 639 h 639"/>
                  <a:gd name="T40" fmla="*/ 298 w 702"/>
                  <a:gd name="T41" fmla="*/ 636 h 639"/>
                  <a:gd name="T42" fmla="*/ 323 w 702"/>
                  <a:gd name="T43" fmla="*/ 630 h 639"/>
                  <a:gd name="T44" fmla="*/ 402 w 702"/>
                  <a:gd name="T45" fmla="*/ 616 h 639"/>
                  <a:gd name="T46" fmla="*/ 445 w 702"/>
                  <a:gd name="T47" fmla="*/ 610 h 639"/>
                  <a:gd name="T48" fmla="*/ 483 w 702"/>
                  <a:gd name="T49" fmla="*/ 607 h 639"/>
                  <a:gd name="T50" fmla="*/ 520 w 702"/>
                  <a:gd name="T51" fmla="*/ 605 h 639"/>
                  <a:gd name="T52" fmla="*/ 550 w 702"/>
                  <a:gd name="T53" fmla="*/ 583 h 639"/>
                  <a:gd name="T54" fmla="*/ 580 w 702"/>
                  <a:gd name="T55" fmla="*/ 560 h 639"/>
                  <a:gd name="T56" fmla="*/ 614 w 702"/>
                  <a:gd name="T57" fmla="*/ 532 h 639"/>
                  <a:gd name="T58" fmla="*/ 676 w 702"/>
                  <a:gd name="T59" fmla="*/ 475 h 639"/>
                  <a:gd name="T60" fmla="*/ 695 w 702"/>
                  <a:gd name="T61" fmla="*/ 455 h 639"/>
                  <a:gd name="T62" fmla="*/ 702 w 702"/>
                  <a:gd name="T63" fmla="*/ 448 h 639"/>
                  <a:gd name="T64" fmla="*/ 698 w 702"/>
                  <a:gd name="T65" fmla="*/ 439 h 639"/>
                  <a:gd name="T66" fmla="*/ 686 w 702"/>
                  <a:gd name="T67" fmla="*/ 414 h 639"/>
                  <a:gd name="T68" fmla="*/ 635 w 702"/>
                  <a:gd name="T69" fmla="*/ 329 h 639"/>
                  <a:gd name="T70" fmla="*/ 544 w 702"/>
                  <a:gd name="T71" fmla="*/ 221 h 639"/>
                  <a:gd name="T72" fmla="*/ 417 w 702"/>
                  <a:gd name="T73" fmla="*/ 120 h 639"/>
                  <a:gd name="T74" fmla="*/ 273 w 702"/>
                  <a:gd name="T75" fmla="*/ 48 h 639"/>
                  <a:gd name="T76" fmla="*/ 137 w 702"/>
                  <a:gd name="T77" fmla="*/ 12 h 639"/>
                  <a:gd name="T78" fmla="*/ 122 w 702"/>
                  <a:gd name="T79" fmla="*/ 9 h 639"/>
                  <a:gd name="T80" fmla="*/ 108 w 702"/>
                  <a:gd name="T81" fmla="*/ 7 h 639"/>
                  <a:gd name="T82" fmla="*/ 82 w 702"/>
                  <a:gd name="T83" fmla="*/ 4 h 639"/>
                  <a:gd name="T84" fmla="*/ 59 w 702"/>
                  <a:gd name="T85" fmla="*/ 2 h 639"/>
                  <a:gd name="T86" fmla="*/ 40 w 702"/>
                  <a:gd name="T87" fmla="*/ 1 h 639"/>
                  <a:gd name="T88" fmla="*/ 12 w 702"/>
                  <a:gd name="T89" fmla="*/ 0 h 639"/>
                  <a:gd name="T90" fmla="*/ 3 w 702"/>
                  <a:gd name="T91" fmla="*/ 0 h 639"/>
                  <a:gd name="T92" fmla="*/ 16 w 702"/>
                  <a:gd name="T93" fmla="*/ 36 h 639"/>
                  <a:gd name="T94" fmla="*/ 42 w 702"/>
                  <a:gd name="T95" fmla="*/ 115 h 639"/>
                  <a:gd name="T96" fmla="*/ 61 w 702"/>
                  <a:gd name="T97" fmla="*/ 195 h 639"/>
                  <a:gd name="T98" fmla="*/ 66 w 702"/>
                  <a:gd name="T99" fmla="*/ 222 h 639"/>
                  <a:gd name="T100" fmla="*/ 68 w 702"/>
                  <a:gd name="T101" fmla="*/ 23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2" h="639">
                    <a:moveTo>
                      <a:pt x="68" y="232"/>
                    </a:moveTo>
                    <a:cubicBezTo>
                      <a:pt x="68" y="232"/>
                      <a:pt x="66" y="235"/>
                      <a:pt x="64" y="241"/>
                    </a:cubicBezTo>
                    <a:cubicBezTo>
                      <a:pt x="61" y="247"/>
                      <a:pt x="58" y="256"/>
                      <a:pt x="54" y="266"/>
                    </a:cubicBezTo>
                    <a:cubicBezTo>
                      <a:pt x="46" y="287"/>
                      <a:pt x="36" y="315"/>
                      <a:pt x="27" y="343"/>
                    </a:cubicBezTo>
                    <a:cubicBezTo>
                      <a:pt x="19" y="371"/>
                      <a:pt x="12" y="399"/>
                      <a:pt x="7" y="420"/>
                    </a:cubicBezTo>
                    <a:cubicBezTo>
                      <a:pt x="3" y="442"/>
                      <a:pt x="0" y="456"/>
                      <a:pt x="0" y="456"/>
                    </a:cubicBezTo>
                    <a:cubicBezTo>
                      <a:pt x="0" y="456"/>
                      <a:pt x="2" y="456"/>
                      <a:pt x="4" y="456"/>
                    </a:cubicBezTo>
                    <a:cubicBezTo>
                      <a:pt x="7" y="456"/>
                      <a:pt x="11" y="456"/>
                      <a:pt x="16" y="456"/>
                    </a:cubicBezTo>
                    <a:cubicBezTo>
                      <a:pt x="19" y="457"/>
                      <a:pt x="22" y="457"/>
                      <a:pt x="25" y="457"/>
                    </a:cubicBezTo>
                    <a:cubicBezTo>
                      <a:pt x="28" y="457"/>
                      <a:pt x="31" y="457"/>
                      <a:pt x="35" y="458"/>
                    </a:cubicBezTo>
                    <a:cubicBezTo>
                      <a:pt x="38" y="458"/>
                      <a:pt x="42" y="459"/>
                      <a:pt x="46" y="459"/>
                    </a:cubicBezTo>
                    <a:cubicBezTo>
                      <a:pt x="48" y="459"/>
                      <a:pt x="50" y="460"/>
                      <a:pt x="52" y="460"/>
                    </a:cubicBezTo>
                    <a:cubicBezTo>
                      <a:pt x="54" y="460"/>
                      <a:pt x="56" y="461"/>
                      <a:pt x="58" y="461"/>
                    </a:cubicBezTo>
                    <a:cubicBezTo>
                      <a:pt x="75" y="464"/>
                      <a:pt x="94" y="469"/>
                      <a:pt x="114" y="476"/>
                    </a:cubicBezTo>
                    <a:cubicBezTo>
                      <a:pt x="134" y="484"/>
                      <a:pt x="154" y="493"/>
                      <a:pt x="173" y="505"/>
                    </a:cubicBezTo>
                    <a:cubicBezTo>
                      <a:pt x="191" y="517"/>
                      <a:pt x="208" y="531"/>
                      <a:pt x="223" y="546"/>
                    </a:cubicBezTo>
                    <a:cubicBezTo>
                      <a:pt x="238" y="560"/>
                      <a:pt x="250" y="575"/>
                      <a:pt x="260" y="589"/>
                    </a:cubicBezTo>
                    <a:cubicBezTo>
                      <a:pt x="269" y="603"/>
                      <a:pt x="277" y="616"/>
                      <a:pt x="281" y="625"/>
                    </a:cubicBezTo>
                    <a:cubicBezTo>
                      <a:pt x="284" y="629"/>
                      <a:pt x="285" y="633"/>
                      <a:pt x="286" y="635"/>
                    </a:cubicBezTo>
                    <a:cubicBezTo>
                      <a:pt x="288" y="638"/>
                      <a:pt x="288" y="639"/>
                      <a:pt x="288" y="639"/>
                    </a:cubicBezTo>
                    <a:cubicBezTo>
                      <a:pt x="288" y="639"/>
                      <a:pt x="292" y="638"/>
                      <a:pt x="298" y="636"/>
                    </a:cubicBezTo>
                    <a:cubicBezTo>
                      <a:pt x="304" y="635"/>
                      <a:pt x="313" y="633"/>
                      <a:pt x="323" y="630"/>
                    </a:cubicBezTo>
                    <a:cubicBezTo>
                      <a:pt x="345" y="625"/>
                      <a:pt x="373" y="620"/>
                      <a:pt x="402" y="616"/>
                    </a:cubicBezTo>
                    <a:cubicBezTo>
                      <a:pt x="417" y="613"/>
                      <a:pt x="431" y="612"/>
                      <a:pt x="445" y="610"/>
                    </a:cubicBezTo>
                    <a:cubicBezTo>
                      <a:pt x="459" y="609"/>
                      <a:pt x="471" y="608"/>
                      <a:pt x="483" y="607"/>
                    </a:cubicBezTo>
                    <a:cubicBezTo>
                      <a:pt x="505" y="605"/>
                      <a:pt x="520" y="605"/>
                      <a:pt x="520" y="605"/>
                    </a:cubicBezTo>
                    <a:cubicBezTo>
                      <a:pt x="520" y="605"/>
                      <a:pt x="532" y="597"/>
                      <a:pt x="550" y="583"/>
                    </a:cubicBezTo>
                    <a:cubicBezTo>
                      <a:pt x="559" y="577"/>
                      <a:pt x="569" y="569"/>
                      <a:pt x="580" y="560"/>
                    </a:cubicBezTo>
                    <a:cubicBezTo>
                      <a:pt x="591" y="551"/>
                      <a:pt x="603" y="542"/>
                      <a:pt x="614" y="532"/>
                    </a:cubicBezTo>
                    <a:cubicBezTo>
                      <a:pt x="637" y="512"/>
                      <a:pt x="659" y="491"/>
                      <a:pt x="676" y="475"/>
                    </a:cubicBezTo>
                    <a:cubicBezTo>
                      <a:pt x="684" y="467"/>
                      <a:pt x="690" y="460"/>
                      <a:pt x="695" y="455"/>
                    </a:cubicBezTo>
                    <a:cubicBezTo>
                      <a:pt x="700" y="450"/>
                      <a:pt x="702" y="448"/>
                      <a:pt x="702" y="448"/>
                    </a:cubicBezTo>
                    <a:cubicBezTo>
                      <a:pt x="702" y="448"/>
                      <a:pt x="701" y="445"/>
                      <a:pt x="698" y="439"/>
                    </a:cubicBezTo>
                    <a:cubicBezTo>
                      <a:pt x="695" y="433"/>
                      <a:pt x="692" y="425"/>
                      <a:pt x="686" y="414"/>
                    </a:cubicBezTo>
                    <a:cubicBezTo>
                      <a:pt x="675" y="393"/>
                      <a:pt x="658" y="363"/>
                      <a:pt x="635" y="329"/>
                    </a:cubicBezTo>
                    <a:cubicBezTo>
                      <a:pt x="611" y="296"/>
                      <a:pt x="581" y="258"/>
                      <a:pt x="544" y="221"/>
                    </a:cubicBezTo>
                    <a:cubicBezTo>
                      <a:pt x="507" y="185"/>
                      <a:pt x="464" y="150"/>
                      <a:pt x="417" y="120"/>
                    </a:cubicBezTo>
                    <a:cubicBezTo>
                      <a:pt x="371" y="90"/>
                      <a:pt x="321" y="66"/>
                      <a:pt x="273" y="48"/>
                    </a:cubicBezTo>
                    <a:cubicBezTo>
                      <a:pt x="224" y="30"/>
                      <a:pt x="177" y="19"/>
                      <a:pt x="137" y="12"/>
                    </a:cubicBezTo>
                    <a:cubicBezTo>
                      <a:pt x="132" y="11"/>
                      <a:pt x="127" y="10"/>
                      <a:pt x="122" y="9"/>
                    </a:cubicBezTo>
                    <a:cubicBezTo>
                      <a:pt x="118" y="9"/>
                      <a:pt x="113" y="8"/>
                      <a:pt x="108" y="7"/>
                    </a:cubicBezTo>
                    <a:cubicBezTo>
                      <a:pt x="99" y="6"/>
                      <a:pt x="90" y="5"/>
                      <a:pt x="82" y="4"/>
                    </a:cubicBezTo>
                    <a:cubicBezTo>
                      <a:pt x="74" y="3"/>
                      <a:pt x="66" y="2"/>
                      <a:pt x="59" y="2"/>
                    </a:cubicBezTo>
                    <a:cubicBezTo>
                      <a:pt x="52" y="1"/>
                      <a:pt x="46" y="1"/>
                      <a:pt x="40" y="1"/>
                    </a:cubicBezTo>
                    <a:cubicBezTo>
                      <a:pt x="28" y="0"/>
                      <a:pt x="19" y="0"/>
                      <a:pt x="12" y="0"/>
                    </a:cubicBezTo>
                    <a:cubicBezTo>
                      <a:pt x="6" y="0"/>
                      <a:pt x="3" y="0"/>
                      <a:pt x="3" y="0"/>
                    </a:cubicBezTo>
                    <a:cubicBezTo>
                      <a:pt x="3" y="0"/>
                      <a:pt x="9" y="14"/>
                      <a:pt x="16" y="36"/>
                    </a:cubicBezTo>
                    <a:cubicBezTo>
                      <a:pt x="24" y="57"/>
                      <a:pt x="34" y="86"/>
                      <a:pt x="42" y="115"/>
                    </a:cubicBezTo>
                    <a:cubicBezTo>
                      <a:pt x="50" y="144"/>
                      <a:pt x="57" y="173"/>
                      <a:pt x="61" y="195"/>
                    </a:cubicBezTo>
                    <a:cubicBezTo>
                      <a:pt x="63" y="206"/>
                      <a:pt x="65" y="215"/>
                      <a:pt x="66" y="222"/>
                    </a:cubicBezTo>
                    <a:cubicBezTo>
                      <a:pt x="67" y="228"/>
                      <a:pt x="68" y="232"/>
                      <a:pt x="68" y="232"/>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6" name="文字方塊 55">
              <a:extLst>
                <a:ext uri="{FF2B5EF4-FFF2-40B4-BE49-F238E27FC236}">
                  <a16:creationId xmlns:a16="http://schemas.microsoft.com/office/drawing/2014/main" xmlns="" id="{2E47977C-FAD9-4533-BED6-91F2561B7FCE}"/>
                </a:ext>
              </a:extLst>
            </p:cNvPr>
            <p:cNvSpPr txBox="1"/>
            <p:nvPr/>
          </p:nvSpPr>
          <p:spPr>
            <a:xfrm>
              <a:off x="4869388" y="2495833"/>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57" name="文字方塊 56">
              <a:extLst>
                <a:ext uri="{FF2B5EF4-FFF2-40B4-BE49-F238E27FC236}">
                  <a16:creationId xmlns:a16="http://schemas.microsoft.com/office/drawing/2014/main" xmlns="" id="{0DA25C43-573C-4075-8602-B1CD6771CF48}"/>
                </a:ext>
              </a:extLst>
            </p:cNvPr>
            <p:cNvSpPr txBox="1"/>
            <p:nvPr/>
          </p:nvSpPr>
          <p:spPr>
            <a:xfrm>
              <a:off x="5821679" y="5352012"/>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58" name="文字方塊 57">
              <a:extLst>
                <a:ext uri="{FF2B5EF4-FFF2-40B4-BE49-F238E27FC236}">
                  <a16:creationId xmlns:a16="http://schemas.microsoft.com/office/drawing/2014/main" xmlns="" id="{BCEC8409-BA4D-45BE-9C1B-23DAE431BC2E}"/>
                </a:ext>
              </a:extLst>
            </p:cNvPr>
            <p:cNvSpPr txBox="1"/>
            <p:nvPr/>
          </p:nvSpPr>
          <p:spPr>
            <a:xfrm>
              <a:off x="4376315" y="4191197"/>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59" name="文字方塊 58">
              <a:extLst>
                <a:ext uri="{FF2B5EF4-FFF2-40B4-BE49-F238E27FC236}">
                  <a16:creationId xmlns:a16="http://schemas.microsoft.com/office/drawing/2014/main" xmlns="" id="{107A3B38-7FAF-47FB-B05D-FDC209FF8D16}"/>
                </a:ext>
              </a:extLst>
            </p:cNvPr>
            <p:cNvSpPr txBox="1"/>
            <p:nvPr/>
          </p:nvSpPr>
          <p:spPr>
            <a:xfrm>
              <a:off x="7230390" y="4191197"/>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60" name="文字方塊 59">
              <a:extLst>
                <a:ext uri="{FF2B5EF4-FFF2-40B4-BE49-F238E27FC236}">
                  <a16:creationId xmlns:a16="http://schemas.microsoft.com/office/drawing/2014/main" xmlns="" id="{9E84F14E-9AD0-4A7B-94A4-8544EF550963}"/>
                </a:ext>
              </a:extLst>
            </p:cNvPr>
            <p:cNvSpPr txBox="1"/>
            <p:nvPr/>
          </p:nvSpPr>
          <p:spPr>
            <a:xfrm>
              <a:off x="6749520" y="2501432"/>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grpSp>
      <p:sp>
        <p:nvSpPr>
          <p:cNvPr id="67" name="文字版面配置區 31">
            <a:extLst>
              <a:ext uri="{FF2B5EF4-FFF2-40B4-BE49-F238E27FC236}">
                <a16:creationId xmlns:a16="http://schemas.microsoft.com/office/drawing/2014/main" xmlns="" id="{6F7AB370-69F5-46F3-853B-679FA12F7AC9}"/>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3600" b="1">
                <a:solidFill>
                  <a:schemeClr val="accent1"/>
                </a:solidFill>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12" name="文字版面配置區 11">
            <a:extLst>
              <a:ext uri="{FF2B5EF4-FFF2-40B4-BE49-F238E27FC236}">
                <a16:creationId xmlns:a16="http://schemas.microsoft.com/office/drawing/2014/main" xmlns="" id="{36A1A8B2-1BF0-4B08-A41C-8BBA02220D7C}"/>
              </a:ext>
            </a:extLst>
          </p:cNvPr>
          <p:cNvSpPr>
            <a:spLocks noGrp="1"/>
          </p:cNvSpPr>
          <p:nvPr>
            <p:ph type="body" sz="quarter" idx="14" hasCustomPrompt="1"/>
          </p:nvPr>
        </p:nvSpPr>
        <p:spPr>
          <a:xfrm>
            <a:off x="851330" y="140674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66" name="文字版面配置區 11">
            <a:extLst>
              <a:ext uri="{FF2B5EF4-FFF2-40B4-BE49-F238E27FC236}">
                <a16:creationId xmlns:a16="http://schemas.microsoft.com/office/drawing/2014/main" xmlns="" id="{59D1351C-F004-4715-AD80-DF94C7F53EE5}"/>
              </a:ext>
            </a:extLst>
          </p:cNvPr>
          <p:cNvSpPr>
            <a:spLocks noGrp="1"/>
          </p:cNvSpPr>
          <p:nvPr>
            <p:ph type="body" sz="quarter" idx="15" hasCustomPrompt="1"/>
          </p:nvPr>
        </p:nvSpPr>
        <p:spPr>
          <a:xfrm>
            <a:off x="851330" y="1787065"/>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68" name="文字版面配置區 11">
            <a:extLst>
              <a:ext uri="{FF2B5EF4-FFF2-40B4-BE49-F238E27FC236}">
                <a16:creationId xmlns:a16="http://schemas.microsoft.com/office/drawing/2014/main" xmlns="" id="{8EA3A9D0-6686-448F-BEAD-BB622747EB05}"/>
              </a:ext>
            </a:extLst>
          </p:cNvPr>
          <p:cNvSpPr>
            <a:spLocks noGrp="1"/>
          </p:cNvSpPr>
          <p:nvPr>
            <p:ph type="body" sz="quarter" idx="16" hasCustomPrompt="1"/>
          </p:nvPr>
        </p:nvSpPr>
        <p:spPr>
          <a:xfrm>
            <a:off x="841121" y="314615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69" name="文字版面配置區 11">
            <a:extLst>
              <a:ext uri="{FF2B5EF4-FFF2-40B4-BE49-F238E27FC236}">
                <a16:creationId xmlns:a16="http://schemas.microsoft.com/office/drawing/2014/main" xmlns="" id="{C81FE61D-B2A7-4FD2-87F6-7DB472B2F959}"/>
              </a:ext>
            </a:extLst>
          </p:cNvPr>
          <p:cNvSpPr>
            <a:spLocks noGrp="1"/>
          </p:cNvSpPr>
          <p:nvPr>
            <p:ph type="body" sz="quarter" idx="17" hasCustomPrompt="1"/>
          </p:nvPr>
        </p:nvSpPr>
        <p:spPr>
          <a:xfrm>
            <a:off x="841121" y="353410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72" name="文字版面配置區 11">
            <a:extLst>
              <a:ext uri="{FF2B5EF4-FFF2-40B4-BE49-F238E27FC236}">
                <a16:creationId xmlns:a16="http://schemas.microsoft.com/office/drawing/2014/main" xmlns="" id="{C552B1E7-1F8B-4AF2-A590-C87767DB8106}"/>
              </a:ext>
            </a:extLst>
          </p:cNvPr>
          <p:cNvSpPr>
            <a:spLocks noGrp="1"/>
          </p:cNvSpPr>
          <p:nvPr>
            <p:ph type="body" sz="quarter" idx="20" hasCustomPrompt="1"/>
          </p:nvPr>
        </p:nvSpPr>
        <p:spPr>
          <a:xfrm>
            <a:off x="9011334" y="222822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73" name="文字版面配置區 11">
            <a:extLst>
              <a:ext uri="{FF2B5EF4-FFF2-40B4-BE49-F238E27FC236}">
                <a16:creationId xmlns:a16="http://schemas.microsoft.com/office/drawing/2014/main" xmlns="" id="{D8B1735C-D1CF-44A7-92FD-A475206E188E}"/>
              </a:ext>
            </a:extLst>
          </p:cNvPr>
          <p:cNvSpPr>
            <a:spLocks noGrp="1"/>
          </p:cNvSpPr>
          <p:nvPr>
            <p:ph type="body" sz="quarter" idx="21" hasCustomPrompt="1"/>
          </p:nvPr>
        </p:nvSpPr>
        <p:spPr>
          <a:xfrm>
            <a:off x="9011334" y="262026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74" name="文字版面配置區 11">
            <a:extLst>
              <a:ext uri="{FF2B5EF4-FFF2-40B4-BE49-F238E27FC236}">
                <a16:creationId xmlns:a16="http://schemas.microsoft.com/office/drawing/2014/main" xmlns="" id="{9A7F9D3F-3AFE-4784-B334-FEAB07603C19}"/>
              </a:ext>
            </a:extLst>
          </p:cNvPr>
          <p:cNvSpPr>
            <a:spLocks noGrp="1"/>
          </p:cNvSpPr>
          <p:nvPr>
            <p:ph type="body" sz="quarter" idx="22" hasCustomPrompt="1"/>
          </p:nvPr>
        </p:nvSpPr>
        <p:spPr>
          <a:xfrm>
            <a:off x="9011334" y="425263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75" name="文字版面配置區 11">
            <a:extLst>
              <a:ext uri="{FF2B5EF4-FFF2-40B4-BE49-F238E27FC236}">
                <a16:creationId xmlns:a16="http://schemas.microsoft.com/office/drawing/2014/main" xmlns="" id="{A64361EA-C056-4437-8F3F-AF3488BCB24B}"/>
              </a:ext>
            </a:extLst>
          </p:cNvPr>
          <p:cNvSpPr>
            <a:spLocks noGrp="1"/>
          </p:cNvSpPr>
          <p:nvPr>
            <p:ph type="body" sz="quarter" idx="23" hasCustomPrompt="1"/>
          </p:nvPr>
        </p:nvSpPr>
        <p:spPr>
          <a:xfrm>
            <a:off x="9011334" y="4615370"/>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6" name="文字版面配置區 11">
            <a:extLst>
              <a:ext uri="{FF2B5EF4-FFF2-40B4-BE49-F238E27FC236}">
                <a16:creationId xmlns:a16="http://schemas.microsoft.com/office/drawing/2014/main" xmlns="" id="{F5B097E9-71AE-4AF0-A68D-5CD1F91BD81B}"/>
              </a:ext>
            </a:extLst>
          </p:cNvPr>
          <p:cNvSpPr>
            <a:spLocks noGrp="1"/>
          </p:cNvSpPr>
          <p:nvPr>
            <p:ph type="body" sz="quarter" idx="24" hasCustomPrompt="1"/>
          </p:nvPr>
        </p:nvSpPr>
        <p:spPr>
          <a:xfrm>
            <a:off x="851330" y="488556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a16="http://schemas.microsoft.com/office/drawing/2014/main" xmlns="" id="{394283D9-7CC9-4AE0-83C4-DCED376FBF3E}"/>
              </a:ext>
            </a:extLst>
          </p:cNvPr>
          <p:cNvSpPr>
            <a:spLocks noGrp="1"/>
          </p:cNvSpPr>
          <p:nvPr>
            <p:ph type="body" sz="quarter" idx="25" hasCustomPrompt="1"/>
          </p:nvPr>
        </p:nvSpPr>
        <p:spPr>
          <a:xfrm>
            <a:off x="851330" y="5273518"/>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xmlns="" id="{BE5E0655-E435-4A5B-8E2B-6938DFEE3F7F}"/>
              </a:ext>
            </a:extLst>
          </p:cNvPr>
          <p:cNvSpPr>
            <a:spLocks noGrp="1"/>
          </p:cNvSpPr>
          <p:nvPr>
            <p:ph type="dt" sz="half" idx="26"/>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1" name="群組 11">
            <a:extLst>
              <a:ext uri="{FF2B5EF4-FFF2-40B4-BE49-F238E27FC236}">
                <a16:creationId xmlns:a16="http://schemas.microsoft.com/office/drawing/2014/main" xmlns="" id="{BECCDBCF-F963-784D-9CE8-E09D626C4757}"/>
              </a:ext>
            </a:extLst>
          </p:cNvPr>
          <p:cNvGrpSpPr/>
          <p:nvPr userDrawn="1"/>
        </p:nvGrpSpPr>
        <p:grpSpPr>
          <a:xfrm>
            <a:off x="-293799" y="712828"/>
            <a:ext cx="962357" cy="630151"/>
            <a:chOff x="-293799" y="712828"/>
            <a:chExt cx="962357" cy="630151"/>
          </a:xfrm>
        </p:grpSpPr>
        <p:sp>
          <p:nvSpPr>
            <p:cNvPr id="32" name="Diamond 33">
              <a:extLst>
                <a:ext uri="{FF2B5EF4-FFF2-40B4-BE49-F238E27FC236}">
                  <a16:creationId xmlns:a16="http://schemas.microsoft.com/office/drawing/2014/main" xmlns="" id="{A49C9A01-A02D-3C47-85A8-3B46FA77819C}"/>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3" name="Diamond 33">
              <a:extLst>
                <a:ext uri="{FF2B5EF4-FFF2-40B4-BE49-F238E27FC236}">
                  <a16:creationId xmlns:a16="http://schemas.microsoft.com/office/drawing/2014/main" xmlns="" id="{908C18D8-C88D-6B48-B2A7-8CDF9E585F3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4" name="投影片編號版面配置區 5">
            <a:extLst>
              <a:ext uri="{FF2B5EF4-FFF2-40B4-BE49-F238E27FC236}">
                <a16:creationId xmlns:a16="http://schemas.microsoft.com/office/drawing/2014/main" xmlns="" id="{744883F1-A2EA-419F-9266-815E8898CAA7}"/>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63579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項目清單_6點">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a16="http://schemas.microsoft.com/office/drawing/2014/main" xmlns="" id="{50B30EF3-5F93-402F-9825-7821DB960762}"/>
              </a:ext>
            </a:extLst>
          </p:cNvPr>
          <p:cNvGrpSpPr/>
          <p:nvPr/>
        </p:nvGrpSpPr>
        <p:grpSpPr>
          <a:xfrm>
            <a:off x="4038600" y="1751558"/>
            <a:ext cx="4163556" cy="4150008"/>
            <a:chOff x="4014222" y="1948957"/>
            <a:chExt cx="4163556" cy="4150008"/>
          </a:xfrm>
        </p:grpSpPr>
        <p:grpSp>
          <p:nvGrpSpPr>
            <p:cNvPr id="13" name="群組 12">
              <a:extLst>
                <a:ext uri="{FF2B5EF4-FFF2-40B4-BE49-F238E27FC236}">
                  <a16:creationId xmlns:a16="http://schemas.microsoft.com/office/drawing/2014/main" xmlns="" id="{B3DFCBFD-D1CF-43FB-94D6-96DEDA0D971D}"/>
                </a:ext>
              </a:extLst>
            </p:cNvPr>
            <p:cNvGrpSpPr/>
            <p:nvPr/>
          </p:nvGrpSpPr>
          <p:grpSpPr>
            <a:xfrm>
              <a:off x="4014222" y="1948957"/>
              <a:ext cx="4163556" cy="4150008"/>
              <a:chOff x="4014222" y="1979330"/>
              <a:chExt cx="4163556" cy="4150008"/>
            </a:xfrm>
          </p:grpSpPr>
          <p:sp>
            <p:nvSpPr>
              <p:cNvPr id="20" name="Freeform 40">
                <a:extLst>
                  <a:ext uri="{FF2B5EF4-FFF2-40B4-BE49-F238E27FC236}">
                    <a16:creationId xmlns:a16="http://schemas.microsoft.com/office/drawing/2014/main" xmlns="" id="{51BBB477-6EB2-4674-A6E6-E3395778051A}"/>
                  </a:ext>
                </a:extLst>
              </p:cNvPr>
              <p:cNvSpPr>
                <a:spLocks/>
              </p:cNvSpPr>
              <p:nvPr/>
            </p:nvSpPr>
            <p:spPr bwMode="auto">
              <a:xfrm>
                <a:off x="4305490" y="1990619"/>
                <a:ext cx="1785994" cy="1632457"/>
              </a:xfrm>
              <a:custGeom>
                <a:avLst/>
                <a:gdLst>
                  <a:gd name="T0" fmla="*/ 251 w 669"/>
                  <a:gd name="T1" fmla="*/ 478 h 612"/>
                  <a:gd name="T2" fmla="*/ 366 w 669"/>
                  <a:gd name="T3" fmla="*/ 589 h 612"/>
                  <a:gd name="T4" fmla="*/ 401 w 669"/>
                  <a:gd name="T5" fmla="*/ 600 h 612"/>
                  <a:gd name="T6" fmla="*/ 410 w 669"/>
                  <a:gd name="T7" fmla="*/ 587 h 612"/>
                  <a:gd name="T8" fmla="*/ 418 w 669"/>
                  <a:gd name="T9" fmla="*/ 575 h 612"/>
                  <a:gd name="T10" fmla="*/ 429 w 669"/>
                  <a:gd name="T11" fmla="*/ 562 h 612"/>
                  <a:gd name="T12" fmla="*/ 437 w 669"/>
                  <a:gd name="T13" fmla="*/ 553 h 612"/>
                  <a:gd name="T14" fmla="*/ 454 w 669"/>
                  <a:gd name="T15" fmla="*/ 535 h 612"/>
                  <a:gd name="T16" fmla="*/ 480 w 669"/>
                  <a:gd name="T17" fmla="*/ 514 h 612"/>
                  <a:gd name="T18" fmla="*/ 496 w 669"/>
                  <a:gd name="T19" fmla="*/ 502 h 612"/>
                  <a:gd name="T20" fmla="*/ 520 w 669"/>
                  <a:gd name="T21" fmla="*/ 488 h 612"/>
                  <a:gd name="T22" fmla="*/ 532 w 669"/>
                  <a:gd name="T23" fmla="*/ 482 h 612"/>
                  <a:gd name="T24" fmla="*/ 555 w 669"/>
                  <a:gd name="T25" fmla="*/ 473 h 612"/>
                  <a:gd name="T26" fmla="*/ 564 w 669"/>
                  <a:gd name="T27" fmla="*/ 469 h 612"/>
                  <a:gd name="T28" fmla="*/ 578 w 669"/>
                  <a:gd name="T29" fmla="*/ 465 h 612"/>
                  <a:gd name="T30" fmla="*/ 589 w 669"/>
                  <a:gd name="T31" fmla="*/ 462 h 612"/>
                  <a:gd name="T32" fmla="*/ 607 w 669"/>
                  <a:gd name="T33" fmla="*/ 458 h 612"/>
                  <a:gd name="T34" fmla="*/ 625 w 669"/>
                  <a:gd name="T35" fmla="*/ 455 h 612"/>
                  <a:gd name="T36" fmla="*/ 632 w 669"/>
                  <a:gd name="T37" fmla="*/ 455 h 612"/>
                  <a:gd name="T38" fmla="*/ 638 w 669"/>
                  <a:gd name="T39" fmla="*/ 418 h 612"/>
                  <a:gd name="T40" fmla="*/ 661 w 669"/>
                  <a:gd name="T41" fmla="*/ 260 h 612"/>
                  <a:gd name="T42" fmla="*/ 660 w 669"/>
                  <a:gd name="T43" fmla="*/ 189 h 612"/>
                  <a:gd name="T44" fmla="*/ 607 w 669"/>
                  <a:gd name="T45" fmla="*/ 35 h 612"/>
                  <a:gd name="T46" fmla="*/ 584 w 669"/>
                  <a:gd name="T47" fmla="*/ 1 h 612"/>
                  <a:gd name="T48" fmla="*/ 568 w 669"/>
                  <a:gd name="T49" fmla="*/ 3 h 612"/>
                  <a:gd name="T50" fmla="*/ 526 w 669"/>
                  <a:gd name="T51" fmla="*/ 9 h 612"/>
                  <a:gd name="T52" fmla="*/ 480 w 669"/>
                  <a:gd name="T53" fmla="*/ 19 h 612"/>
                  <a:gd name="T54" fmla="*/ 454 w 669"/>
                  <a:gd name="T55" fmla="*/ 26 h 612"/>
                  <a:gd name="T56" fmla="*/ 420 w 669"/>
                  <a:gd name="T57" fmla="*/ 36 h 612"/>
                  <a:gd name="T58" fmla="*/ 398 w 669"/>
                  <a:gd name="T59" fmla="*/ 44 h 612"/>
                  <a:gd name="T60" fmla="*/ 338 w 669"/>
                  <a:gd name="T61" fmla="*/ 69 h 612"/>
                  <a:gd name="T62" fmla="*/ 308 w 669"/>
                  <a:gd name="T63" fmla="*/ 84 h 612"/>
                  <a:gd name="T64" fmla="*/ 248 w 669"/>
                  <a:gd name="T65" fmla="*/ 119 h 612"/>
                  <a:gd name="T66" fmla="*/ 205 w 669"/>
                  <a:gd name="T67" fmla="*/ 149 h 612"/>
                  <a:gd name="T68" fmla="*/ 141 w 669"/>
                  <a:gd name="T69" fmla="*/ 203 h 612"/>
                  <a:gd name="T70" fmla="*/ 98 w 669"/>
                  <a:gd name="T71" fmla="*/ 247 h 612"/>
                  <a:gd name="T72" fmla="*/ 79 w 669"/>
                  <a:gd name="T73" fmla="*/ 269 h 612"/>
                  <a:gd name="T74" fmla="*/ 55 w 669"/>
                  <a:gd name="T75" fmla="*/ 299 h 612"/>
                  <a:gd name="T76" fmla="*/ 35 w 669"/>
                  <a:gd name="T77" fmla="*/ 326 h 612"/>
                  <a:gd name="T78" fmla="*/ 16 w 669"/>
                  <a:gd name="T79" fmla="*/ 356 h 612"/>
                  <a:gd name="T80" fmla="*/ 37 w 669"/>
                  <a:gd name="T81" fmla="*/ 390 h 612"/>
                  <a:gd name="T82" fmla="*/ 193 w 669"/>
                  <a:gd name="T83" fmla="*/ 437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9" h="612">
                    <a:moveTo>
                      <a:pt x="227" y="450"/>
                    </a:moveTo>
                    <a:cubicBezTo>
                      <a:pt x="227" y="450"/>
                      <a:pt x="237" y="462"/>
                      <a:pt x="251" y="478"/>
                    </a:cubicBezTo>
                    <a:cubicBezTo>
                      <a:pt x="266" y="494"/>
                      <a:pt x="286" y="515"/>
                      <a:pt x="307" y="535"/>
                    </a:cubicBezTo>
                    <a:cubicBezTo>
                      <a:pt x="328" y="555"/>
                      <a:pt x="350" y="575"/>
                      <a:pt x="366" y="589"/>
                    </a:cubicBezTo>
                    <a:cubicBezTo>
                      <a:pt x="383" y="603"/>
                      <a:pt x="394" y="612"/>
                      <a:pt x="394" y="612"/>
                    </a:cubicBezTo>
                    <a:cubicBezTo>
                      <a:pt x="394" y="612"/>
                      <a:pt x="397" y="607"/>
                      <a:pt x="401" y="600"/>
                    </a:cubicBezTo>
                    <a:cubicBezTo>
                      <a:pt x="402" y="598"/>
                      <a:pt x="403" y="596"/>
                      <a:pt x="405" y="594"/>
                    </a:cubicBezTo>
                    <a:cubicBezTo>
                      <a:pt x="406" y="592"/>
                      <a:pt x="408" y="589"/>
                      <a:pt x="410" y="587"/>
                    </a:cubicBezTo>
                    <a:cubicBezTo>
                      <a:pt x="411" y="584"/>
                      <a:pt x="413" y="582"/>
                      <a:pt x="415" y="579"/>
                    </a:cubicBezTo>
                    <a:cubicBezTo>
                      <a:pt x="416" y="578"/>
                      <a:pt x="417" y="576"/>
                      <a:pt x="418" y="575"/>
                    </a:cubicBezTo>
                    <a:cubicBezTo>
                      <a:pt x="419" y="574"/>
                      <a:pt x="420" y="572"/>
                      <a:pt x="422" y="571"/>
                    </a:cubicBezTo>
                    <a:cubicBezTo>
                      <a:pt x="424" y="568"/>
                      <a:pt x="426" y="565"/>
                      <a:pt x="429" y="562"/>
                    </a:cubicBezTo>
                    <a:cubicBezTo>
                      <a:pt x="430" y="561"/>
                      <a:pt x="431" y="559"/>
                      <a:pt x="432" y="558"/>
                    </a:cubicBezTo>
                    <a:cubicBezTo>
                      <a:pt x="434" y="556"/>
                      <a:pt x="435" y="555"/>
                      <a:pt x="437" y="553"/>
                    </a:cubicBezTo>
                    <a:cubicBezTo>
                      <a:pt x="439" y="550"/>
                      <a:pt x="442" y="547"/>
                      <a:pt x="445" y="544"/>
                    </a:cubicBezTo>
                    <a:cubicBezTo>
                      <a:pt x="448" y="541"/>
                      <a:pt x="451" y="538"/>
                      <a:pt x="454" y="535"/>
                    </a:cubicBezTo>
                    <a:cubicBezTo>
                      <a:pt x="460" y="529"/>
                      <a:pt x="467" y="524"/>
                      <a:pt x="474" y="518"/>
                    </a:cubicBezTo>
                    <a:cubicBezTo>
                      <a:pt x="476" y="516"/>
                      <a:pt x="478" y="515"/>
                      <a:pt x="480" y="514"/>
                    </a:cubicBezTo>
                    <a:cubicBezTo>
                      <a:pt x="485" y="510"/>
                      <a:pt x="485" y="510"/>
                      <a:pt x="485" y="510"/>
                    </a:cubicBezTo>
                    <a:cubicBezTo>
                      <a:pt x="489" y="507"/>
                      <a:pt x="492" y="504"/>
                      <a:pt x="496" y="502"/>
                    </a:cubicBezTo>
                    <a:cubicBezTo>
                      <a:pt x="500" y="500"/>
                      <a:pt x="504" y="497"/>
                      <a:pt x="508" y="495"/>
                    </a:cubicBezTo>
                    <a:cubicBezTo>
                      <a:pt x="512" y="492"/>
                      <a:pt x="516" y="490"/>
                      <a:pt x="520" y="488"/>
                    </a:cubicBezTo>
                    <a:cubicBezTo>
                      <a:pt x="522" y="487"/>
                      <a:pt x="524" y="486"/>
                      <a:pt x="526" y="485"/>
                    </a:cubicBezTo>
                    <a:cubicBezTo>
                      <a:pt x="528" y="484"/>
                      <a:pt x="530" y="483"/>
                      <a:pt x="532" y="482"/>
                    </a:cubicBezTo>
                    <a:cubicBezTo>
                      <a:pt x="536" y="481"/>
                      <a:pt x="540" y="479"/>
                      <a:pt x="543" y="477"/>
                    </a:cubicBezTo>
                    <a:cubicBezTo>
                      <a:pt x="547" y="475"/>
                      <a:pt x="551" y="474"/>
                      <a:pt x="555" y="473"/>
                    </a:cubicBezTo>
                    <a:cubicBezTo>
                      <a:pt x="557" y="472"/>
                      <a:pt x="559" y="471"/>
                      <a:pt x="561" y="470"/>
                    </a:cubicBezTo>
                    <a:cubicBezTo>
                      <a:pt x="564" y="469"/>
                      <a:pt x="564" y="469"/>
                      <a:pt x="564" y="469"/>
                    </a:cubicBezTo>
                    <a:cubicBezTo>
                      <a:pt x="567" y="468"/>
                      <a:pt x="567" y="468"/>
                      <a:pt x="567" y="468"/>
                    </a:cubicBezTo>
                    <a:cubicBezTo>
                      <a:pt x="571" y="467"/>
                      <a:pt x="574" y="466"/>
                      <a:pt x="578" y="465"/>
                    </a:cubicBezTo>
                    <a:cubicBezTo>
                      <a:pt x="580" y="465"/>
                      <a:pt x="581" y="464"/>
                      <a:pt x="583" y="463"/>
                    </a:cubicBezTo>
                    <a:cubicBezTo>
                      <a:pt x="585" y="463"/>
                      <a:pt x="587" y="463"/>
                      <a:pt x="589" y="462"/>
                    </a:cubicBezTo>
                    <a:cubicBezTo>
                      <a:pt x="592" y="462"/>
                      <a:pt x="595" y="461"/>
                      <a:pt x="598" y="460"/>
                    </a:cubicBezTo>
                    <a:cubicBezTo>
                      <a:pt x="602" y="459"/>
                      <a:pt x="605" y="459"/>
                      <a:pt x="607" y="458"/>
                    </a:cubicBezTo>
                    <a:cubicBezTo>
                      <a:pt x="613" y="457"/>
                      <a:pt x="618" y="457"/>
                      <a:pt x="622" y="456"/>
                    </a:cubicBezTo>
                    <a:cubicBezTo>
                      <a:pt x="623" y="456"/>
                      <a:pt x="624" y="456"/>
                      <a:pt x="625" y="455"/>
                    </a:cubicBezTo>
                    <a:cubicBezTo>
                      <a:pt x="626" y="455"/>
                      <a:pt x="627" y="455"/>
                      <a:pt x="628" y="455"/>
                    </a:cubicBezTo>
                    <a:cubicBezTo>
                      <a:pt x="630" y="455"/>
                      <a:pt x="631" y="455"/>
                      <a:pt x="632" y="455"/>
                    </a:cubicBezTo>
                    <a:cubicBezTo>
                      <a:pt x="635" y="455"/>
                      <a:pt x="636" y="454"/>
                      <a:pt x="636" y="454"/>
                    </a:cubicBezTo>
                    <a:cubicBezTo>
                      <a:pt x="636" y="454"/>
                      <a:pt x="636" y="440"/>
                      <a:pt x="638" y="418"/>
                    </a:cubicBezTo>
                    <a:cubicBezTo>
                      <a:pt x="640" y="397"/>
                      <a:pt x="643" y="368"/>
                      <a:pt x="647" y="339"/>
                    </a:cubicBezTo>
                    <a:cubicBezTo>
                      <a:pt x="651" y="311"/>
                      <a:pt x="656" y="282"/>
                      <a:pt x="661" y="260"/>
                    </a:cubicBezTo>
                    <a:cubicBezTo>
                      <a:pt x="666" y="239"/>
                      <a:pt x="669" y="224"/>
                      <a:pt x="669" y="224"/>
                    </a:cubicBezTo>
                    <a:cubicBezTo>
                      <a:pt x="669" y="224"/>
                      <a:pt x="666" y="210"/>
                      <a:pt x="660" y="189"/>
                    </a:cubicBezTo>
                    <a:cubicBezTo>
                      <a:pt x="654" y="168"/>
                      <a:pt x="645" y="140"/>
                      <a:pt x="636" y="111"/>
                    </a:cubicBezTo>
                    <a:cubicBezTo>
                      <a:pt x="626" y="83"/>
                      <a:pt x="615" y="55"/>
                      <a:pt x="607" y="35"/>
                    </a:cubicBezTo>
                    <a:cubicBezTo>
                      <a:pt x="598" y="14"/>
                      <a:pt x="592" y="0"/>
                      <a:pt x="592" y="0"/>
                    </a:cubicBezTo>
                    <a:cubicBezTo>
                      <a:pt x="592" y="0"/>
                      <a:pt x="589" y="1"/>
                      <a:pt x="584" y="1"/>
                    </a:cubicBezTo>
                    <a:cubicBezTo>
                      <a:pt x="581" y="1"/>
                      <a:pt x="578" y="2"/>
                      <a:pt x="574" y="2"/>
                    </a:cubicBezTo>
                    <a:cubicBezTo>
                      <a:pt x="572" y="2"/>
                      <a:pt x="570" y="3"/>
                      <a:pt x="568" y="3"/>
                    </a:cubicBezTo>
                    <a:cubicBezTo>
                      <a:pt x="566" y="3"/>
                      <a:pt x="564" y="3"/>
                      <a:pt x="561" y="4"/>
                    </a:cubicBezTo>
                    <a:cubicBezTo>
                      <a:pt x="551" y="5"/>
                      <a:pt x="539" y="7"/>
                      <a:pt x="526" y="9"/>
                    </a:cubicBezTo>
                    <a:cubicBezTo>
                      <a:pt x="519" y="10"/>
                      <a:pt x="512" y="12"/>
                      <a:pt x="504" y="14"/>
                    </a:cubicBezTo>
                    <a:cubicBezTo>
                      <a:pt x="497" y="15"/>
                      <a:pt x="489" y="17"/>
                      <a:pt x="480" y="19"/>
                    </a:cubicBezTo>
                    <a:cubicBezTo>
                      <a:pt x="476" y="20"/>
                      <a:pt x="472" y="21"/>
                      <a:pt x="467" y="22"/>
                    </a:cubicBezTo>
                    <a:cubicBezTo>
                      <a:pt x="463" y="23"/>
                      <a:pt x="459" y="25"/>
                      <a:pt x="454" y="26"/>
                    </a:cubicBezTo>
                    <a:cubicBezTo>
                      <a:pt x="445" y="29"/>
                      <a:pt x="436" y="31"/>
                      <a:pt x="427" y="34"/>
                    </a:cubicBezTo>
                    <a:cubicBezTo>
                      <a:pt x="424" y="35"/>
                      <a:pt x="422" y="36"/>
                      <a:pt x="420" y="36"/>
                    </a:cubicBezTo>
                    <a:cubicBezTo>
                      <a:pt x="417" y="37"/>
                      <a:pt x="415" y="38"/>
                      <a:pt x="413" y="39"/>
                    </a:cubicBezTo>
                    <a:cubicBezTo>
                      <a:pt x="408" y="41"/>
                      <a:pt x="403" y="42"/>
                      <a:pt x="398" y="44"/>
                    </a:cubicBezTo>
                    <a:cubicBezTo>
                      <a:pt x="388" y="48"/>
                      <a:pt x="378" y="51"/>
                      <a:pt x="368" y="56"/>
                    </a:cubicBezTo>
                    <a:cubicBezTo>
                      <a:pt x="358" y="60"/>
                      <a:pt x="348" y="65"/>
                      <a:pt x="338" y="69"/>
                    </a:cubicBezTo>
                    <a:cubicBezTo>
                      <a:pt x="333" y="72"/>
                      <a:pt x="328" y="74"/>
                      <a:pt x="323" y="76"/>
                    </a:cubicBezTo>
                    <a:cubicBezTo>
                      <a:pt x="318" y="79"/>
                      <a:pt x="313" y="82"/>
                      <a:pt x="308" y="84"/>
                    </a:cubicBezTo>
                    <a:cubicBezTo>
                      <a:pt x="298" y="90"/>
                      <a:pt x="287" y="95"/>
                      <a:pt x="277" y="101"/>
                    </a:cubicBezTo>
                    <a:cubicBezTo>
                      <a:pt x="268" y="107"/>
                      <a:pt x="258" y="113"/>
                      <a:pt x="248" y="119"/>
                    </a:cubicBezTo>
                    <a:cubicBezTo>
                      <a:pt x="238" y="125"/>
                      <a:pt x="229" y="132"/>
                      <a:pt x="219" y="139"/>
                    </a:cubicBezTo>
                    <a:cubicBezTo>
                      <a:pt x="215" y="142"/>
                      <a:pt x="210" y="146"/>
                      <a:pt x="205" y="149"/>
                    </a:cubicBezTo>
                    <a:cubicBezTo>
                      <a:pt x="201" y="152"/>
                      <a:pt x="196" y="156"/>
                      <a:pt x="192" y="159"/>
                    </a:cubicBezTo>
                    <a:cubicBezTo>
                      <a:pt x="174" y="174"/>
                      <a:pt x="157" y="188"/>
                      <a:pt x="141" y="203"/>
                    </a:cubicBezTo>
                    <a:cubicBezTo>
                      <a:pt x="134" y="210"/>
                      <a:pt x="126" y="218"/>
                      <a:pt x="119" y="225"/>
                    </a:cubicBezTo>
                    <a:cubicBezTo>
                      <a:pt x="112" y="233"/>
                      <a:pt x="105" y="240"/>
                      <a:pt x="98" y="247"/>
                    </a:cubicBezTo>
                    <a:cubicBezTo>
                      <a:pt x="95" y="251"/>
                      <a:pt x="92" y="254"/>
                      <a:pt x="88" y="258"/>
                    </a:cubicBezTo>
                    <a:cubicBezTo>
                      <a:pt x="85" y="261"/>
                      <a:pt x="82" y="265"/>
                      <a:pt x="79" y="269"/>
                    </a:cubicBezTo>
                    <a:cubicBezTo>
                      <a:pt x="74" y="276"/>
                      <a:pt x="68" y="283"/>
                      <a:pt x="63" y="289"/>
                    </a:cubicBezTo>
                    <a:cubicBezTo>
                      <a:pt x="60" y="292"/>
                      <a:pt x="57" y="296"/>
                      <a:pt x="55" y="299"/>
                    </a:cubicBezTo>
                    <a:cubicBezTo>
                      <a:pt x="53" y="302"/>
                      <a:pt x="50" y="305"/>
                      <a:pt x="48" y="308"/>
                    </a:cubicBezTo>
                    <a:cubicBezTo>
                      <a:pt x="44" y="315"/>
                      <a:pt x="39" y="321"/>
                      <a:pt x="35" y="326"/>
                    </a:cubicBezTo>
                    <a:cubicBezTo>
                      <a:pt x="31" y="332"/>
                      <a:pt x="28" y="337"/>
                      <a:pt x="24" y="342"/>
                    </a:cubicBezTo>
                    <a:cubicBezTo>
                      <a:pt x="21" y="347"/>
                      <a:pt x="18" y="351"/>
                      <a:pt x="16" y="356"/>
                    </a:cubicBezTo>
                    <a:cubicBezTo>
                      <a:pt x="6" y="372"/>
                      <a:pt x="0" y="382"/>
                      <a:pt x="0" y="382"/>
                    </a:cubicBezTo>
                    <a:cubicBezTo>
                      <a:pt x="0" y="382"/>
                      <a:pt x="15" y="385"/>
                      <a:pt x="37" y="390"/>
                    </a:cubicBezTo>
                    <a:cubicBezTo>
                      <a:pt x="58" y="395"/>
                      <a:pt x="87" y="403"/>
                      <a:pt x="116" y="411"/>
                    </a:cubicBezTo>
                    <a:cubicBezTo>
                      <a:pt x="144" y="420"/>
                      <a:pt x="172" y="429"/>
                      <a:pt x="193" y="437"/>
                    </a:cubicBezTo>
                    <a:cubicBezTo>
                      <a:pt x="213" y="445"/>
                      <a:pt x="227" y="450"/>
                      <a:pt x="227" y="450"/>
                    </a:cubicBezTo>
                    <a:close/>
                  </a:path>
                </a:pathLst>
              </a:custGeom>
              <a:solidFill>
                <a:schemeClr val="accent6"/>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41">
                <a:extLst>
                  <a:ext uri="{FF2B5EF4-FFF2-40B4-BE49-F238E27FC236}">
                    <a16:creationId xmlns:a16="http://schemas.microsoft.com/office/drawing/2014/main" xmlns="" id="{B013D89F-84CD-4315-B109-61A46C6F7066}"/>
                  </a:ext>
                </a:extLst>
              </p:cNvPr>
              <p:cNvSpPr>
                <a:spLocks/>
              </p:cNvSpPr>
              <p:nvPr/>
            </p:nvSpPr>
            <p:spPr bwMode="auto">
              <a:xfrm>
                <a:off x="4014222" y="3207624"/>
                <a:ext cx="1337802" cy="1875181"/>
              </a:xfrm>
              <a:custGeom>
                <a:avLst/>
                <a:gdLst>
                  <a:gd name="T0" fmla="*/ 314 w 501"/>
                  <a:gd name="T1" fmla="*/ 533 h 703"/>
                  <a:gd name="T2" fmla="*/ 467 w 501"/>
                  <a:gd name="T3" fmla="*/ 489 h 703"/>
                  <a:gd name="T4" fmla="*/ 494 w 501"/>
                  <a:gd name="T5" fmla="*/ 465 h 703"/>
                  <a:gd name="T6" fmla="*/ 488 w 501"/>
                  <a:gd name="T7" fmla="*/ 451 h 703"/>
                  <a:gd name="T8" fmla="*/ 481 w 501"/>
                  <a:gd name="T9" fmla="*/ 437 h 703"/>
                  <a:gd name="T10" fmla="*/ 475 w 501"/>
                  <a:gd name="T11" fmla="*/ 422 h 703"/>
                  <a:gd name="T12" fmla="*/ 472 w 501"/>
                  <a:gd name="T13" fmla="*/ 411 h 703"/>
                  <a:gd name="T14" fmla="*/ 465 w 501"/>
                  <a:gd name="T15" fmla="*/ 386 h 703"/>
                  <a:gd name="T16" fmla="*/ 459 w 501"/>
                  <a:gd name="T17" fmla="*/ 353 h 703"/>
                  <a:gd name="T18" fmla="*/ 457 w 501"/>
                  <a:gd name="T19" fmla="*/ 333 h 703"/>
                  <a:gd name="T20" fmla="*/ 457 w 501"/>
                  <a:gd name="T21" fmla="*/ 306 h 703"/>
                  <a:gd name="T22" fmla="*/ 458 w 501"/>
                  <a:gd name="T23" fmla="*/ 293 h 703"/>
                  <a:gd name="T24" fmla="*/ 461 w 501"/>
                  <a:gd name="T25" fmla="*/ 267 h 703"/>
                  <a:gd name="T26" fmla="*/ 463 w 501"/>
                  <a:gd name="T27" fmla="*/ 258 h 703"/>
                  <a:gd name="T28" fmla="*/ 466 w 501"/>
                  <a:gd name="T29" fmla="*/ 244 h 703"/>
                  <a:gd name="T30" fmla="*/ 469 w 501"/>
                  <a:gd name="T31" fmla="*/ 234 h 703"/>
                  <a:gd name="T32" fmla="*/ 475 w 501"/>
                  <a:gd name="T33" fmla="*/ 215 h 703"/>
                  <a:gd name="T34" fmla="*/ 481 w 501"/>
                  <a:gd name="T35" fmla="*/ 198 h 703"/>
                  <a:gd name="T36" fmla="*/ 484 w 501"/>
                  <a:gd name="T37" fmla="*/ 192 h 703"/>
                  <a:gd name="T38" fmla="*/ 456 w 501"/>
                  <a:gd name="T39" fmla="*/ 169 h 703"/>
                  <a:gd name="T40" fmla="*/ 330 w 501"/>
                  <a:gd name="T41" fmla="*/ 70 h 703"/>
                  <a:gd name="T42" fmla="*/ 268 w 501"/>
                  <a:gd name="T43" fmla="*/ 35 h 703"/>
                  <a:gd name="T44" fmla="*/ 108 w 501"/>
                  <a:gd name="T45" fmla="*/ 4 h 703"/>
                  <a:gd name="T46" fmla="*/ 67 w 501"/>
                  <a:gd name="T47" fmla="*/ 7 h 703"/>
                  <a:gd name="T48" fmla="*/ 61 w 501"/>
                  <a:gd name="T49" fmla="*/ 22 h 703"/>
                  <a:gd name="T50" fmla="*/ 45 w 501"/>
                  <a:gd name="T51" fmla="*/ 61 h 703"/>
                  <a:gd name="T52" fmla="*/ 31 w 501"/>
                  <a:gd name="T53" fmla="*/ 106 h 703"/>
                  <a:gd name="T54" fmla="*/ 24 w 501"/>
                  <a:gd name="T55" fmla="*/ 132 h 703"/>
                  <a:gd name="T56" fmla="*/ 16 w 501"/>
                  <a:gd name="T57" fmla="*/ 167 h 703"/>
                  <a:gd name="T58" fmla="*/ 12 w 501"/>
                  <a:gd name="T59" fmla="*/ 190 h 703"/>
                  <a:gd name="T60" fmla="*/ 3 w 501"/>
                  <a:gd name="T61" fmla="*/ 254 h 703"/>
                  <a:gd name="T62" fmla="*/ 1 w 501"/>
                  <a:gd name="T63" fmla="*/ 288 h 703"/>
                  <a:gd name="T64" fmla="*/ 2 w 501"/>
                  <a:gd name="T65" fmla="*/ 357 h 703"/>
                  <a:gd name="T66" fmla="*/ 6 w 501"/>
                  <a:gd name="T67" fmla="*/ 409 h 703"/>
                  <a:gd name="T68" fmla="*/ 21 w 501"/>
                  <a:gd name="T69" fmla="*/ 491 h 703"/>
                  <a:gd name="T70" fmla="*/ 37 w 501"/>
                  <a:gd name="T71" fmla="*/ 551 h 703"/>
                  <a:gd name="T72" fmla="*/ 47 w 501"/>
                  <a:gd name="T73" fmla="*/ 578 h 703"/>
                  <a:gd name="T74" fmla="*/ 61 w 501"/>
                  <a:gd name="T75" fmla="*/ 614 h 703"/>
                  <a:gd name="T76" fmla="*/ 75 w 501"/>
                  <a:gd name="T77" fmla="*/ 645 h 703"/>
                  <a:gd name="T78" fmla="*/ 90 w 501"/>
                  <a:gd name="T79" fmla="*/ 676 h 703"/>
                  <a:gd name="T80" fmla="*/ 130 w 501"/>
                  <a:gd name="T81" fmla="*/ 675 h 703"/>
                  <a:gd name="T82" fmla="*/ 249 w 501"/>
                  <a:gd name="T83" fmla="*/ 564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1" h="703">
                    <a:moveTo>
                      <a:pt x="278" y="541"/>
                    </a:moveTo>
                    <a:cubicBezTo>
                      <a:pt x="278" y="541"/>
                      <a:pt x="292" y="538"/>
                      <a:pt x="314" y="533"/>
                    </a:cubicBezTo>
                    <a:cubicBezTo>
                      <a:pt x="335" y="529"/>
                      <a:pt x="363" y="522"/>
                      <a:pt x="391" y="514"/>
                    </a:cubicBezTo>
                    <a:cubicBezTo>
                      <a:pt x="419" y="506"/>
                      <a:pt x="447" y="497"/>
                      <a:pt x="467" y="489"/>
                    </a:cubicBezTo>
                    <a:cubicBezTo>
                      <a:pt x="488" y="482"/>
                      <a:pt x="501" y="477"/>
                      <a:pt x="501" y="477"/>
                    </a:cubicBezTo>
                    <a:cubicBezTo>
                      <a:pt x="501" y="477"/>
                      <a:pt x="499" y="472"/>
                      <a:pt x="494" y="465"/>
                    </a:cubicBezTo>
                    <a:cubicBezTo>
                      <a:pt x="493" y="463"/>
                      <a:pt x="492" y="461"/>
                      <a:pt x="491" y="458"/>
                    </a:cubicBezTo>
                    <a:cubicBezTo>
                      <a:pt x="490" y="456"/>
                      <a:pt x="489" y="453"/>
                      <a:pt x="488" y="451"/>
                    </a:cubicBezTo>
                    <a:cubicBezTo>
                      <a:pt x="486" y="448"/>
                      <a:pt x="485" y="445"/>
                      <a:pt x="484" y="442"/>
                    </a:cubicBezTo>
                    <a:cubicBezTo>
                      <a:pt x="483" y="441"/>
                      <a:pt x="482" y="439"/>
                      <a:pt x="481" y="437"/>
                    </a:cubicBezTo>
                    <a:cubicBezTo>
                      <a:pt x="481" y="436"/>
                      <a:pt x="480" y="434"/>
                      <a:pt x="480" y="432"/>
                    </a:cubicBezTo>
                    <a:cubicBezTo>
                      <a:pt x="478" y="429"/>
                      <a:pt x="477" y="426"/>
                      <a:pt x="475" y="422"/>
                    </a:cubicBezTo>
                    <a:cubicBezTo>
                      <a:pt x="475" y="420"/>
                      <a:pt x="474" y="418"/>
                      <a:pt x="473" y="416"/>
                    </a:cubicBezTo>
                    <a:cubicBezTo>
                      <a:pt x="473" y="415"/>
                      <a:pt x="472" y="413"/>
                      <a:pt x="472" y="411"/>
                    </a:cubicBezTo>
                    <a:cubicBezTo>
                      <a:pt x="471" y="407"/>
                      <a:pt x="469" y="403"/>
                      <a:pt x="468" y="399"/>
                    </a:cubicBezTo>
                    <a:cubicBezTo>
                      <a:pt x="467" y="395"/>
                      <a:pt x="466" y="391"/>
                      <a:pt x="465" y="386"/>
                    </a:cubicBezTo>
                    <a:cubicBezTo>
                      <a:pt x="462" y="378"/>
                      <a:pt x="461" y="369"/>
                      <a:pt x="460" y="360"/>
                    </a:cubicBezTo>
                    <a:cubicBezTo>
                      <a:pt x="459" y="358"/>
                      <a:pt x="459" y="356"/>
                      <a:pt x="459" y="353"/>
                    </a:cubicBezTo>
                    <a:cubicBezTo>
                      <a:pt x="458" y="347"/>
                      <a:pt x="458" y="347"/>
                      <a:pt x="458" y="347"/>
                    </a:cubicBezTo>
                    <a:cubicBezTo>
                      <a:pt x="458" y="342"/>
                      <a:pt x="457" y="338"/>
                      <a:pt x="457" y="333"/>
                    </a:cubicBezTo>
                    <a:cubicBezTo>
                      <a:pt x="457" y="329"/>
                      <a:pt x="457" y="324"/>
                      <a:pt x="457" y="320"/>
                    </a:cubicBezTo>
                    <a:cubicBezTo>
                      <a:pt x="457" y="315"/>
                      <a:pt x="457" y="311"/>
                      <a:pt x="457" y="306"/>
                    </a:cubicBezTo>
                    <a:cubicBezTo>
                      <a:pt x="457" y="304"/>
                      <a:pt x="457" y="302"/>
                      <a:pt x="457" y="299"/>
                    </a:cubicBezTo>
                    <a:cubicBezTo>
                      <a:pt x="457" y="297"/>
                      <a:pt x="458" y="295"/>
                      <a:pt x="458" y="293"/>
                    </a:cubicBezTo>
                    <a:cubicBezTo>
                      <a:pt x="458" y="289"/>
                      <a:pt x="459" y="284"/>
                      <a:pt x="459" y="280"/>
                    </a:cubicBezTo>
                    <a:cubicBezTo>
                      <a:pt x="460" y="276"/>
                      <a:pt x="461" y="272"/>
                      <a:pt x="461" y="267"/>
                    </a:cubicBezTo>
                    <a:cubicBezTo>
                      <a:pt x="462" y="265"/>
                      <a:pt x="462" y="263"/>
                      <a:pt x="462" y="261"/>
                    </a:cubicBezTo>
                    <a:cubicBezTo>
                      <a:pt x="463" y="258"/>
                      <a:pt x="463" y="258"/>
                      <a:pt x="463" y="258"/>
                    </a:cubicBezTo>
                    <a:cubicBezTo>
                      <a:pt x="463" y="256"/>
                      <a:pt x="463" y="256"/>
                      <a:pt x="463" y="256"/>
                    </a:cubicBezTo>
                    <a:cubicBezTo>
                      <a:pt x="464" y="252"/>
                      <a:pt x="465" y="248"/>
                      <a:pt x="466" y="244"/>
                    </a:cubicBezTo>
                    <a:cubicBezTo>
                      <a:pt x="467" y="242"/>
                      <a:pt x="467" y="241"/>
                      <a:pt x="467" y="239"/>
                    </a:cubicBezTo>
                    <a:cubicBezTo>
                      <a:pt x="468" y="237"/>
                      <a:pt x="468" y="235"/>
                      <a:pt x="469" y="234"/>
                    </a:cubicBezTo>
                    <a:cubicBezTo>
                      <a:pt x="470" y="230"/>
                      <a:pt x="471" y="227"/>
                      <a:pt x="472" y="224"/>
                    </a:cubicBezTo>
                    <a:cubicBezTo>
                      <a:pt x="473" y="221"/>
                      <a:pt x="474" y="218"/>
                      <a:pt x="475" y="215"/>
                    </a:cubicBezTo>
                    <a:cubicBezTo>
                      <a:pt x="477" y="210"/>
                      <a:pt x="479" y="205"/>
                      <a:pt x="480" y="201"/>
                    </a:cubicBezTo>
                    <a:cubicBezTo>
                      <a:pt x="481" y="200"/>
                      <a:pt x="481" y="199"/>
                      <a:pt x="481" y="198"/>
                    </a:cubicBezTo>
                    <a:cubicBezTo>
                      <a:pt x="482" y="197"/>
                      <a:pt x="482" y="197"/>
                      <a:pt x="483" y="196"/>
                    </a:cubicBezTo>
                    <a:cubicBezTo>
                      <a:pt x="483" y="194"/>
                      <a:pt x="484" y="193"/>
                      <a:pt x="484" y="192"/>
                    </a:cubicBezTo>
                    <a:cubicBezTo>
                      <a:pt x="485" y="190"/>
                      <a:pt x="486" y="189"/>
                      <a:pt x="486" y="189"/>
                    </a:cubicBezTo>
                    <a:cubicBezTo>
                      <a:pt x="486" y="189"/>
                      <a:pt x="474" y="181"/>
                      <a:pt x="456" y="169"/>
                    </a:cubicBezTo>
                    <a:cubicBezTo>
                      <a:pt x="438" y="156"/>
                      <a:pt x="414" y="139"/>
                      <a:pt x="392" y="121"/>
                    </a:cubicBezTo>
                    <a:cubicBezTo>
                      <a:pt x="369" y="104"/>
                      <a:pt x="347" y="85"/>
                      <a:pt x="330" y="70"/>
                    </a:cubicBezTo>
                    <a:cubicBezTo>
                      <a:pt x="314" y="55"/>
                      <a:pt x="303" y="45"/>
                      <a:pt x="303" y="45"/>
                    </a:cubicBezTo>
                    <a:cubicBezTo>
                      <a:pt x="303" y="45"/>
                      <a:pt x="289" y="41"/>
                      <a:pt x="268" y="35"/>
                    </a:cubicBezTo>
                    <a:cubicBezTo>
                      <a:pt x="247" y="30"/>
                      <a:pt x="218" y="23"/>
                      <a:pt x="189" y="17"/>
                    </a:cubicBezTo>
                    <a:cubicBezTo>
                      <a:pt x="159" y="11"/>
                      <a:pt x="130" y="7"/>
                      <a:pt x="108" y="4"/>
                    </a:cubicBezTo>
                    <a:cubicBezTo>
                      <a:pt x="86" y="1"/>
                      <a:pt x="71" y="0"/>
                      <a:pt x="71" y="0"/>
                    </a:cubicBezTo>
                    <a:cubicBezTo>
                      <a:pt x="71" y="0"/>
                      <a:pt x="69" y="2"/>
                      <a:pt x="67" y="7"/>
                    </a:cubicBezTo>
                    <a:cubicBezTo>
                      <a:pt x="66" y="10"/>
                      <a:pt x="65" y="12"/>
                      <a:pt x="63" y="16"/>
                    </a:cubicBezTo>
                    <a:cubicBezTo>
                      <a:pt x="62" y="18"/>
                      <a:pt x="62" y="20"/>
                      <a:pt x="61" y="22"/>
                    </a:cubicBezTo>
                    <a:cubicBezTo>
                      <a:pt x="60" y="24"/>
                      <a:pt x="59" y="26"/>
                      <a:pt x="58" y="28"/>
                    </a:cubicBezTo>
                    <a:cubicBezTo>
                      <a:pt x="55" y="37"/>
                      <a:pt x="50" y="49"/>
                      <a:pt x="45" y="61"/>
                    </a:cubicBezTo>
                    <a:cubicBezTo>
                      <a:pt x="43" y="68"/>
                      <a:pt x="41" y="75"/>
                      <a:pt x="38" y="82"/>
                    </a:cubicBezTo>
                    <a:cubicBezTo>
                      <a:pt x="36" y="90"/>
                      <a:pt x="34" y="98"/>
                      <a:pt x="31" y="106"/>
                    </a:cubicBezTo>
                    <a:cubicBezTo>
                      <a:pt x="30" y="110"/>
                      <a:pt x="29" y="114"/>
                      <a:pt x="27" y="118"/>
                    </a:cubicBezTo>
                    <a:cubicBezTo>
                      <a:pt x="26" y="123"/>
                      <a:pt x="25" y="127"/>
                      <a:pt x="24" y="132"/>
                    </a:cubicBezTo>
                    <a:cubicBezTo>
                      <a:pt x="22" y="141"/>
                      <a:pt x="20" y="150"/>
                      <a:pt x="17" y="160"/>
                    </a:cubicBezTo>
                    <a:cubicBezTo>
                      <a:pt x="17" y="162"/>
                      <a:pt x="16" y="165"/>
                      <a:pt x="16" y="167"/>
                    </a:cubicBezTo>
                    <a:cubicBezTo>
                      <a:pt x="15" y="169"/>
                      <a:pt x="15" y="172"/>
                      <a:pt x="14" y="174"/>
                    </a:cubicBezTo>
                    <a:cubicBezTo>
                      <a:pt x="13" y="179"/>
                      <a:pt x="13" y="184"/>
                      <a:pt x="12" y="190"/>
                    </a:cubicBezTo>
                    <a:cubicBezTo>
                      <a:pt x="10" y="200"/>
                      <a:pt x="8" y="210"/>
                      <a:pt x="7" y="221"/>
                    </a:cubicBezTo>
                    <a:cubicBezTo>
                      <a:pt x="6" y="232"/>
                      <a:pt x="4" y="243"/>
                      <a:pt x="3" y="254"/>
                    </a:cubicBezTo>
                    <a:cubicBezTo>
                      <a:pt x="3" y="260"/>
                      <a:pt x="2" y="265"/>
                      <a:pt x="2" y="271"/>
                    </a:cubicBezTo>
                    <a:cubicBezTo>
                      <a:pt x="2" y="276"/>
                      <a:pt x="1" y="282"/>
                      <a:pt x="1" y="288"/>
                    </a:cubicBezTo>
                    <a:cubicBezTo>
                      <a:pt x="1" y="299"/>
                      <a:pt x="0" y="311"/>
                      <a:pt x="0" y="322"/>
                    </a:cubicBezTo>
                    <a:cubicBezTo>
                      <a:pt x="1" y="334"/>
                      <a:pt x="1" y="345"/>
                      <a:pt x="2" y="357"/>
                    </a:cubicBezTo>
                    <a:cubicBezTo>
                      <a:pt x="2" y="369"/>
                      <a:pt x="3" y="380"/>
                      <a:pt x="4" y="392"/>
                    </a:cubicBezTo>
                    <a:cubicBezTo>
                      <a:pt x="5" y="397"/>
                      <a:pt x="5" y="403"/>
                      <a:pt x="6" y="409"/>
                    </a:cubicBezTo>
                    <a:cubicBezTo>
                      <a:pt x="7" y="414"/>
                      <a:pt x="7" y="420"/>
                      <a:pt x="8" y="426"/>
                    </a:cubicBezTo>
                    <a:cubicBezTo>
                      <a:pt x="12" y="448"/>
                      <a:pt x="15" y="470"/>
                      <a:pt x="21" y="491"/>
                    </a:cubicBezTo>
                    <a:cubicBezTo>
                      <a:pt x="23" y="502"/>
                      <a:pt x="26" y="512"/>
                      <a:pt x="29" y="522"/>
                    </a:cubicBezTo>
                    <a:cubicBezTo>
                      <a:pt x="32" y="532"/>
                      <a:pt x="35" y="541"/>
                      <a:pt x="37" y="551"/>
                    </a:cubicBezTo>
                    <a:cubicBezTo>
                      <a:pt x="39" y="555"/>
                      <a:pt x="40" y="560"/>
                      <a:pt x="42" y="565"/>
                    </a:cubicBezTo>
                    <a:cubicBezTo>
                      <a:pt x="43" y="569"/>
                      <a:pt x="45" y="573"/>
                      <a:pt x="47" y="578"/>
                    </a:cubicBezTo>
                    <a:cubicBezTo>
                      <a:pt x="50" y="586"/>
                      <a:pt x="53" y="594"/>
                      <a:pt x="56" y="602"/>
                    </a:cubicBezTo>
                    <a:cubicBezTo>
                      <a:pt x="58" y="606"/>
                      <a:pt x="59" y="610"/>
                      <a:pt x="61" y="614"/>
                    </a:cubicBezTo>
                    <a:cubicBezTo>
                      <a:pt x="62" y="618"/>
                      <a:pt x="64" y="621"/>
                      <a:pt x="65" y="625"/>
                    </a:cubicBezTo>
                    <a:cubicBezTo>
                      <a:pt x="69" y="632"/>
                      <a:pt x="72" y="638"/>
                      <a:pt x="75" y="645"/>
                    </a:cubicBezTo>
                    <a:cubicBezTo>
                      <a:pt x="77" y="651"/>
                      <a:pt x="80" y="657"/>
                      <a:pt x="83" y="662"/>
                    </a:cubicBezTo>
                    <a:cubicBezTo>
                      <a:pt x="85" y="667"/>
                      <a:pt x="88" y="672"/>
                      <a:pt x="90" y="676"/>
                    </a:cubicBezTo>
                    <a:cubicBezTo>
                      <a:pt x="99" y="693"/>
                      <a:pt x="105" y="703"/>
                      <a:pt x="105" y="703"/>
                    </a:cubicBezTo>
                    <a:cubicBezTo>
                      <a:pt x="105" y="703"/>
                      <a:pt x="115" y="692"/>
                      <a:pt x="130" y="675"/>
                    </a:cubicBezTo>
                    <a:cubicBezTo>
                      <a:pt x="146" y="659"/>
                      <a:pt x="167" y="638"/>
                      <a:pt x="188" y="618"/>
                    </a:cubicBezTo>
                    <a:cubicBezTo>
                      <a:pt x="210" y="597"/>
                      <a:pt x="232" y="578"/>
                      <a:pt x="249" y="564"/>
                    </a:cubicBezTo>
                    <a:cubicBezTo>
                      <a:pt x="266" y="550"/>
                      <a:pt x="278" y="541"/>
                      <a:pt x="278" y="541"/>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42">
                <a:extLst>
                  <a:ext uri="{FF2B5EF4-FFF2-40B4-BE49-F238E27FC236}">
                    <a16:creationId xmlns:a16="http://schemas.microsoft.com/office/drawing/2014/main" xmlns="" id="{A8BE7E64-2B56-46CD-87B1-5D51170842C0}"/>
                  </a:ext>
                </a:extLst>
              </p:cNvPr>
              <p:cNvSpPr>
                <a:spLocks/>
              </p:cNvSpPr>
              <p:nvPr/>
            </p:nvSpPr>
            <p:spPr bwMode="auto">
              <a:xfrm>
                <a:off x="4414998" y="4562360"/>
                <a:ext cx="1676486" cy="1566978"/>
              </a:xfrm>
              <a:custGeom>
                <a:avLst/>
                <a:gdLst>
                  <a:gd name="T0" fmla="*/ 583 w 628"/>
                  <a:gd name="T1" fmla="*/ 322 h 587"/>
                  <a:gd name="T2" fmla="*/ 622 w 628"/>
                  <a:gd name="T3" fmla="*/ 167 h 587"/>
                  <a:gd name="T4" fmla="*/ 614 w 628"/>
                  <a:gd name="T5" fmla="*/ 131 h 587"/>
                  <a:gd name="T6" fmla="*/ 599 w 628"/>
                  <a:gd name="T7" fmla="*/ 130 h 587"/>
                  <a:gd name="T8" fmla="*/ 584 w 628"/>
                  <a:gd name="T9" fmla="*/ 128 h 587"/>
                  <a:gd name="T10" fmla="*/ 568 w 628"/>
                  <a:gd name="T11" fmla="*/ 126 h 587"/>
                  <a:gd name="T12" fmla="*/ 556 w 628"/>
                  <a:gd name="T13" fmla="*/ 123 h 587"/>
                  <a:gd name="T14" fmla="*/ 532 w 628"/>
                  <a:gd name="T15" fmla="*/ 117 h 587"/>
                  <a:gd name="T16" fmla="*/ 500 w 628"/>
                  <a:gd name="T17" fmla="*/ 106 h 587"/>
                  <a:gd name="T18" fmla="*/ 482 w 628"/>
                  <a:gd name="T19" fmla="*/ 97 h 587"/>
                  <a:gd name="T20" fmla="*/ 458 w 628"/>
                  <a:gd name="T21" fmla="*/ 84 h 587"/>
                  <a:gd name="T22" fmla="*/ 447 w 628"/>
                  <a:gd name="T23" fmla="*/ 76 h 587"/>
                  <a:gd name="T24" fmla="*/ 427 w 628"/>
                  <a:gd name="T25" fmla="*/ 61 h 587"/>
                  <a:gd name="T26" fmla="*/ 420 w 628"/>
                  <a:gd name="T27" fmla="*/ 55 h 587"/>
                  <a:gd name="T28" fmla="*/ 409 w 628"/>
                  <a:gd name="T29" fmla="*/ 45 h 587"/>
                  <a:gd name="T30" fmla="*/ 402 w 628"/>
                  <a:gd name="T31" fmla="*/ 37 h 587"/>
                  <a:gd name="T32" fmla="*/ 389 w 628"/>
                  <a:gd name="T33" fmla="*/ 23 h 587"/>
                  <a:gd name="T34" fmla="*/ 377 w 628"/>
                  <a:gd name="T35" fmla="*/ 9 h 587"/>
                  <a:gd name="T36" fmla="*/ 373 w 628"/>
                  <a:gd name="T37" fmla="*/ 3 h 587"/>
                  <a:gd name="T38" fmla="*/ 339 w 628"/>
                  <a:gd name="T39" fmla="*/ 16 h 587"/>
                  <a:gd name="T40" fmla="*/ 190 w 628"/>
                  <a:gd name="T41" fmla="*/ 75 h 587"/>
                  <a:gd name="T42" fmla="*/ 129 w 628"/>
                  <a:gd name="T43" fmla="*/ 112 h 587"/>
                  <a:gd name="T44" fmla="*/ 22 w 628"/>
                  <a:gd name="T45" fmla="*/ 235 h 587"/>
                  <a:gd name="T46" fmla="*/ 5 w 628"/>
                  <a:gd name="T47" fmla="*/ 272 h 587"/>
                  <a:gd name="T48" fmla="*/ 14 w 628"/>
                  <a:gd name="T49" fmla="*/ 285 h 587"/>
                  <a:gd name="T50" fmla="*/ 41 w 628"/>
                  <a:gd name="T51" fmla="*/ 318 h 587"/>
                  <a:gd name="T52" fmla="*/ 72 w 628"/>
                  <a:gd name="T53" fmla="*/ 353 h 587"/>
                  <a:gd name="T54" fmla="*/ 91 w 628"/>
                  <a:gd name="T55" fmla="*/ 372 h 587"/>
                  <a:gd name="T56" fmla="*/ 117 w 628"/>
                  <a:gd name="T57" fmla="*/ 396 h 587"/>
                  <a:gd name="T58" fmla="*/ 135 w 628"/>
                  <a:gd name="T59" fmla="*/ 411 h 587"/>
                  <a:gd name="T60" fmla="*/ 186 w 628"/>
                  <a:gd name="T61" fmla="*/ 451 h 587"/>
                  <a:gd name="T62" fmla="*/ 215 w 628"/>
                  <a:gd name="T63" fmla="*/ 469 h 587"/>
                  <a:gd name="T64" fmla="*/ 275 w 628"/>
                  <a:gd name="T65" fmla="*/ 504 h 587"/>
                  <a:gd name="T66" fmla="*/ 322 w 628"/>
                  <a:gd name="T67" fmla="*/ 526 h 587"/>
                  <a:gd name="T68" fmla="*/ 401 w 628"/>
                  <a:gd name="T69" fmla="*/ 554 h 587"/>
                  <a:gd name="T70" fmla="*/ 460 w 628"/>
                  <a:gd name="T71" fmla="*/ 569 h 587"/>
                  <a:gd name="T72" fmla="*/ 488 w 628"/>
                  <a:gd name="T73" fmla="*/ 575 h 587"/>
                  <a:gd name="T74" fmla="*/ 527 w 628"/>
                  <a:gd name="T75" fmla="*/ 581 h 587"/>
                  <a:gd name="T76" fmla="*/ 560 w 628"/>
                  <a:gd name="T77" fmla="*/ 584 h 587"/>
                  <a:gd name="T78" fmla="*/ 595 w 628"/>
                  <a:gd name="T79" fmla="*/ 587 h 587"/>
                  <a:gd name="T80" fmla="*/ 615 w 628"/>
                  <a:gd name="T81" fmla="*/ 551 h 587"/>
                  <a:gd name="T82" fmla="*/ 578 w 628"/>
                  <a:gd name="T83" fmla="*/ 39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587">
                    <a:moveTo>
                      <a:pt x="572" y="356"/>
                    </a:moveTo>
                    <a:cubicBezTo>
                      <a:pt x="572" y="356"/>
                      <a:pt x="577" y="342"/>
                      <a:pt x="583" y="322"/>
                    </a:cubicBezTo>
                    <a:cubicBezTo>
                      <a:pt x="590" y="301"/>
                      <a:pt x="598" y="273"/>
                      <a:pt x="605" y="245"/>
                    </a:cubicBezTo>
                    <a:cubicBezTo>
                      <a:pt x="612" y="216"/>
                      <a:pt x="618" y="188"/>
                      <a:pt x="622" y="167"/>
                    </a:cubicBezTo>
                    <a:cubicBezTo>
                      <a:pt x="626" y="145"/>
                      <a:pt x="628" y="131"/>
                      <a:pt x="628" y="131"/>
                    </a:cubicBezTo>
                    <a:cubicBezTo>
                      <a:pt x="628" y="131"/>
                      <a:pt x="623" y="131"/>
                      <a:pt x="614" y="131"/>
                    </a:cubicBezTo>
                    <a:cubicBezTo>
                      <a:pt x="612" y="131"/>
                      <a:pt x="610" y="131"/>
                      <a:pt x="607" y="131"/>
                    </a:cubicBezTo>
                    <a:cubicBezTo>
                      <a:pt x="605" y="130"/>
                      <a:pt x="602" y="130"/>
                      <a:pt x="599" y="130"/>
                    </a:cubicBezTo>
                    <a:cubicBezTo>
                      <a:pt x="596" y="129"/>
                      <a:pt x="593" y="129"/>
                      <a:pt x="589" y="129"/>
                    </a:cubicBezTo>
                    <a:cubicBezTo>
                      <a:pt x="588" y="129"/>
                      <a:pt x="586" y="129"/>
                      <a:pt x="584" y="128"/>
                    </a:cubicBezTo>
                    <a:cubicBezTo>
                      <a:pt x="583" y="128"/>
                      <a:pt x="581" y="128"/>
                      <a:pt x="579" y="128"/>
                    </a:cubicBezTo>
                    <a:cubicBezTo>
                      <a:pt x="575" y="127"/>
                      <a:pt x="572" y="126"/>
                      <a:pt x="568" y="126"/>
                    </a:cubicBezTo>
                    <a:cubicBezTo>
                      <a:pt x="566" y="125"/>
                      <a:pt x="564" y="125"/>
                      <a:pt x="562" y="125"/>
                    </a:cubicBezTo>
                    <a:cubicBezTo>
                      <a:pt x="560" y="124"/>
                      <a:pt x="558" y="124"/>
                      <a:pt x="556" y="123"/>
                    </a:cubicBezTo>
                    <a:cubicBezTo>
                      <a:pt x="552" y="123"/>
                      <a:pt x="548" y="122"/>
                      <a:pt x="544" y="121"/>
                    </a:cubicBezTo>
                    <a:cubicBezTo>
                      <a:pt x="540" y="120"/>
                      <a:pt x="536" y="118"/>
                      <a:pt x="532" y="117"/>
                    </a:cubicBezTo>
                    <a:cubicBezTo>
                      <a:pt x="523" y="115"/>
                      <a:pt x="515" y="111"/>
                      <a:pt x="507" y="108"/>
                    </a:cubicBezTo>
                    <a:cubicBezTo>
                      <a:pt x="504" y="108"/>
                      <a:pt x="502" y="107"/>
                      <a:pt x="500" y="106"/>
                    </a:cubicBezTo>
                    <a:cubicBezTo>
                      <a:pt x="494" y="103"/>
                      <a:pt x="494" y="103"/>
                      <a:pt x="494" y="103"/>
                    </a:cubicBezTo>
                    <a:cubicBezTo>
                      <a:pt x="490" y="101"/>
                      <a:pt x="486" y="100"/>
                      <a:pt x="482" y="97"/>
                    </a:cubicBezTo>
                    <a:cubicBezTo>
                      <a:pt x="478" y="95"/>
                      <a:pt x="474" y="93"/>
                      <a:pt x="470" y="91"/>
                    </a:cubicBezTo>
                    <a:cubicBezTo>
                      <a:pt x="466" y="89"/>
                      <a:pt x="462" y="86"/>
                      <a:pt x="458" y="84"/>
                    </a:cubicBezTo>
                    <a:cubicBezTo>
                      <a:pt x="457" y="83"/>
                      <a:pt x="455" y="81"/>
                      <a:pt x="453" y="80"/>
                    </a:cubicBezTo>
                    <a:cubicBezTo>
                      <a:pt x="451" y="79"/>
                      <a:pt x="449" y="78"/>
                      <a:pt x="447" y="76"/>
                    </a:cubicBezTo>
                    <a:cubicBezTo>
                      <a:pt x="444" y="74"/>
                      <a:pt x="440" y="71"/>
                      <a:pt x="437" y="69"/>
                    </a:cubicBezTo>
                    <a:cubicBezTo>
                      <a:pt x="433" y="66"/>
                      <a:pt x="430" y="63"/>
                      <a:pt x="427" y="61"/>
                    </a:cubicBezTo>
                    <a:cubicBezTo>
                      <a:pt x="425" y="60"/>
                      <a:pt x="424" y="58"/>
                      <a:pt x="422" y="57"/>
                    </a:cubicBezTo>
                    <a:cubicBezTo>
                      <a:pt x="420" y="55"/>
                      <a:pt x="420" y="55"/>
                      <a:pt x="420" y="55"/>
                    </a:cubicBezTo>
                    <a:cubicBezTo>
                      <a:pt x="418" y="53"/>
                      <a:pt x="418" y="53"/>
                      <a:pt x="418" y="53"/>
                    </a:cubicBezTo>
                    <a:cubicBezTo>
                      <a:pt x="415" y="50"/>
                      <a:pt x="412" y="48"/>
                      <a:pt x="409" y="45"/>
                    </a:cubicBezTo>
                    <a:cubicBezTo>
                      <a:pt x="408" y="44"/>
                      <a:pt x="407" y="42"/>
                      <a:pt x="405" y="41"/>
                    </a:cubicBezTo>
                    <a:cubicBezTo>
                      <a:pt x="404" y="40"/>
                      <a:pt x="403" y="39"/>
                      <a:pt x="402" y="37"/>
                    </a:cubicBezTo>
                    <a:cubicBezTo>
                      <a:pt x="399" y="35"/>
                      <a:pt x="397" y="32"/>
                      <a:pt x="395" y="30"/>
                    </a:cubicBezTo>
                    <a:cubicBezTo>
                      <a:pt x="392" y="27"/>
                      <a:pt x="390" y="25"/>
                      <a:pt x="389" y="23"/>
                    </a:cubicBezTo>
                    <a:cubicBezTo>
                      <a:pt x="385" y="18"/>
                      <a:pt x="382" y="14"/>
                      <a:pt x="379" y="11"/>
                    </a:cubicBezTo>
                    <a:cubicBezTo>
                      <a:pt x="378" y="10"/>
                      <a:pt x="378" y="10"/>
                      <a:pt x="377" y="9"/>
                    </a:cubicBezTo>
                    <a:cubicBezTo>
                      <a:pt x="377" y="8"/>
                      <a:pt x="376" y="7"/>
                      <a:pt x="376" y="7"/>
                    </a:cubicBezTo>
                    <a:cubicBezTo>
                      <a:pt x="375" y="5"/>
                      <a:pt x="374" y="4"/>
                      <a:pt x="373" y="3"/>
                    </a:cubicBezTo>
                    <a:cubicBezTo>
                      <a:pt x="372" y="1"/>
                      <a:pt x="371" y="0"/>
                      <a:pt x="371" y="0"/>
                    </a:cubicBezTo>
                    <a:cubicBezTo>
                      <a:pt x="371" y="0"/>
                      <a:pt x="358" y="7"/>
                      <a:pt x="339" y="16"/>
                    </a:cubicBezTo>
                    <a:cubicBezTo>
                      <a:pt x="319" y="26"/>
                      <a:pt x="293" y="38"/>
                      <a:pt x="266" y="48"/>
                    </a:cubicBezTo>
                    <a:cubicBezTo>
                      <a:pt x="239" y="59"/>
                      <a:pt x="211" y="69"/>
                      <a:pt x="190" y="75"/>
                    </a:cubicBezTo>
                    <a:cubicBezTo>
                      <a:pt x="170" y="82"/>
                      <a:pt x="155" y="86"/>
                      <a:pt x="155" y="86"/>
                    </a:cubicBezTo>
                    <a:cubicBezTo>
                      <a:pt x="155" y="86"/>
                      <a:pt x="145" y="96"/>
                      <a:pt x="129" y="112"/>
                    </a:cubicBezTo>
                    <a:cubicBezTo>
                      <a:pt x="114" y="128"/>
                      <a:pt x="94" y="149"/>
                      <a:pt x="74" y="172"/>
                    </a:cubicBezTo>
                    <a:cubicBezTo>
                      <a:pt x="54" y="194"/>
                      <a:pt x="36" y="217"/>
                      <a:pt x="22" y="235"/>
                    </a:cubicBezTo>
                    <a:cubicBezTo>
                      <a:pt x="9" y="253"/>
                      <a:pt x="0" y="265"/>
                      <a:pt x="0" y="265"/>
                    </a:cubicBezTo>
                    <a:cubicBezTo>
                      <a:pt x="0" y="265"/>
                      <a:pt x="1" y="268"/>
                      <a:pt x="5" y="272"/>
                    </a:cubicBezTo>
                    <a:cubicBezTo>
                      <a:pt x="6" y="274"/>
                      <a:pt x="8" y="277"/>
                      <a:pt x="10" y="280"/>
                    </a:cubicBezTo>
                    <a:cubicBezTo>
                      <a:pt x="11" y="281"/>
                      <a:pt x="13" y="283"/>
                      <a:pt x="14" y="285"/>
                    </a:cubicBezTo>
                    <a:cubicBezTo>
                      <a:pt x="15" y="286"/>
                      <a:pt x="17" y="288"/>
                      <a:pt x="18" y="290"/>
                    </a:cubicBezTo>
                    <a:cubicBezTo>
                      <a:pt x="24" y="298"/>
                      <a:pt x="32" y="307"/>
                      <a:pt x="41" y="318"/>
                    </a:cubicBezTo>
                    <a:cubicBezTo>
                      <a:pt x="45" y="323"/>
                      <a:pt x="50" y="329"/>
                      <a:pt x="55" y="335"/>
                    </a:cubicBezTo>
                    <a:cubicBezTo>
                      <a:pt x="61" y="340"/>
                      <a:pt x="66" y="346"/>
                      <a:pt x="72" y="353"/>
                    </a:cubicBezTo>
                    <a:cubicBezTo>
                      <a:pt x="75" y="356"/>
                      <a:pt x="78" y="359"/>
                      <a:pt x="81" y="362"/>
                    </a:cubicBezTo>
                    <a:cubicBezTo>
                      <a:pt x="84" y="365"/>
                      <a:pt x="87" y="368"/>
                      <a:pt x="91" y="372"/>
                    </a:cubicBezTo>
                    <a:cubicBezTo>
                      <a:pt x="98" y="378"/>
                      <a:pt x="105" y="385"/>
                      <a:pt x="112" y="391"/>
                    </a:cubicBezTo>
                    <a:cubicBezTo>
                      <a:pt x="114" y="393"/>
                      <a:pt x="115" y="395"/>
                      <a:pt x="117" y="396"/>
                    </a:cubicBezTo>
                    <a:cubicBezTo>
                      <a:pt x="119" y="398"/>
                      <a:pt x="121" y="400"/>
                      <a:pt x="123" y="401"/>
                    </a:cubicBezTo>
                    <a:cubicBezTo>
                      <a:pt x="127" y="405"/>
                      <a:pt x="131" y="408"/>
                      <a:pt x="135" y="411"/>
                    </a:cubicBezTo>
                    <a:cubicBezTo>
                      <a:pt x="143" y="418"/>
                      <a:pt x="151" y="425"/>
                      <a:pt x="160" y="431"/>
                    </a:cubicBezTo>
                    <a:cubicBezTo>
                      <a:pt x="168" y="438"/>
                      <a:pt x="177" y="444"/>
                      <a:pt x="186" y="451"/>
                    </a:cubicBezTo>
                    <a:cubicBezTo>
                      <a:pt x="191" y="454"/>
                      <a:pt x="195" y="457"/>
                      <a:pt x="200" y="460"/>
                    </a:cubicBezTo>
                    <a:cubicBezTo>
                      <a:pt x="205" y="463"/>
                      <a:pt x="210" y="466"/>
                      <a:pt x="215" y="469"/>
                    </a:cubicBezTo>
                    <a:cubicBezTo>
                      <a:pt x="224" y="475"/>
                      <a:pt x="234" y="482"/>
                      <a:pt x="244" y="487"/>
                    </a:cubicBezTo>
                    <a:cubicBezTo>
                      <a:pt x="254" y="493"/>
                      <a:pt x="264" y="498"/>
                      <a:pt x="275" y="504"/>
                    </a:cubicBezTo>
                    <a:cubicBezTo>
                      <a:pt x="285" y="509"/>
                      <a:pt x="296" y="514"/>
                      <a:pt x="306" y="519"/>
                    </a:cubicBezTo>
                    <a:cubicBezTo>
                      <a:pt x="311" y="521"/>
                      <a:pt x="317" y="523"/>
                      <a:pt x="322" y="526"/>
                    </a:cubicBezTo>
                    <a:cubicBezTo>
                      <a:pt x="327" y="528"/>
                      <a:pt x="332" y="530"/>
                      <a:pt x="338" y="532"/>
                    </a:cubicBezTo>
                    <a:cubicBezTo>
                      <a:pt x="359" y="540"/>
                      <a:pt x="380" y="548"/>
                      <a:pt x="401" y="554"/>
                    </a:cubicBezTo>
                    <a:cubicBezTo>
                      <a:pt x="411" y="557"/>
                      <a:pt x="421" y="560"/>
                      <a:pt x="431" y="563"/>
                    </a:cubicBezTo>
                    <a:cubicBezTo>
                      <a:pt x="441" y="565"/>
                      <a:pt x="451" y="567"/>
                      <a:pt x="460" y="569"/>
                    </a:cubicBezTo>
                    <a:cubicBezTo>
                      <a:pt x="465" y="571"/>
                      <a:pt x="470" y="572"/>
                      <a:pt x="475" y="573"/>
                    </a:cubicBezTo>
                    <a:cubicBezTo>
                      <a:pt x="479" y="574"/>
                      <a:pt x="484" y="574"/>
                      <a:pt x="488" y="575"/>
                    </a:cubicBezTo>
                    <a:cubicBezTo>
                      <a:pt x="497" y="576"/>
                      <a:pt x="506" y="578"/>
                      <a:pt x="514" y="579"/>
                    </a:cubicBezTo>
                    <a:cubicBezTo>
                      <a:pt x="519" y="580"/>
                      <a:pt x="523" y="580"/>
                      <a:pt x="527" y="581"/>
                    </a:cubicBezTo>
                    <a:cubicBezTo>
                      <a:pt x="531" y="581"/>
                      <a:pt x="535" y="582"/>
                      <a:pt x="539" y="582"/>
                    </a:cubicBezTo>
                    <a:cubicBezTo>
                      <a:pt x="546" y="583"/>
                      <a:pt x="553" y="584"/>
                      <a:pt x="560" y="584"/>
                    </a:cubicBezTo>
                    <a:cubicBezTo>
                      <a:pt x="567" y="585"/>
                      <a:pt x="573" y="586"/>
                      <a:pt x="579" y="586"/>
                    </a:cubicBezTo>
                    <a:cubicBezTo>
                      <a:pt x="585" y="586"/>
                      <a:pt x="591" y="586"/>
                      <a:pt x="595" y="587"/>
                    </a:cubicBezTo>
                    <a:cubicBezTo>
                      <a:pt x="615" y="587"/>
                      <a:pt x="626" y="587"/>
                      <a:pt x="626" y="587"/>
                    </a:cubicBezTo>
                    <a:cubicBezTo>
                      <a:pt x="626" y="587"/>
                      <a:pt x="621" y="573"/>
                      <a:pt x="615" y="551"/>
                    </a:cubicBezTo>
                    <a:cubicBezTo>
                      <a:pt x="608" y="530"/>
                      <a:pt x="600" y="501"/>
                      <a:pt x="594" y="472"/>
                    </a:cubicBezTo>
                    <a:cubicBezTo>
                      <a:pt x="587" y="444"/>
                      <a:pt x="581" y="414"/>
                      <a:pt x="578" y="393"/>
                    </a:cubicBezTo>
                    <a:cubicBezTo>
                      <a:pt x="574" y="371"/>
                      <a:pt x="572" y="356"/>
                      <a:pt x="572" y="356"/>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3">
                <a:extLst>
                  <a:ext uri="{FF2B5EF4-FFF2-40B4-BE49-F238E27FC236}">
                    <a16:creationId xmlns:a16="http://schemas.microsoft.com/office/drawing/2014/main" xmlns="" id="{34260D5D-A0FC-4F1C-B64A-668504214FB2}"/>
                  </a:ext>
                </a:extLst>
              </p:cNvPr>
              <p:cNvSpPr>
                <a:spLocks/>
              </p:cNvSpPr>
              <p:nvPr/>
            </p:nvSpPr>
            <p:spPr bwMode="auto">
              <a:xfrm>
                <a:off x="6101644" y="4487850"/>
                <a:ext cx="1785994" cy="1630199"/>
              </a:xfrm>
              <a:custGeom>
                <a:avLst/>
                <a:gdLst>
                  <a:gd name="T0" fmla="*/ 418 w 669"/>
                  <a:gd name="T1" fmla="*/ 134 h 611"/>
                  <a:gd name="T2" fmla="*/ 303 w 669"/>
                  <a:gd name="T3" fmla="*/ 23 h 611"/>
                  <a:gd name="T4" fmla="*/ 268 w 669"/>
                  <a:gd name="T5" fmla="*/ 12 h 611"/>
                  <a:gd name="T6" fmla="*/ 259 w 669"/>
                  <a:gd name="T7" fmla="*/ 25 h 611"/>
                  <a:gd name="T8" fmla="*/ 251 w 669"/>
                  <a:gd name="T9" fmla="*/ 37 h 611"/>
                  <a:gd name="T10" fmla="*/ 241 w 669"/>
                  <a:gd name="T11" fmla="*/ 50 h 611"/>
                  <a:gd name="T12" fmla="*/ 233 w 669"/>
                  <a:gd name="T13" fmla="*/ 59 h 611"/>
                  <a:gd name="T14" fmla="*/ 215 w 669"/>
                  <a:gd name="T15" fmla="*/ 77 h 611"/>
                  <a:gd name="T16" fmla="*/ 190 w 669"/>
                  <a:gd name="T17" fmla="*/ 98 h 611"/>
                  <a:gd name="T18" fmla="*/ 173 w 669"/>
                  <a:gd name="T19" fmla="*/ 110 h 611"/>
                  <a:gd name="T20" fmla="*/ 149 w 669"/>
                  <a:gd name="T21" fmla="*/ 124 h 611"/>
                  <a:gd name="T22" fmla="*/ 138 w 669"/>
                  <a:gd name="T23" fmla="*/ 129 h 611"/>
                  <a:gd name="T24" fmla="*/ 114 w 669"/>
                  <a:gd name="T25" fmla="*/ 139 h 611"/>
                  <a:gd name="T26" fmla="*/ 105 w 669"/>
                  <a:gd name="T27" fmla="*/ 143 h 611"/>
                  <a:gd name="T28" fmla="*/ 91 w 669"/>
                  <a:gd name="T29" fmla="*/ 147 h 611"/>
                  <a:gd name="T30" fmla="*/ 81 w 669"/>
                  <a:gd name="T31" fmla="*/ 149 h 611"/>
                  <a:gd name="T32" fmla="*/ 62 w 669"/>
                  <a:gd name="T33" fmla="*/ 154 h 611"/>
                  <a:gd name="T34" fmla="*/ 44 w 669"/>
                  <a:gd name="T35" fmla="*/ 156 h 611"/>
                  <a:gd name="T36" fmla="*/ 37 w 669"/>
                  <a:gd name="T37" fmla="*/ 157 h 611"/>
                  <a:gd name="T38" fmla="*/ 31 w 669"/>
                  <a:gd name="T39" fmla="*/ 193 h 611"/>
                  <a:gd name="T40" fmla="*/ 8 w 669"/>
                  <a:gd name="T41" fmla="*/ 351 h 611"/>
                  <a:gd name="T42" fmla="*/ 10 w 669"/>
                  <a:gd name="T43" fmla="*/ 423 h 611"/>
                  <a:gd name="T44" fmla="*/ 63 w 669"/>
                  <a:gd name="T45" fmla="*/ 577 h 611"/>
                  <a:gd name="T46" fmla="*/ 85 w 669"/>
                  <a:gd name="T47" fmla="*/ 611 h 611"/>
                  <a:gd name="T48" fmla="*/ 101 w 669"/>
                  <a:gd name="T49" fmla="*/ 609 h 611"/>
                  <a:gd name="T50" fmla="*/ 143 w 669"/>
                  <a:gd name="T51" fmla="*/ 602 h 611"/>
                  <a:gd name="T52" fmla="*/ 189 w 669"/>
                  <a:gd name="T53" fmla="*/ 593 h 611"/>
                  <a:gd name="T54" fmla="*/ 215 w 669"/>
                  <a:gd name="T55" fmla="*/ 586 h 611"/>
                  <a:gd name="T56" fmla="*/ 250 w 669"/>
                  <a:gd name="T57" fmla="*/ 575 h 611"/>
                  <a:gd name="T58" fmla="*/ 271 w 669"/>
                  <a:gd name="T59" fmla="*/ 568 h 611"/>
                  <a:gd name="T60" fmla="*/ 331 w 669"/>
                  <a:gd name="T61" fmla="*/ 543 h 611"/>
                  <a:gd name="T62" fmla="*/ 362 w 669"/>
                  <a:gd name="T63" fmla="*/ 527 h 611"/>
                  <a:gd name="T64" fmla="*/ 421 w 669"/>
                  <a:gd name="T65" fmla="*/ 493 h 611"/>
                  <a:gd name="T66" fmla="*/ 464 w 669"/>
                  <a:gd name="T67" fmla="*/ 463 h 611"/>
                  <a:gd name="T68" fmla="*/ 528 w 669"/>
                  <a:gd name="T69" fmla="*/ 409 h 611"/>
                  <a:gd name="T70" fmla="*/ 571 w 669"/>
                  <a:gd name="T71" fmla="*/ 365 h 611"/>
                  <a:gd name="T72" fmla="*/ 590 w 669"/>
                  <a:gd name="T73" fmla="*/ 343 h 611"/>
                  <a:gd name="T74" fmla="*/ 614 w 669"/>
                  <a:gd name="T75" fmla="*/ 313 h 611"/>
                  <a:gd name="T76" fmla="*/ 634 w 669"/>
                  <a:gd name="T77" fmla="*/ 286 h 611"/>
                  <a:gd name="T78" fmla="*/ 653 w 669"/>
                  <a:gd name="T79" fmla="*/ 256 h 611"/>
                  <a:gd name="T80" fmla="*/ 633 w 669"/>
                  <a:gd name="T81" fmla="*/ 222 h 611"/>
                  <a:gd name="T82" fmla="*/ 476 w 669"/>
                  <a:gd name="T83" fmla="*/ 17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9" h="611">
                    <a:moveTo>
                      <a:pt x="442" y="161"/>
                    </a:moveTo>
                    <a:cubicBezTo>
                      <a:pt x="442" y="161"/>
                      <a:pt x="433" y="150"/>
                      <a:pt x="418" y="134"/>
                    </a:cubicBezTo>
                    <a:cubicBezTo>
                      <a:pt x="403" y="118"/>
                      <a:pt x="383" y="97"/>
                      <a:pt x="362" y="77"/>
                    </a:cubicBezTo>
                    <a:cubicBezTo>
                      <a:pt x="341" y="56"/>
                      <a:pt x="320" y="37"/>
                      <a:pt x="303" y="23"/>
                    </a:cubicBezTo>
                    <a:cubicBezTo>
                      <a:pt x="287" y="9"/>
                      <a:pt x="275" y="0"/>
                      <a:pt x="275" y="0"/>
                    </a:cubicBezTo>
                    <a:cubicBezTo>
                      <a:pt x="275" y="0"/>
                      <a:pt x="273" y="4"/>
                      <a:pt x="268" y="12"/>
                    </a:cubicBezTo>
                    <a:cubicBezTo>
                      <a:pt x="267" y="14"/>
                      <a:pt x="266" y="16"/>
                      <a:pt x="264" y="18"/>
                    </a:cubicBezTo>
                    <a:cubicBezTo>
                      <a:pt x="263" y="20"/>
                      <a:pt x="261" y="22"/>
                      <a:pt x="259" y="25"/>
                    </a:cubicBezTo>
                    <a:cubicBezTo>
                      <a:pt x="258" y="27"/>
                      <a:pt x="256" y="30"/>
                      <a:pt x="254" y="33"/>
                    </a:cubicBezTo>
                    <a:cubicBezTo>
                      <a:pt x="253" y="34"/>
                      <a:pt x="252" y="35"/>
                      <a:pt x="251" y="37"/>
                    </a:cubicBezTo>
                    <a:cubicBezTo>
                      <a:pt x="250" y="38"/>
                      <a:pt x="249" y="40"/>
                      <a:pt x="248" y="41"/>
                    </a:cubicBezTo>
                    <a:cubicBezTo>
                      <a:pt x="245" y="44"/>
                      <a:pt x="243" y="47"/>
                      <a:pt x="241" y="50"/>
                    </a:cubicBezTo>
                    <a:cubicBezTo>
                      <a:pt x="239" y="51"/>
                      <a:pt x="238" y="53"/>
                      <a:pt x="237" y="54"/>
                    </a:cubicBezTo>
                    <a:cubicBezTo>
                      <a:pt x="236" y="56"/>
                      <a:pt x="234" y="57"/>
                      <a:pt x="233" y="59"/>
                    </a:cubicBezTo>
                    <a:cubicBezTo>
                      <a:pt x="230" y="62"/>
                      <a:pt x="227" y="65"/>
                      <a:pt x="224" y="68"/>
                    </a:cubicBezTo>
                    <a:cubicBezTo>
                      <a:pt x="221" y="71"/>
                      <a:pt x="218" y="74"/>
                      <a:pt x="215" y="77"/>
                    </a:cubicBezTo>
                    <a:cubicBezTo>
                      <a:pt x="209" y="83"/>
                      <a:pt x="202" y="88"/>
                      <a:pt x="195" y="94"/>
                    </a:cubicBezTo>
                    <a:cubicBezTo>
                      <a:pt x="193" y="96"/>
                      <a:pt x="191" y="97"/>
                      <a:pt x="190" y="98"/>
                    </a:cubicBezTo>
                    <a:cubicBezTo>
                      <a:pt x="184" y="102"/>
                      <a:pt x="184" y="102"/>
                      <a:pt x="184" y="102"/>
                    </a:cubicBezTo>
                    <a:cubicBezTo>
                      <a:pt x="180" y="105"/>
                      <a:pt x="177" y="108"/>
                      <a:pt x="173" y="110"/>
                    </a:cubicBezTo>
                    <a:cubicBezTo>
                      <a:pt x="169" y="112"/>
                      <a:pt x="165" y="115"/>
                      <a:pt x="161" y="117"/>
                    </a:cubicBezTo>
                    <a:cubicBezTo>
                      <a:pt x="157" y="120"/>
                      <a:pt x="153" y="121"/>
                      <a:pt x="149" y="124"/>
                    </a:cubicBezTo>
                    <a:cubicBezTo>
                      <a:pt x="148" y="125"/>
                      <a:pt x="146" y="126"/>
                      <a:pt x="144" y="127"/>
                    </a:cubicBezTo>
                    <a:cubicBezTo>
                      <a:pt x="142" y="128"/>
                      <a:pt x="140" y="129"/>
                      <a:pt x="138" y="129"/>
                    </a:cubicBezTo>
                    <a:cubicBezTo>
                      <a:pt x="134" y="131"/>
                      <a:pt x="130" y="133"/>
                      <a:pt x="126" y="135"/>
                    </a:cubicBezTo>
                    <a:cubicBezTo>
                      <a:pt x="122" y="137"/>
                      <a:pt x="118" y="138"/>
                      <a:pt x="114" y="139"/>
                    </a:cubicBezTo>
                    <a:cubicBezTo>
                      <a:pt x="112" y="140"/>
                      <a:pt x="110" y="141"/>
                      <a:pt x="108" y="141"/>
                    </a:cubicBezTo>
                    <a:cubicBezTo>
                      <a:pt x="105" y="143"/>
                      <a:pt x="105" y="143"/>
                      <a:pt x="105" y="143"/>
                    </a:cubicBezTo>
                    <a:cubicBezTo>
                      <a:pt x="102" y="143"/>
                      <a:pt x="102" y="143"/>
                      <a:pt x="102" y="143"/>
                    </a:cubicBezTo>
                    <a:cubicBezTo>
                      <a:pt x="99" y="144"/>
                      <a:pt x="95" y="146"/>
                      <a:pt x="91" y="147"/>
                    </a:cubicBezTo>
                    <a:cubicBezTo>
                      <a:pt x="90" y="147"/>
                      <a:pt x="88" y="148"/>
                      <a:pt x="86" y="148"/>
                    </a:cubicBezTo>
                    <a:cubicBezTo>
                      <a:pt x="84" y="149"/>
                      <a:pt x="82" y="149"/>
                      <a:pt x="81" y="149"/>
                    </a:cubicBezTo>
                    <a:cubicBezTo>
                      <a:pt x="77" y="150"/>
                      <a:pt x="74" y="151"/>
                      <a:pt x="71" y="152"/>
                    </a:cubicBezTo>
                    <a:cubicBezTo>
                      <a:pt x="68" y="152"/>
                      <a:pt x="65" y="153"/>
                      <a:pt x="62" y="154"/>
                    </a:cubicBezTo>
                    <a:cubicBezTo>
                      <a:pt x="56" y="154"/>
                      <a:pt x="51" y="155"/>
                      <a:pt x="47" y="156"/>
                    </a:cubicBezTo>
                    <a:cubicBezTo>
                      <a:pt x="46" y="156"/>
                      <a:pt x="45" y="156"/>
                      <a:pt x="44" y="156"/>
                    </a:cubicBezTo>
                    <a:cubicBezTo>
                      <a:pt x="43" y="157"/>
                      <a:pt x="42" y="157"/>
                      <a:pt x="41" y="157"/>
                    </a:cubicBezTo>
                    <a:cubicBezTo>
                      <a:pt x="40" y="157"/>
                      <a:pt x="38" y="157"/>
                      <a:pt x="37" y="157"/>
                    </a:cubicBezTo>
                    <a:cubicBezTo>
                      <a:pt x="35" y="157"/>
                      <a:pt x="33" y="157"/>
                      <a:pt x="33" y="157"/>
                    </a:cubicBezTo>
                    <a:cubicBezTo>
                      <a:pt x="33" y="157"/>
                      <a:pt x="33" y="172"/>
                      <a:pt x="31" y="193"/>
                    </a:cubicBezTo>
                    <a:cubicBezTo>
                      <a:pt x="29" y="215"/>
                      <a:pt x="27" y="244"/>
                      <a:pt x="22" y="273"/>
                    </a:cubicBezTo>
                    <a:cubicBezTo>
                      <a:pt x="18" y="301"/>
                      <a:pt x="13" y="330"/>
                      <a:pt x="8" y="351"/>
                    </a:cubicBezTo>
                    <a:cubicBezTo>
                      <a:pt x="4" y="373"/>
                      <a:pt x="0" y="387"/>
                      <a:pt x="0" y="387"/>
                    </a:cubicBezTo>
                    <a:cubicBezTo>
                      <a:pt x="0" y="387"/>
                      <a:pt x="4" y="401"/>
                      <a:pt x="10" y="423"/>
                    </a:cubicBezTo>
                    <a:cubicBezTo>
                      <a:pt x="15" y="444"/>
                      <a:pt x="24" y="472"/>
                      <a:pt x="33" y="500"/>
                    </a:cubicBezTo>
                    <a:cubicBezTo>
                      <a:pt x="43" y="529"/>
                      <a:pt x="54" y="556"/>
                      <a:pt x="63" y="577"/>
                    </a:cubicBezTo>
                    <a:cubicBezTo>
                      <a:pt x="71" y="598"/>
                      <a:pt x="77" y="611"/>
                      <a:pt x="77" y="611"/>
                    </a:cubicBezTo>
                    <a:cubicBezTo>
                      <a:pt x="77" y="611"/>
                      <a:pt x="80" y="611"/>
                      <a:pt x="85" y="611"/>
                    </a:cubicBezTo>
                    <a:cubicBezTo>
                      <a:pt x="88" y="610"/>
                      <a:pt x="91" y="610"/>
                      <a:pt x="95" y="610"/>
                    </a:cubicBezTo>
                    <a:cubicBezTo>
                      <a:pt x="97" y="609"/>
                      <a:pt x="99" y="609"/>
                      <a:pt x="101" y="609"/>
                    </a:cubicBezTo>
                    <a:cubicBezTo>
                      <a:pt x="103" y="609"/>
                      <a:pt x="106" y="608"/>
                      <a:pt x="108" y="608"/>
                    </a:cubicBezTo>
                    <a:cubicBezTo>
                      <a:pt x="118" y="606"/>
                      <a:pt x="130" y="605"/>
                      <a:pt x="143" y="602"/>
                    </a:cubicBezTo>
                    <a:cubicBezTo>
                      <a:pt x="150" y="601"/>
                      <a:pt x="157" y="600"/>
                      <a:pt x="165" y="598"/>
                    </a:cubicBezTo>
                    <a:cubicBezTo>
                      <a:pt x="173" y="596"/>
                      <a:pt x="181" y="595"/>
                      <a:pt x="189" y="593"/>
                    </a:cubicBezTo>
                    <a:cubicBezTo>
                      <a:pt x="193" y="592"/>
                      <a:pt x="197" y="591"/>
                      <a:pt x="202" y="590"/>
                    </a:cubicBezTo>
                    <a:cubicBezTo>
                      <a:pt x="206" y="588"/>
                      <a:pt x="210" y="587"/>
                      <a:pt x="215" y="586"/>
                    </a:cubicBezTo>
                    <a:cubicBezTo>
                      <a:pt x="224" y="583"/>
                      <a:pt x="233" y="580"/>
                      <a:pt x="242" y="578"/>
                    </a:cubicBezTo>
                    <a:cubicBezTo>
                      <a:pt x="245" y="577"/>
                      <a:pt x="247" y="576"/>
                      <a:pt x="250" y="575"/>
                    </a:cubicBezTo>
                    <a:cubicBezTo>
                      <a:pt x="252" y="575"/>
                      <a:pt x="254" y="574"/>
                      <a:pt x="257" y="573"/>
                    </a:cubicBezTo>
                    <a:cubicBezTo>
                      <a:pt x="262" y="571"/>
                      <a:pt x="266" y="569"/>
                      <a:pt x="271" y="568"/>
                    </a:cubicBezTo>
                    <a:cubicBezTo>
                      <a:pt x="281" y="564"/>
                      <a:pt x="291" y="560"/>
                      <a:pt x="301" y="556"/>
                    </a:cubicBezTo>
                    <a:cubicBezTo>
                      <a:pt x="311" y="552"/>
                      <a:pt x="321" y="547"/>
                      <a:pt x="331" y="543"/>
                    </a:cubicBezTo>
                    <a:cubicBezTo>
                      <a:pt x="336" y="540"/>
                      <a:pt x="341" y="538"/>
                      <a:pt x="346" y="535"/>
                    </a:cubicBezTo>
                    <a:cubicBezTo>
                      <a:pt x="351" y="533"/>
                      <a:pt x="356" y="530"/>
                      <a:pt x="362" y="527"/>
                    </a:cubicBezTo>
                    <a:cubicBezTo>
                      <a:pt x="372" y="522"/>
                      <a:pt x="382" y="517"/>
                      <a:pt x="392" y="511"/>
                    </a:cubicBezTo>
                    <a:cubicBezTo>
                      <a:pt x="402" y="505"/>
                      <a:pt x="411" y="499"/>
                      <a:pt x="421" y="493"/>
                    </a:cubicBezTo>
                    <a:cubicBezTo>
                      <a:pt x="431" y="487"/>
                      <a:pt x="440" y="480"/>
                      <a:pt x="450" y="473"/>
                    </a:cubicBezTo>
                    <a:cubicBezTo>
                      <a:pt x="455" y="470"/>
                      <a:pt x="459" y="466"/>
                      <a:pt x="464" y="463"/>
                    </a:cubicBezTo>
                    <a:cubicBezTo>
                      <a:pt x="468" y="459"/>
                      <a:pt x="473" y="456"/>
                      <a:pt x="477" y="452"/>
                    </a:cubicBezTo>
                    <a:cubicBezTo>
                      <a:pt x="495" y="438"/>
                      <a:pt x="512" y="424"/>
                      <a:pt x="528" y="409"/>
                    </a:cubicBezTo>
                    <a:cubicBezTo>
                      <a:pt x="536" y="401"/>
                      <a:pt x="543" y="394"/>
                      <a:pt x="551" y="387"/>
                    </a:cubicBezTo>
                    <a:cubicBezTo>
                      <a:pt x="558" y="379"/>
                      <a:pt x="564" y="372"/>
                      <a:pt x="571" y="365"/>
                    </a:cubicBezTo>
                    <a:cubicBezTo>
                      <a:pt x="574" y="361"/>
                      <a:pt x="578" y="357"/>
                      <a:pt x="581" y="354"/>
                    </a:cubicBezTo>
                    <a:cubicBezTo>
                      <a:pt x="584" y="350"/>
                      <a:pt x="587" y="347"/>
                      <a:pt x="590" y="343"/>
                    </a:cubicBezTo>
                    <a:cubicBezTo>
                      <a:pt x="596" y="336"/>
                      <a:pt x="601" y="329"/>
                      <a:pt x="606" y="323"/>
                    </a:cubicBezTo>
                    <a:cubicBezTo>
                      <a:pt x="609" y="319"/>
                      <a:pt x="612" y="316"/>
                      <a:pt x="614" y="313"/>
                    </a:cubicBezTo>
                    <a:cubicBezTo>
                      <a:pt x="617" y="310"/>
                      <a:pt x="619" y="306"/>
                      <a:pt x="621" y="303"/>
                    </a:cubicBezTo>
                    <a:cubicBezTo>
                      <a:pt x="626" y="297"/>
                      <a:pt x="630" y="291"/>
                      <a:pt x="634" y="286"/>
                    </a:cubicBezTo>
                    <a:cubicBezTo>
                      <a:pt x="638" y="280"/>
                      <a:pt x="641" y="275"/>
                      <a:pt x="645" y="270"/>
                    </a:cubicBezTo>
                    <a:cubicBezTo>
                      <a:pt x="648" y="265"/>
                      <a:pt x="651" y="260"/>
                      <a:pt x="653" y="256"/>
                    </a:cubicBezTo>
                    <a:cubicBezTo>
                      <a:pt x="664" y="240"/>
                      <a:pt x="669" y="230"/>
                      <a:pt x="669" y="230"/>
                    </a:cubicBezTo>
                    <a:cubicBezTo>
                      <a:pt x="669" y="230"/>
                      <a:pt x="655" y="227"/>
                      <a:pt x="633" y="222"/>
                    </a:cubicBezTo>
                    <a:cubicBezTo>
                      <a:pt x="611" y="217"/>
                      <a:pt x="582" y="209"/>
                      <a:pt x="554" y="201"/>
                    </a:cubicBezTo>
                    <a:cubicBezTo>
                      <a:pt x="525" y="192"/>
                      <a:pt x="497" y="182"/>
                      <a:pt x="476" y="175"/>
                    </a:cubicBezTo>
                    <a:cubicBezTo>
                      <a:pt x="456" y="167"/>
                      <a:pt x="442" y="161"/>
                      <a:pt x="442" y="161"/>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4">
                <a:extLst>
                  <a:ext uri="{FF2B5EF4-FFF2-40B4-BE49-F238E27FC236}">
                    <a16:creationId xmlns:a16="http://schemas.microsoft.com/office/drawing/2014/main" xmlns="" id="{500F600F-A9FE-4972-B61B-0ECE758D8272}"/>
                  </a:ext>
                </a:extLst>
              </p:cNvPr>
              <p:cNvSpPr>
                <a:spLocks/>
              </p:cNvSpPr>
              <p:nvPr/>
            </p:nvSpPr>
            <p:spPr bwMode="auto">
              <a:xfrm>
                <a:off x="6841105" y="3028121"/>
                <a:ext cx="1336673" cy="1876309"/>
              </a:xfrm>
              <a:custGeom>
                <a:avLst/>
                <a:gdLst>
                  <a:gd name="T0" fmla="*/ 188 w 501"/>
                  <a:gd name="T1" fmla="*/ 169 h 703"/>
                  <a:gd name="T2" fmla="*/ 34 w 501"/>
                  <a:gd name="T3" fmla="*/ 213 h 703"/>
                  <a:gd name="T4" fmla="*/ 7 w 501"/>
                  <a:gd name="T5" fmla="*/ 238 h 703"/>
                  <a:gd name="T6" fmla="*/ 14 w 501"/>
                  <a:gd name="T7" fmla="*/ 252 h 703"/>
                  <a:gd name="T8" fmla="*/ 20 w 501"/>
                  <a:gd name="T9" fmla="*/ 265 h 703"/>
                  <a:gd name="T10" fmla="*/ 26 w 501"/>
                  <a:gd name="T11" fmla="*/ 281 h 703"/>
                  <a:gd name="T12" fmla="*/ 30 w 501"/>
                  <a:gd name="T13" fmla="*/ 292 h 703"/>
                  <a:gd name="T14" fmla="*/ 36 w 501"/>
                  <a:gd name="T15" fmla="*/ 316 h 703"/>
                  <a:gd name="T16" fmla="*/ 42 w 501"/>
                  <a:gd name="T17" fmla="*/ 349 h 703"/>
                  <a:gd name="T18" fmla="*/ 44 w 501"/>
                  <a:gd name="T19" fmla="*/ 370 h 703"/>
                  <a:gd name="T20" fmla="*/ 44 w 501"/>
                  <a:gd name="T21" fmla="*/ 397 h 703"/>
                  <a:gd name="T22" fmla="*/ 43 w 501"/>
                  <a:gd name="T23" fmla="*/ 410 h 703"/>
                  <a:gd name="T24" fmla="*/ 40 w 501"/>
                  <a:gd name="T25" fmla="*/ 435 h 703"/>
                  <a:gd name="T26" fmla="*/ 39 w 501"/>
                  <a:gd name="T27" fmla="*/ 444 h 703"/>
                  <a:gd name="T28" fmla="*/ 35 w 501"/>
                  <a:gd name="T29" fmla="*/ 459 h 703"/>
                  <a:gd name="T30" fmla="*/ 32 w 501"/>
                  <a:gd name="T31" fmla="*/ 469 h 703"/>
                  <a:gd name="T32" fmla="*/ 26 w 501"/>
                  <a:gd name="T33" fmla="*/ 488 h 703"/>
                  <a:gd name="T34" fmla="*/ 20 w 501"/>
                  <a:gd name="T35" fmla="*/ 505 h 703"/>
                  <a:gd name="T36" fmla="*/ 17 w 501"/>
                  <a:gd name="T37" fmla="*/ 511 h 703"/>
                  <a:gd name="T38" fmla="*/ 45 w 501"/>
                  <a:gd name="T39" fmla="*/ 534 h 703"/>
                  <a:gd name="T40" fmla="*/ 171 w 501"/>
                  <a:gd name="T41" fmla="*/ 633 h 703"/>
                  <a:gd name="T42" fmla="*/ 233 w 501"/>
                  <a:gd name="T43" fmla="*/ 667 h 703"/>
                  <a:gd name="T44" fmla="*/ 393 w 501"/>
                  <a:gd name="T45" fmla="*/ 699 h 703"/>
                  <a:gd name="T46" fmla="*/ 434 w 501"/>
                  <a:gd name="T47" fmla="*/ 696 h 703"/>
                  <a:gd name="T48" fmla="*/ 440 w 501"/>
                  <a:gd name="T49" fmla="*/ 681 h 703"/>
                  <a:gd name="T50" fmla="*/ 456 w 501"/>
                  <a:gd name="T51" fmla="*/ 641 h 703"/>
                  <a:gd name="T52" fmla="*/ 470 w 501"/>
                  <a:gd name="T53" fmla="*/ 597 h 703"/>
                  <a:gd name="T54" fmla="*/ 477 w 501"/>
                  <a:gd name="T55" fmla="*/ 571 h 703"/>
                  <a:gd name="T56" fmla="*/ 486 w 501"/>
                  <a:gd name="T57" fmla="*/ 536 h 703"/>
                  <a:gd name="T58" fmla="*/ 490 w 501"/>
                  <a:gd name="T59" fmla="*/ 513 h 703"/>
                  <a:gd name="T60" fmla="*/ 498 w 501"/>
                  <a:gd name="T61" fmla="*/ 449 h 703"/>
                  <a:gd name="T62" fmla="*/ 500 w 501"/>
                  <a:gd name="T63" fmla="*/ 415 h 703"/>
                  <a:gd name="T64" fmla="*/ 500 w 501"/>
                  <a:gd name="T65" fmla="*/ 346 h 703"/>
                  <a:gd name="T66" fmla="*/ 495 w 501"/>
                  <a:gd name="T67" fmla="*/ 294 h 703"/>
                  <a:gd name="T68" fmla="*/ 480 w 501"/>
                  <a:gd name="T69" fmla="*/ 212 h 703"/>
                  <a:gd name="T70" fmla="*/ 464 w 501"/>
                  <a:gd name="T71" fmla="*/ 152 h 703"/>
                  <a:gd name="T72" fmla="*/ 455 w 501"/>
                  <a:gd name="T73" fmla="*/ 125 h 703"/>
                  <a:gd name="T74" fmla="*/ 441 w 501"/>
                  <a:gd name="T75" fmla="*/ 89 h 703"/>
                  <a:gd name="T76" fmla="*/ 427 w 501"/>
                  <a:gd name="T77" fmla="*/ 58 h 703"/>
                  <a:gd name="T78" fmla="*/ 411 w 501"/>
                  <a:gd name="T79" fmla="*/ 27 h 703"/>
                  <a:gd name="T80" fmla="*/ 371 w 501"/>
                  <a:gd name="T81" fmla="*/ 27 h 703"/>
                  <a:gd name="T82" fmla="*/ 252 w 501"/>
                  <a:gd name="T83" fmla="*/ 139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1" h="703">
                    <a:moveTo>
                      <a:pt x="223" y="162"/>
                    </a:moveTo>
                    <a:cubicBezTo>
                      <a:pt x="223" y="162"/>
                      <a:pt x="209" y="165"/>
                      <a:pt x="188" y="169"/>
                    </a:cubicBezTo>
                    <a:cubicBezTo>
                      <a:pt x="166" y="174"/>
                      <a:pt x="138" y="181"/>
                      <a:pt x="110" y="189"/>
                    </a:cubicBezTo>
                    <a:cubicBezTo>
                      <a:pt x="82" y="197"/>
                      <a:pt x="54" y="206"/>
                      <a:pt x="34" y="213"/>
                    </a:cubicBezTo>
                    <a:cubicBezTo>
                      <a:pt x="14" y="221"/>
                      <a:pt x="0" y="226"/>
                      <a:pt x="0" y="226"/>
                    </a:cubicBezTo>
                    <a:cubicBezTo>
                      <a:pt x="0" y="226"/>
                      <a:pt x="3" y="230"/>
                      <a:pt x="7" y="238"/>
                    </a:cubicBezTo>
                    <a:cubicBezTo>
                      <a:pt x="8" y="240"/>
                      <a:pt x="9" y="242"/>
                      <a:pt x="10" y="244"/>
                    </a:cubicBezTo>
                    <a:cubicBezTo>
                      <a:pt x="11" y="247"/>
                      <a:pt x="12" y="249"/>
                      <a:pt x="14" y="252"/>
                    </a:cubicBezTo>
                    <a:cubicBezTo>
                      <a:pt x="15" y="255"/>
                      <a:pt x="16" y="258"/>
                      <a:pt x="18" y="261"/>
                    </a:cubicBezTo>
                    <a:cubicBezTo>
                      <a:pt x="18" y="262"/>
                      <a:pt x="19" y="264"/>
                      <a:pt x="20" y="265"/>
                    </a:cubicBezTo>
                    <a:cubicBezTo>
                      <a:pt x="21" y="267"/>
                      <a:pt x="21" y="269"/>
                      <a:pt x="22" y="270"/>
                    </a:cubicBezTo>
                    <a:cubicBezTo>
                      <a:pt x="23" y="274"/>
                      <a:pt x="24" y="277"/>
                      <a:pt x="26" y="281"/>
                    </a:cubicBezTo>
                    <a:cubicBezTo>
                      <a:pt x="26" y="283"/>
                      <a:pt x="27" y="284"/>
                      <a:pt x="28" y="286"/>
                    </a:cubicBezTo>
                    <a:cubicBezTo>
                      <a:pt x="28" y="288"/>
                      <a:pt x="29" y="290"/>
                      <a:pt x="30" y="292"/>
                    </a:cubicBezTo>
                    <a:cubicBezTo>
                      <a:pt x="31" y="296"/>
                      <a:pt x="32" y="300"/>
                      <a:pt x="33" y="304"/>
                    </a:cubicBezTo>
                    <a:cubicBezTo>
                      <a:pt x="35" y="308"/>
                      <a:pt x="35" y="312"/>
                      <a:pt x="36" y="316"/>
                    </a:cubicBezTo>
                    <a:cubicBezTo>
                      <a:pt x="39" y="325"/>
                      <a:pt x="40" y="334"/>
                      <a:pt x="41" y="343"/>
                    </a:cubicBezTo>
                    <a:cubicBezTo>
                      <a:pt x="42" y="345"/>
                      <a:pt x="42" y="347"/>
                      <a:pt x="42" y="349"/>
                    </a:cubicBezTo>
                    <a:cubicBezTo>
                      <a:pt x="43" y="356"/>
                      <a:pt x="43" y="356"/>
                      <a:pt x="43" y="356"/>
                    </a:cubicBezTo>
                    <a:cubicBezTo>
                      <a:pt x="43" y="361"/>
                      <a:pt x="44" y="365"/>
                      <a:pt x="44" y="370"/>
                    </a:cubicBezTo>
                    <a:cubicBezTo>
                      <a:pt x="44" y="374"/>
                      <a:pt x="44" y="379"/>
                      <a:pt x="45" y="383"/>
                    </a:cubicBezTo>
                    <a:cubicBezTo>
                      <a:pt x="45" y="388"/>
                      <a:pt x="44" y="392"/>
                      <a:pt x="44" y="397"/>
                    </a:cubicBezTo>
                    <a:cubicBezTo>
                      <a:pt x="44" y="399"/>
                      <a:pt x="44" y="401"/>
                      <a:pt x="44" y="403"/>
                    </a:cubicBezTo>
                    <a:cubicBezTo>
                      <a:pt x="44" y="406"/>
                      <a:pt x="44" y="408"/>
                      <a:pt x="43" y="410"/>
                    </a:cubicBezTo>
                    <a:cubicBezTo>
                      <a:pt x="43" y="414"/>
                      <a:pt x="42" y="419"/>
                      <a:pt x="42" y="423"/>
                    </a:cubicBezTo>
                    <a:cubicBezTo>
                      <a:pt x="42" y="427"/>
                      <a:pt x="41" y="431"/>
                      <a:pt x="40" y="435"/>
                    </a:cubicBezTo>
                    <a:cubicBezTo>
                      <a:pt x="40" y="437"/>
                      <a:pt x="39" y="439"/>
                      <a:pt x="39" y="441"/>
                    </a:cubicBezTo>
                    <a:cubicBezTo>
                      <a:pt x="39" y="444"/>
                      <a:pt x="39" y="444"/>
                      <a:pt x="39" y="444"/>
                    </a:cubicBezTo>
                    <a:cubicBezTo>
                      <a:pt x="38" y="447"/>
                      <a:pt x="38" y="447"/>
                      <a:pt x="38" y="447"/>
                    </a:cubicBezTo>
                    <a:cubicBezTo>
                      <a:pt x="37" y="451"/>
                      <a:pt x="36" y="455"/>
                      <a:pt x="35" y="459"/>
                    </a:cubicBezTo>
                    <a:cubicBezTo>
                      <a:pt x="35" y="460"/>
                      <a:pt x="34" y="462"/>
                      <a:pt x="34" y="464"/>
                    </a:cubicBezTo>
                    <a:cubicBezTo>
                      <a:pt x="33" y="466"/>
                      <a:pt x="33" y="467"/>
                      <a:pt x="32" y="469"/>
                    </a:cubicBezTo>
                    <a:cubicBezTo>
                      <a:pt x="31" y="473"/>
                      <a:pt x="30" y="476"/>
                      <a:pt x="29" y="479"/>
                    </a:cubicBezTo>
                    <a:cubicBezTo>
                      <a:pt x="28" y="482"/>
                      <a:pt x="28" y="485"/>
                      <a:pt x="26" y="488"/>
                    </a:cubicBezTo>
                    <a:cubicBezTo>
                      <a:pt x="24" y="493"/>
                      <a:pt x="22" y="498"/>
                      <a:pt x="21" y="502"/>
                    </a:cubicBezTo>
                    <a:cubicBezTo>
                      <a:pt x="21" y="503"/>
                      <a:pt x="20" y="504"/>
                      <a:pt x="20" y="505"/>
                    </a:cubicBezTo>
                    <a:cubicBezTo>
                      <a:pt x="19" y="505"/>
                      <a:pt x="19" y="506"/>
                      <a:pt x="19" y="507"/>
                    </a:cubicBezTo>
                    <a:cubicBezTo>
                      <a:pt x="18" y="508"/>
                      <a:pt x="17" y="510"/>
                      <a:pt x="17" y="511"/>
                    </a:cubicBezTo>
                    <a:cubicBezTo>
                      <a:pt x="16" y="513"/>
                      <a:pt x="15" y="514"/>
                      <a:pt x="15" y="514"/>
                    </a:cubicBezTo>
                    <a:cubicBezTo>
                      <a:pt x="15" y="514"/>
                      <a:pt x="28" y="522"/>
                      <a:pt x="45" y="534"/>
                    </a:cubicBezTo>
                    <a:cubicBezTo>
                      <a:pt x="63" y="546"/>
                      <a:pt x="87" y="563"/>
                      <a:pt x="110" y="581"/>
                    </a:cubicBezTo>
                    <a:cubicBezTo>
                      <a:pt x="132" y="599"/>
                      <a:pt x="155" y="618"/>
                      <a:pt x="171" y="633"/>
                    </a:cubicBezTo>
                    <a:cubicBezTo>
                      <a:pt x="187" y="648"/>
                      <a:pt x="198" y="658"/>
                      <a:pt x="198" y="658"/>
                    </a:cubicBezTo>
                    <a:cubicBezTo>
                      <a:pt x="198" y="658"/>
                      <a:pt x="212" y="662"/>
                      <a:pt x="233" y="667"/>
                    </a:cubicBezTo>
                    <a:cubicBezTo>
                      <a:pt x="255" y="673"/>
                      <a:pt x="283" y="680"/>
                      <a:pt x="313" y="686"/>
                    </a:cubicBezTo>
                    <a:cubicBezTo>
                      <a:pt x="342" y="691"/>
                      <a:pt x="371" y="696"/>
                      <a:pt x="393" y="699"/>
                    </a:cubicBezTo>
                    <a:cubicBezTo>
                      <a:pt x="416" y="702"/>
                      <a:pt x="431" y="703"/>
                      <a:pt x="431" y="703"/>
                    </a:cubicBezTo>
                    <a:cubicBezTo>
                      <a:pt x="431" y="703"/>
                      <a:pt x="432" y="700"/>
                      <a:pt x="434" y="696"/>
                    </a:cubicBezTo>
                    <a:cubicBezTo>
                      <a:pt x="435" y="693"/>
                      <a:pt x="436" y="690"/>
                      <a:pt x="438" y="687"/>
                    </a:cubicBezTo>
                    <a:cubicBezTo>
                      <a:pt x="439" y="685"/>
                      <a:pt x="440" y="683"/>
                      <a:pt x="440" y="681"/>
                    </a:cubicBezTo>
                    <a:cubicBezTo>
                      <a:pt x="441" y="679"/>
                      <a:pt x="442" y="677"/>
                      <a:pt x="443" y="675"/>
                    </a:cubicBezTo>
                    <a:cubicBezTo>
                      <a:pt x="447" y="665"/>
                      <a:pt x="451" y="654"/>
                      <a:pt x="456" y="641"/>
                    </a:cubicBezTo>
                    <a:cubicBezTo>
                      <a:pt x="458" y="635"/>
                      <a:pt x="461" y="628"/>
                      <a:pt x="463" y="620"/>
                    </a:cubicBezTo>
                    <a:cubicBezTo>
                      <a:pt x="465" y="613"/>
                      <a:pt x="468" y="605"/>
                      <a:pt x="470" y="597"/>
                    </a:cubicBezTo>
                    <a:cubicBezTo>
                      <a:pt x="471" y="593"/>
                      <a:pt x="473" y="589"/>
                      <a:pt x="474" y="584"/>
                    </a:cubicBezTo>
                    <a:cubicBezTo>
                      <a:pt x="475" y="580"/>
                      <a:pt x="476" y="576"/>
                      <a:pt x="477" y="571"/>
                    </a:cubicBezTo>
                    <a:cubicBezTo>
                      <a:pt x="479" y="562"/>
                      <a:pt x="482" y="553"/>
                      <a:pt x="484" y="543"/>
                    </a:cubicBezTo>
                    <a:cubicBezTo>
                      <a:pt x="484" y="541"/>
                      <a:pt x="485" y="538"/>
                      <a:pt x="486" y="536"/>
                    </a:cubicBezTo>
                    <a:cubicBezTo>
                      <a:pt x="486" y="533"/>
                      <a:pt x="486" y="531"/>
                      <a:pt x="487" y="528"/>
                    </a:cubicBezTo>
                    <a:cubicBezTo>
                      <a:pt x="488" y="523"/>
                      <a:pt x="489" y="518"/>
                      <a:pt x="490" y="513"/>
                    </a:cubicBezTo>
                    <a:cubicBezTo>
                      <a:pt x="491" y="503"/>
                      <a:pt x="493" y="492"/>
                      <a:pt x="495" y="482"/>
                    </a:cubicBezTo>
                    <a:cubicBezTo>
                      <a:pt x="496" y="471"/>
                      <a:pt x="497" y="460"/>
                      <a:pt x="498" y="449"/>
                    </a:cubicBezTo>
                    <a:cubicBezTo>
                      <a:pt x="498" y="443"/>
                      <a:pt x="499" y="438"/>
                      <a:pt x="499" y="432"/>
                    </a:cubicBezTo>
                    <a:cubicBezTo>
                      <a:pt x="500" y="426"/>
                      <a:pt x="500" y="421"/>
                      <a:pt x="500" y="415"/>
                    </a:cubicBezTo>
                    <a:cubicBezTo>
                      <a:pt x="500" y="404"/>
                      <a:pt x="501" y="392"/>
                      <a:pt x="501" y="381"/>
                    </a:cubicBezTo>
                    <a:cubicBezTo>
                      <a:pt x="501" y="369"/>
                      <a:pt x="500" y="357"/>
                      <a:pt x="500" y="346"/>
                    </a:cubicBezTo>
                    <a:cubicBezTo>
                      <a:pt x="499" y="334"/>
                      <a:pt x="498" y="323"/>
                      <a:pt x="497" y="311"/>
                    </a:cubicBezTo>
                    <a:cubicBezTo>
                      <a:pt x="496" y="305"/>
                      <a:pt x="496" y="300"/>
                      <a:pt x="495" y="294"/>
                    </a:cubicBezTo>
                    <a:cubicBezTo>
                      <a:pt x="495" y="288"/>
                      <a:pt x="494" y="283"/>
                      <a:pt x="493" y="277"/>
                    </a:cubicBezTo>
                    <a:cubicBezTo>
                      <a:pt x="489" y="255"/>
                      <a:pt x="486" y="232"/>
                      <a:pt x="480" y="212"/>
                    </a:cubicBezTo>
                    <a:cubicBezTo>
                      <a:pt x="478" y="201"/>
                      <a:pt x="476" y="191"/>
                      <a:pt x="473" y="181"/>
                    </a:cubicBezTo>
                    <a:cubicBezTo>
                      <a:pt x="470" y="171"/>
                      <a:pt x="467" y="161"/>
                      <a:pt x="464" y="152"/>
                    </a:cubicBezTo>
                    <a:cubicBezTo>
                      <a:pt x="462" y="147"/>
                      <a:pt x="461" y="143"/>
                      <a:pt x="459" y="138"/>
                    </a:cubicBezTo>
                    <a:cubicBezTo>
                      <a:pt x="458" y="134"/>
                      <a:pt x="456" y="129"/>
                      <a:pt x="455" y="125"/>
                    </a:cubicBezTo>
                    <a:cubicBezTo>
                      <a:pt x="451" y="117"/>
                      <a:pt x="448" y="108"/>
                      <a:pt x="445" y="100"/>
                    </a:cubicBezTo>
                    <a:cubicBezTo>
                      <a:pt x="444" y="96"/>
                      <a:pt x="442" y="93"/>
                      <a:pt x="441" y="89"/>
                    </a:cubicBezTo>
                    <a:cubicBezTo>
                      <a:pt x="439" y="85"/>
                      <a:pt x="437" y="82"/>
                      <a:pt x="436" y="78"/>
                    </a:cubicBezTo>
                    <a:cubicBezTo>
                      <a:pt x="433" y="71"/>
                      <a:pt x="430" y="64"/>
                      <a:pt x="427" y="58"/>
                    </a:cubicBezTo>
                    <a:cubicBezTo>
                      <a:pt x="424" y="52"/>
                      <a:pt x="421" y="46"/>
                      <a:pt x="419" y="41"/>
                    </a:cubicBezTo>
                    <a:cubicBezTo>
                      <a:pt x="416" y="36"/>
                      <a:pt x="413" y="31"/>
                      <a:pt x="411" y="27"/>
                    </a:cubicBezTo>
                    <a:cubicBezTo>
                      <a:pt x="402" y="10"/>
                      <a:pt x="397" y="0"/>
                      <a:pt x="397" y="0"/>
                    </a:cubicBezTo>
                    <a:cubicBezTo>
                      <a:pt x="397" y="0"/>
                      <a:pt x="386" y="11"/>
                      <a:pt x="371" y="27"/>
                    </a:cubicBezTo>
                    <a:cubicBezTo>
                      <a:pt x="356" y="44"/>
                      <a:pt x="335" y="65"/>
                      <a:pt x="313" y="85"/>
                    </a:cubicBezTo>
                    <a:cubicBezTo>
                      <a:pt x="292" y="105"/>
                      <a:pt x="269" y="125"/>
                      <a:pt x="252" y="139"/>
                    </a:cubicBezTo>
                    <a:cubicBezTo>
                      <a:pt x="235" y="153"/>
                      <a:pt x="223" y="162"/>
                      <a:pt x="223" y="162"/>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5">
                <a:extLst>
                  <a:ext uri="{FF2B5EF4-FFF2-40B4-BE49-F238E27FC236}">
                    <a16:creationId xmlns:a16="http://schemas.microsoft.com/office/drawing/2014/main" xmlns="" id="{B1FF3CD6-D2A8-40B8-818A-1888D4BA04EC}"/>
                  </a:ext>
                </a:extLst>
              </p:cNvPr>
              <p:cNvSpPr>
                <a:spLocks/>
              </p:cNvSpPr>
              <p:nvPr/>
            </p:nvSpPr>
            <p:spPr bwMode="auto">
              <a:xfrm>
                <a:off x="6101644" y="1979330"/>
                <a:ext cx="1676486" cy="1569236"/>
              </a:xfrm>
              <a:custGeom>
                <a:avLst/>
                <a:gdLst>
                  <a:gd name="T0" fmla="*/ 45 w 628"/>
                  <a:gd name="T1" fmla="*/ 266 h 588"/>
                  <a:gd name="T2" fmla="*/ 6 w 628"/>
                  <a:gd name="T3" fmla="*/ 421 h 588"/>
                  <a:gd name="T4" fmla="*/ 14 w 628"/>
                  <a:gd name="T5" fmla="*/ 457 h 588"/>
                  <a:gd name="T6" fmla="*/ 29 w 628"/>
                  <a:gd name="T7" fmla="*/ 458 h 588"/>
                  <a:gd name="T8" fmla="*/ 44 w 628"/>
                  <a:gd name="T9" fmla="*/ 459 h 588"/>
                  <a:gd name="T10" fmla="*/ 60 w 628"/>
                  <a:gd name="T11" fmla="*/ 462 h 588"/>
                  <a:gd name="T12" fmla="*/ 72 w 628"/>
                  <a:gd name="T13" fmla="*/ 464 h 588"/>
                  <a:gd name="T14" fmla="*/ 96 w 628"/>
                  <a:gd name="T15" fmla="*/ 471 h 588"/>
                  <a:gd name="T16" fmla="*/ 128 w 628"/>
                  <a:gd name="T17" fmla="*/ 482 h 588"/>
                  <a:gd name="T18" fmla="*/ 146 w 628"/>
                  <a:gd name="T19" fmla="*/ 491 h 588"/>
                  <a:gd name="T20" fmla="*/ 170 w 628"/>
                  <a:gd name="T21" fmla="*/ 504 h 588"/>
                  <a:gd name="T22" fmla="*/ 181 w 628"/>
                  <a:gd name="T23" fmla="*/ 511 h 588"/>
                  <a:gd name="T24" fmla="*/ 201 w 628"/>
                  <a:gd name="T25" fmla="*/ 527 h 588"/>
                  <a:gd name="T26" fmla="*/ 208 w 628"/>
                  <a:gd name="T27" fmla="*/ 533 h 588"/>
                  <a:gd name="T28" fmla="*/ 219 w 628"/>
                  <a:gd name="T29" fmla="*/ 543 h 588"/>
                  <a:gd name="T30" fmla="*/ 227 w 628"/>
                  <a:gd name="T31" fmla="*/ 551 h 588"/>
                  <a:gd name="T32" fmla="*/ 240 w 628"/>
                  <a:gd name="T33" fmla="*/ 565 h 588"/>
                  <a:gd name="T34" fmla="*/ 251 w 628"/>
                  <a:gd name="T35" fmla="*/ 579 h 588"/>
                  <a:gd name="T36" fmla="*/ 255 w 628"/>
                  <a:gd name="T37" fmla="*/ 585 h 588"/>
                  <a:gd name="T38" fmla="*/ 289 w 628"/>
                  <a:gd name="T39" fmla="*/ 572 h 588"/>
                  <a:gd name="T40" fmla="*/ 438 w 628"/>
                  <a:gd name="T41" fmla="*/ 512 h 588"/>
                  <a:gd name="T42" fmla="*/ 499 w 628"/>
                  <a:gd name="T43" fmla="*/ 476 h 588"/>
                  <a:gd name="T44" fmla="*/ 606 w 628"/>
                  <a:gd name="T45" fmla="*/ 353 h 588"/>
                  <a:gd name="T46" fmla="*/ 624 w 628"/>
                  <a:gd name="T47" fmla="*/ 316 h 588"/>
                  <a:gd name="T48" fmla="*/ 614 w 628"/>
                  <a:gd name="T49" fmla="*/ 303 h 588"/>
                  <a:gd name="T50" fmla="*/ 588 w 628"/>
                  <a:gd name="T51" fmla="*/ 270 h 588"/>
                  <a:gd name="T52" fmla="*/ 556 w 628"/>
                  <a:gd name="T53" fmla="*/ 235 h 588"/>
                  <a:gd name="T54" fmla="*/ 537 w 628"/>
                  <a:gd name="T55" fmla="*/ 216 h 588"/>
                  <a:gd name="T56" fmla="*/ 511 w 628"/>
                  <a:gd name="T57" fmla="*/ 191 h 588"/>
                  <a:gd name="T58" fmla="*/ 493 w 628"/>
                  <a:gd name="T59" fmla="*/ 177 h 588"/>
                  <a:gd name="T60" fmla="*/ 442 w 628"/>
                  <a:gd name="T61" fmla="*/ 137 h 588"/>
                  <a:gd name="T62" fmla="*/ 414 w 628"/>
                  <a:gd name="T63" fmla="*/ 118 h 588"/>
                  <a:gd name="T64" fmla="*/ 354 w 628"/>
                  <a:gd name="T65" fmla="*/ 84 h 588"/>
                  <a:gd name="T66" fmla="*/ 306 w 628"/>
                  <a:gd name="T67" fmla="*/ 62 h 588"/>
                  <a:gd name="T68" fmla="*/ 228 w 628"/>
                  <a:gd name="T69" fmla="*/ 34 h 588"/>
                  <a:gd name="T70" fmla="*/ 168 w 628"/>
                  <a:gd name="T71" fmla="*/ 18 h 588"/>
                  <a:gd name="T72" fmla="*/ 140 w 628"/>
                  <a:gd name="T73" fmla="*/ 13 h 588"/>
                  <a:gd name="T74" fmla="*/ 101 w 628"/>
                  <a:gd name="T75" fmla="*/ 7 h 588"/>
                  <a:gd name="T76" fmla="*/ 68 w 628"/>
                  <a:gd name="T77" fmla="*/ 4 h 588"/>
                  <a:gd name="T78" fmla="*/ 33 w 628"/>
                  <a:gd name="T79" fmla="*/ 1 h 588"/>
                  <a:gd name="T80" fmla="*/ 13 w 628"/>
                  <a:gd name="T81" fmla="*/ 36 h 588"/>
                  <a:gd name="T82" fmla="*/ 51 w 628"/>
                  <a:gd name="T83" fmla="*/ 195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588">
                    <a:moveTo>
                      <a:pt x="56" y="232"/>
                    </a:moveTo>
                    <a:cubicBezTo>
                      <a:pt x="56" y="232"/>
                      <a:pt x="51" y="245"/>
                      <a:pt x="45" y="266"/>
                    </a:cubicBezTo>
                    <a:cubicBezTo>
                      <a:pt x="38" y="287"/>
                      <a:pt x="30" y="315"/>
                      <a:pt x="23" y="343"/>
                    </a:cubicBezTo>
                    <a:cubicBezTo>
                      <a:pt x="16" y="372"/>
                      <a:pt x="10" y="400"/>
                      <a:pt x="6" y="421"/>
                    </a:cubicBezTo>
                    <a:cubicBezTo>
                      <a:pt x="2" y="442"/>
                      <a:pt x="0" y="457"/>
                      <a:pt x="0" y="457"/>
                    </a:cubicBezTo>
                    <a:cubicBezTo>
                      <a:pt x="0" y="457"/>
                      <a:pt x="5" y="457"/>
                      <a:pt x="14" y="457"/>
                    </a:cubicBezTo>
                    <a:cubicBezTo>
                      <a:pt x="16" y="457"/>
                      <a:pt x="18" y="457"/>
                      <a:pt x="21" y="457"/>
                    </a:cubicBezTo>
                    <a:cubicBezTo>
                      <a:pt x="24" y="457"/>
                      <a:pt x="26" y="458"/>
                      <a:pt x="29" y="458"/>
                    </a:cubicBezTo>
                    <a:cubicBezTo>
                      <a:pt x="32" y="458"/>
                      <a:pt x="36" y="459"/>
                      <a:pt x="39" y="459"/>
                    </a:cubicBezTo>
                    <a:cubicBezTo>
                      <a:pt x="41" y="459"/>
                      <a:pt x="42" y="459"/>
                      <a:pt x="44" y="459"/>
                    </a:cubicBezTo>
                    <a:cubicBezTo>
                      <a:pt x="46" y="460"/>
                      <a:pt x="47" y="460"/>
                      <a:pt x="49" y="460"/>
                    </a:cubicBezTo>
                    <a:cubicBezTo>
                      <a:pt x="53" y="461"/>
                      <a:pt x="56" y="461"/>
                      <a:pt x="60" y="462"/>
                    </a:cubicBezTo>
                    <a:cubicBezTo>
                      <a:pt x="62" y="462"/>
                      <a:pt x="64" y="462"/>
                      <a:pt x="66" y="463"/>
                    </a:cubicBezTo>
                    <a:cubicBezTo>
                      <a:pt x="68" y="463"/>
                      <a:pt x="70" y="464"/>
                      <a:pt x="72" y="464"/>
                    </a:cubicBezTo>
                    <a:cubicBezTo>
                      <a:pt x="76" y="465"/>
                      <a:pt x="80" y="466"/>
                      <a:pt x="84" y="467"/>
                    </a:cubicBezTo>
                    <a:cubicBezTo>
                      <a:pt x="88" y="468"/>
                      <a:pt x="92" y="470"/>
                      <a:pt x="96" y="471"/>
                    </a:cubicBezTo>
                    <a:cubicBezTo>
                      <a:pt x="105" y="473"/>
                      <a:pt x="113" y="476"/>
                      <a:pt x="122" y="479"/>
                    </a:cubicBezTo>
                    <a:cubicBezTo>
                      <a:pt x="124" y="480"/>
                      <a:pt x="126" y="481"/>
                      <a:pt x="128" y="482"/>
                    </a:cubicBezTo>
                    <a:cubicBezTo>
                      <a:pt x="134" y="485"/>
                      <a:pt x="134" y="485"/>
                      <a:pt x="134" y="485"/>
                    </a:cubicBezTo>
                    <a:cubicBezTo>
                      <a:pt x="138" y="487"/>
                      <a:pt x="143" y="488"/>
                      <a:pt x="146" y="491"/>
                    </a:cubicBezTo>
                    <a:cubicBezTo>
                      <a:pt x="150" y="493"/>
                      <a:pt x="154" y="495"/>
                      <a:pt x="158" y="497"/>
                    </a:cubicBezTo>
                    <a:cubicBezTo>
                      <a:pt x="162" y="499"/>
                      <a:pt x="166" y="502"/>
                      <a:pt x="170" y="504"/>
                    </a:cubicBezTo>
                    <a:cubicBezTo>
                      <a:pt x="172" y="505"/>
                      <a:pt x="174" y="506"/>
                      <a:pt x="176" y="507"/>
                    </a:cubicBezTo>
                    <a:cubicBezTo>
                      <a:pt x="177" y="509"/>
                      <a:pt x="179" y="510"/>
                      <a:pt x="181" y="511"/>
                    </a:cubicBezTo>
                    <a:cubicBezTo>
                      <a:pt x="184" y="514"/>
                      <a:pt x="188" y="516"/>
                      <a:pt x="191" y="519"/>
                    </a:cubicBezTo>
                    <a:cubicBezTo>
                      <a:pt x="195" y="521"/>
                      <a:pt x="198" y="524"/>
                      <a:pt x="201" y="527"/>
                    </a:cubicBezTo>
                    <a:cubicBezTo>
                      <a:pt x="203" y="528"/>
                      <a:pt x="204" y="530"/>
                      <a:pt x="206" y="531"/>
                    </a:cubicBezTo>
                    <a:cubicBezTo>
                      <a:pt x="208" y="533"/>
                      <a:pt x="208" y="533"/>
                      <a:pt x="208" y="533"/>
                    </a:cubicBezTo>
                    <a:cubicBezTo>
                      <a:pt x="211" y="535"/>
                      <a:pt x="211" y="535"/>
                      <a:pt x="211" y="535"/>
                    </a:cubicBezTo>
                    <a:cubicBezTo>
                      <a:pt x="213" y="538"/>
                      <a:pt x="216" y="540"/>
                      <a:pt x="219" y="543"/>
                    </a:cubicBezTo>
                    <a:cubicBezTo>
                      <a:pt x="220" y="544"/>
                      <a:pt x="222" y="545"/>
                      <a:pt x="223" y="547"/>
                    </a:cubicBezTo>
                    <a:cubicBezTo>
                      <a:pt x="224" y="548"/>
                      <a:pt x="225" y="549"/>
                      <a:pt x="227" y="551"/>
                    </a:cubicBezTo>
                    <a:cubicBezTo>
                      <a:pt x="229" y="553"/>
                      <a:pt x="231" y="556"/>
                      <a:pt x="234" y="558"/>
                    </a:cubicBezTo>
                    <a:cubicBezTo>
                      <a:pt x="236" y="560"/>
                      <a:pt x="238" y="563"/>
                      <a:pt x="240" y="565"/>
                    </a:cubicBezTo>
                    <a:cubicBezTo>
                      <a:pt x="243" y="570"/>
                      <a:pt x="247" y="573"/>
                      <a:pt x="249" y="577"/>
                    </a:cubicBezTo>
                    <a:cubicBezTo>
                      <a:pt x="250" y="578"/>
                      <a:pt x="251" y="578"/>
                      <a:pt x="251" y="579"/>
                    </a:cubicBezTo>
                    <a:cubicBezTo>
                      <a:pt x="252" y="580"/>
                      <a:pt x="252" y="581"/>
                      <a:pt x="253" y="581"/>
                    </a:cubicBezTo>
                    <a:cubicBezTo>
                      <a:pt x="254" y="583"/>
                      <a:pt x="254" y="584"/>
                      <a:pt x="255" y="585"/>
                    </a:cubicBezTo>
                    <a:cubicBezTo>
                      <a:pt x="256" y="587"/>
                      <a:pt x="257" y="588"/>
                      <a:pt x="257" y="588"/>
                    </a:cubicBezTo>
                    <a:cubicBezTo>
                      <a:pt x="257" y="588"/>
                      <a:pt x="270" y="581"/>
                      <a:pt x="289" y="572"/>
                    </a:cubicBezTo>
                    <a:cubicBezTo>
                      <a:pt x="309" y="562"/>
                      <a:pt x="336" y="550"/>
                      <a:pt x="362" y="540"/>
                    </a:cubicBezTo>
                    <a:cubicBezTo>
                      <a:pt x="389" y="529"/>
                      <a:pt x="417" y="519"/>
                      <a:pt x="438" y="512"/>
                    </a:cubicBezTo>
                    <a:cubicBezTo>
                      <a:pt x="459" y="506"/>
                      <a:pt x="473" y="501"/>
                      <a:pt x="473" y="501"/>
                    </a:cubicBezTo>
                    <a:cubicBezTo>
                      <a:pt x="473" y="501"/>
                      <a:pt x="483" y="491"/>
                      <a:pt x="499" y="476"/>
                    </a:cubicBezTo>
                    <a:cubicBezTo>
                      <a:pt x="514" y="460"/>
                      <a:pt x="535" y="438"/>
                      <a:pt x="554" y="416"/>
                    </a:cubicBezTo>
                    <a:cubicBezTo>
                      <a:pt x="574" y="394"/>
                      <a:pt x="592" y="370"/>
                      <a:pt x="606" y="353"/>
                    </a:cubicBezTo>
                    <a:cubicBezTo>
                      <a:pt x="620" y="335"/>
                      <a:pt x="628" y="322"/>
                      <a:pt x="628" y="322"/>
                    </a:cubicBezTo>
                    <a:cubicBezTo>
                      <a:pt x="628" y="322"/>
                      <a:pt x="627" y="320"/>
                      <a:pt x="624" y="316"/>
                    </a:cubicBezTo>
                    <a:cubicBezTo>
                      <a:pt x="622" y="314"/>
                      <a:pt x="620" y="311"/>
                      <a:pt x="618" y="308"/>
                    </a:cubicBezTo>
                    <a:cubicBezTo>
                      <a:pt x="617" y="307"/>
                      <a:pt x="616" y="305"/>
                      <a:pt x="614" y="303"/>
                    </a:cubicBezTo>
                    <a:cubicBezTo>
                      <a:pt x="613" y="301"/>
                      <a:pt x="612" y="300"/>
                      <a:pt x="610" y="298"/>
                    </a:cubicBezTo>
                    <a:cubicBezTo>
                      <a:pt x="604" y="290"/>
                      <a:pt x="596" y="281"/>
                      <a:pt x="588" y="270"/>
                    </a:cubicBezTo>
                    <a:cubicBezTo>
                      <a:pt x="583" y="264"/>
                      <a:pt x="578" y="259"/>
                      <a:pt x="573" y="253"/>
                    </a:cubicBezTo>
                    <a:cubicBezTo>
                      <a:pt x="568" y="248"/>
                      <a:pt x="562" y="241"/>
                      <a:pt x="556" y="235"/>
                    </a:cubicBezTo>
                    <a:cubicBezTo>
                      <a:pt x="553" y="232"/>
                      <a:pt x="550" y="229"/>
                      <a:pt x="547" y="226"/>
                    </a:cubicBezTo>
                    <a:cubicBezTo>
                      <a:pt x="544" y="223"/>
                      <a:pt x="541" y="219"/>
                      <a:pt x="537" y="216"/>
                    </a:cubicBezTo>
                    <a:cubicBezTo>
                      <a:pt x="531" y="210"/>
                      <a:pt x="524" y="203"/>
                      <a:pt x="517" y="196"/>
                    </a:cubicBezTo>
                    <a:cubicBezTo>
                      <a:pt x="515" y="195"/>
                      <a:pt x="513" y="193"/>
                      <a:pt x="511" y="191"/>
                    </a:cubicBezTo>
                    <a:cubicBezTo>
                      <a:pt x="509" y="190"/>
                      <a:pt x="507" y="188"/>
                      <a:pt x="505" y="186"/>
                    </a:cubicBezTo>
                    <a:cubicBezTo>
                      <a:pt x="501" y="183"/>
                      <a:pt x="497" y="180"/>
                      <a:pt x="493" y="177"/>
                    </a:cubicBezTo>
                    <a:cubicBezTo>
                      <a:pt x="485" y="170"/>
                      <a:pt x="477" y="163"/>
                      <a:pt x="469" y="157"/>
                    </a:cubicBezTo>
                    <a:cubicBezTo>
                      <a:pt x="460" y="150"/>
                      <a:pt x="451" y="144"/>
                      <a:pt x="442" y="137"/>
                    </a:cubicBezTo>
                    <a:cubicBezTo>
                      <a:pt x="437" y="134"/>
                      <a:pt x="433" y="130"/>
                      <a:pt x="428" y="127"/>
                    </a:cubicBezTo>
                    <a:cubicBezTo>
                      <a:pt x="423" y="124"/>
                      <a:pt x="418" y="121"/>
                      <a:pt x="414" y="118"/>
                    </a:cubicBezTo>
                    <a:cubicBezTo>
                      <a:pt x="404" y="112"/>
                      <a:pt x="394" y="106"/>
                      <a:pt x="384" y="100"/>
                    </a:cubicBezTo>
                    <a:cubicBezTo>
                      <a:pt x="374" y="95"/>
                      <a:pt x="364" y="90"/>
                      <a:pt x="354" y="84"/>
                    </a:cubicBezTo>
                    <a:cubicBezTo>
                      <a:pt x="343" y="78"/>
                      <a:pt x="333" y="74"/>
                      <a:pt x="322" y="69"/>
                    </a:cubicBezTo>
                    <a:cubicBezTo>
                      <a:pt x="317" y="67"/>
                      <a:pt x="312" y="64"/>
                      <a:pt x="306" y="62"/>
                    </a:cubicBezTo>
                    <a:cubicBezTo>
                      <a:pt x="301" y="60"/>
                      <a:pt x="296" y="57"/>
                      <a:pt x="291" y="56"/>
                    </a:cubicBezTo>
                    <a:cubicBezTo>
                      <a:pt x="269" y="48"/>
                      <a:pt x="248" y="39"/>
                      <a:pt x="228" y="34"/>
                    </a:cubicBezTo>
                    <a:cubicBezTo>
                      <a:pt x="217" y="31"/>
                      <a:pt x="207" y="28"/>
                      <a:pt x="197" y="25"/>
                    </a:cubicBezTo>
                    <a:cubicBezTo>
                      <a:pt x="187" y="23"/>
                      <a:pt x="177" y="21"/>
                      <a:pt x="168" y="18"/>
                    </a:cubicBezTo>
                    <a:cubicBezTo>
                      <a:pt x="163" y="17"/>
                      <a:pt x="158" y="16"/>
                      <a:pt x="154" y="15"/>
                    </a:cubicBezTo>
                    <a:cubicBezTo>
                      <a:pt x="149" y="14"/>
                      <a:pt x="144" y="14"/>
                      <a:pt x="140" y="13"/>
                    </a:cubicBezTo>
                    <a:cubicBezTo>
                      <a:pt x="131" y="11"/>
                      <a:pt x="122" y="10"/>
                      <a:pt x="114" y="9"/>
                    </a:cubicBezTo>
                    <a:cubicBezTo>
                      <a:pt x="110" y="8"/>
                      <a:pt x="105" y="7"/>
                      <a:pt x="101" y="7"/>
                    </a:cubicBezTo>
                    <a:cubicBezTo>
                      <a:pt x="97" y="6"/>
                      <a:pt x="93" y="6"/>
                      <a:pt x="90" y="6"/>
                    </a:cubicBezTo>
                    <a:cubicBezTo>
                      <a:pt x="82" y="5"/>
                      <a:pt x="75" y="4"/>
                      <a:pt x="68" y="4"/>
                    </a:cubicBezTo>
                    <a:cubicBezTo>
                      <a:pt x="61" y="3"/>
                      <a:pt x="55" y="2"/>
                      <a:pt x="49" y="2"/>
                    </a:cubicBezTo>
                    <a:cubicBezTo>
                      <a:pt x="43" y="2"/>
                      <a:pt x="38" y="1"/>
                      <a:pt x="33" y="1"/>
                    </a:cubicBezTo>
                    <a:cubicBezTo>
                      <a:pt x="13" y="1"/>
                      <a:pt x="2" y="0"/>
                      <a:pt x="2" y="0"/>
                    </a:cubicBezTo>
                    <a:cubicBezTo>
                      <a:pt x="2" y="0"/>
                      <a:pt x="7" y="15"/>
                      <a:pt x="13" y="36"/>
                    </a:cubicBezTo>
                    <a:cubicBezTo>
                      <a:pt x="20" y="58"/>
                      <a:pt x="28" y="87"/>
                      <a:pt x="35" y="115"/>
                    </a:cubicBezTo>
                    <a:cubicBezTo>
                      <a:pt x="41" y="144"/>
                      <a:pt x="47" y="173"/>
                      <a:pt x="51" y="195"/>
                    </a:cubicBezTo>
                    <a:cubicBezTo>
                      <a:pt x="54" y="217"/>
                      <a:pt x="56" y="232"/>
                      <a:pt x="56" y="232"/>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字方塊 13">
              <a:extLst>
                <a:ext uri="{FF2B5EF4-FFF2-40B4-BE49-F238E27FC236}">
                  <a16:creationId xmlns:a16="http://schemas.microsoft.com/office/drawing/2014/main" xmlns="" id="{C0AB04D6-C20F-4BE0-A5B4-B1F0915A693F}"/>
                </a:ext>
              </a:extLst>
            </p:cNvPr>
            <p:cNvSpPr txBox="1"/>
            <p:nvPr/>
          </p:nvSpPr>
          <p:spPr>
            <a:xfrm>
              <a:off x="5121525" y="2464115"/>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15" name="文字方塊 14">
              <a:extLst>
                <a:ext uri="{FF2B5EF4-FFF2-40B4-BE49-F238E27FC236}">
                  <a16:creationId xmlns:a16="http://schemas.microsoft.com/office/drawing/2014/main" xmlns="" id="{4EB8EDBC-39C7-46F0-821E-8D910F5795DF}"/>
                </a:ext>
              </a:extLst>
            </p:cNvPr>
            <p:cNvSpPr txBox="1"/>
            <p:nvPr/>
          </p:nvSpPr>
          <p:spPr>
            <a:xfrm>
              <a:off x="5076641" y="5098969"/>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16" name="文字方塊 15">
              <a:extLst>
                <a:ext uri="{FF2B5EF4-FFF2-40B4-BE49-F238E27FC236}">
                  <a16:creationId xmlns:a16="http://schemas.microsoft.com/office/drawing/2014/main" xmlns="" id="{C093B5D3-8012-42F6-AEF2-E7DAB2BE7544}"/>
                </a:ext>
              </a:extLst>
            </p:cNvPr>
            <p:cNvSpPr txBox="1"/>
            <p:nvPr/>
          </p:nvSpPr>
          <p:spPr>
            <a:xfrm>
              <a:off x="4305490" y="3810893"/>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17" name="文字方塊 16">
              <a:extLst>
                <a:ext uri="{FF2B5EF4-FFF2-40B4-BE49-F238E27FC236}">
                  <a16:creationId xmlns:a16="http://schemas.microsoft.com/office/drawing/2014/main" xmlns="" id="{F588318B-2A33-4F8C-81B2-6DD9B5AEF9DE}"/>
                </a:ext>
              </a:extLst>
            </p:cNvPr>
            <p:cNvSpPr txBox="1"/>
            <p:nvPr/>
          </p:nvSpPr>
          <p:spPr>
            <a:xfrm>
              <a:off x="6581257" y="5098969"/>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18" name="文字方塊 17">
              <a:extLst>
                <a:ext uri="{FF2B5EF4-FFF2-40B4-BE49-F238E27FC236}">
                  <a16:creationId xmlns:a16="http://schemas.microsoft.com/office/drawing/2014/main" xmlns="" id="{00E27276-BFA0-49C7-9298-C9738D409E06}"/>
                </a:ext>
              </a:extLst>
            </p:cNvPr>
            <p:cNvSpPr txBox="1"/>
            <p:nvPr/>
          </p:nvSpPr>
          <p:spPr>
            <a:xfrm>
              <a:off x="7356723" y="3739652"/>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sp>
          <p:nvSpPr>
            <p:cNvPr id="19" name="文字方塊 18">
              <a:extLst>
                <a:ext uri="{FF2B5EF4-FFF2-40B4-BE49-F238E27FC236}">
                  <a16:creationId xmlns:a16="http://schemas.microsoft.com/office/drawing/2014/main" xmlns="" id="{57D8D864-CA02-4BF0-903E-FD675B4E1677}"/>
                </a:ext>
              </a:extLst>
            </p:cNvPr>
            <p:cNvSpPr txBox="1"/>
            <p:nvPr/>
          </p:nvSpPr>
          <p:spPr>
            <a:xfrm>
              <a:off x="6674429" y="2464114"/>
              <a:ext cx="537327"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06</a:t>
              </a:r>
              <a:endParaRPr lang="zh-TW" altLang="en-US" sz="3200" dirty="0">
                <a:solidFill>
                  <a:schemeClr val="bg1"/>
                </a:solidFill>
                <a:latin typeface="Agency FB" panose="020B0503020202020204" pitchFamily="34" charset="0"/>
              </a:endParaRPr>
            </a:p>
          </p:txBody>
        </p:sp>
      </p:grpSp>
      <p:sp>
        <p:nvSpPr>
          <p:cNvPr id="27" name="文字版面配置區 31">
            <a:extLst>
              <a:ext uri="{FF2B5EF4-FFF2-40B4-BE49-F238E27FC236}">
                <a16:creationId xmlns:a16="http://schemas.microsoft.com/office/drawing/2014/main" xmlns="" id="{3C7B6E83-19B1-41AA-BABE-B72694D6E4A0}"/>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a:buNone/>
              <a:defRPr lang="zh-TW" altLang="en-US" sz="3600" b="1" kern="1200" dirty="0">
                <a:solidFill>
                  <a:schemeClr val="accent1"/>
                </a:solidFill>
                <a:latin typeface="微軟正黑體" panose="020B0604030504040204" pitchFamily="34" charset="-120"/>
                <a:ea typeface="微軟正黑體" panose="020B0604030504040204" pitchFamily="34" charset="-120"/>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28" name="文字版面配置區 11">
            <a:extLst>
              <a:ext uri="{FF2B5EF4-FFF2-40B4-BE49-F238E27FC236}">
                <a16:creationId xmlns:a16="http://schemas.microsoft.com/office/drawing/2014/main" xmlns="" id="{7A5785CB-AF5D-4A24-9BDE-A7ABBE6E6157}"/>
              </a:ext>
            </a:extLst>
          </p:cNvPr>
          <p:cNvSpPr>
            <a:spLocks noGrp="1"/>
          </p:cNvSpPr>
          <p:nvPr>
            <p:ph type="body" sz="quarter" idx="14" hasCustomPrompt="1"/>
          </p:nvPr>
        </p:nvSpPr>
        <p:spPr>
          <a:xfrm>
            <a:off x="851330" y="140674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29" name="文字版面配置區 11">
            <a:extLst>
              <a:ext uri="{FF2B5EF4-FFF2-40B4-BE49-F238E27FC236}">
                <a16:creationId xmlns:a16="http://schemas.microsoft.com/office/drawing/2014/main" xmlns="" id="{0FD76FCB-9002-4C67-8C4B-E689DB295CF5}"/>
              </a:ext>
            </a:extLst>
          </p:cNvPr>
          <p:cNvSpPr>
            <a:spLocks noGrp="1"/>
          </p:cNvSpPr>
          <p:nvPr>
            <p:ph type="body" sz="quarter" idx="15" hasCustomPrompt="1"/>
          </p:nvPr>
        </p:nvSpPr>
        <p:spPr>
          <a:xfrm>
            <a:off x="851330" y="1787065"/>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0" name="文字版面配置區 11">
            <a:extLst>
              <a:ext uri="{FF2B5EF4-FFF2-40B4-BE49-F238E27FC236}">
                <a16:creationId xmlns:a16="http://schemas.microsoft.com/office/drawing/2014/main" xmlns="" id="{99B95FBF-D03B-4C2F-AA92-B5EEEE11DBBD}"/>
              </a:ext>
            </a:extLst>
          </p:cNvPr>
          <p:cNvSpPr>
            <a:spLocks noGrp="1"/>
          </p:cNvSpPr>
          <p:nvPr>
            <p:ph type="body" sz="quarter" idx="16" hasCustomPrompt="1"/>
          </p:nvPr>
        </p:nvSpPr>
        <p:spPr>
          <a:xfrm>
            <a:off x="841121" y="314615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1" name="文字版面配置區 11">
            <a:extLst>
              <a:ext uri="{FF2B5EF4-FFF2-40B4-BE49-F238E27FC236}">
                <a16:creationId xmlns:a16="http://schemas.microsoft.com/office/drawing/2014/main" xmlns="" id="{1C3204AE-4EF6-437F-A48B-60233C28F8E0}"/>
              </a:ext>
            </a:extLst>
          </p:cNvPr>
          <p:cNvSpPr>
            <a:spLocks noGrp="1"/>
          </p:cNvSpPr>
          <p:nvPr>
            <p:ph type="body" sz="quarter" idx="17" hasCustomPrompt="1"/>
          </p:nvPr>
        </p:nvSpPr>
        <p:spPr>
          <a:xfrm>
            <a:off x="841121" y="3526474"/>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2" name="文字版面配置區 11">
            <a:extLst>
              <a:ext uri="{FF2B5EF4-FFF2-40B4-BE49-F238E27FC236}">
                <a16:creationId xmlns:a16="http://schemas.microsoft.com/office/drawing/2014/main" xmlns="" id="{58975AFB-EDDE-4EFA-ADF2-A3B248C640AD}"/>
              </a:ext>
            </a:extLst>
          </p:cNvPr>
          <p:cNvSpPr>
            <a:spLocks noGrp="1"/>
          </p:cNvSpPr>
          <p:nvPr>
            <p:ph type="body" sz="quarter" idx="18" hasCustomPrompt="1"/>
          </p:nvPr>
        </p:nvSpPr>
        <p:spPr>
          <a:xfrm>
            <a:off x="851330" y="488556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3" name="文字版面配置區 11">
            <a:extLst>
              <a:ext uri="{FF2B5EF4-FFF2-40B4-BE49-F238E27FC236}">
                <a16:creationId xmlns:a16="http://schemas.microsoft.com/office/drawing/2014/main" xmlns="" id="{BD7739F8-BA51-4FE1-B074-B71E64329E76}"/>
              </a:ext>
            </a:extLst>
          </p:cNvPr>
          <p:cNvSpPr>
            <a:spLocks noGrp="1"/>
          </p:cNvSpPr>
          <p:nvPr>
            <p:ph type="body" sz="quarter" idx="19" hasCustomPrompt="1"/>
          </p:nvPr>
        </p:nvSpPr>
        <p:spPr>
          <a:xfrm>
            <a:off x="851330" y="524829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4" name="文字版面配置區 11">
            <a:extLst>
              <a:ext uri="{FF2B5EF4-FFF2-40B4-BE49-F238E27FC236}">
                <a16:creationId xmlns:a16="http://schemas.microsoft.com/office/drawing/2014/main" xmlns="" id="{0CB82476-AA69-451F-94AF-1E72E23107AF}"/>
              </a:ext>
            </a:extLst>
          </p:cNvPr>
          <p:cNvSpPr>
            <a:spLocks noGrp="1"/>
          </p:cNvSpPr>
          <p:nvPr>
            <p:ph type="body" sz="quarter" idx="20" hasCustomPrompt="1"/>
          </p:nvPr>
        </p:nvSpPr>
        <p:spPr>
          <a:xfrm>
            <a:off x="8998204" y="140038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5" name="文字版面配置區 11">
            <a:extLst>
              <a:ext uri="{FF2B5EF4-FFF2-40B4-BE49-F238E27FC236}">
                <a16:creationId xmlns:a16="http://schemas.microsoft.com/office/drawing/2014/main" xmlns="" id="{DA36D5FA-B244-44BE-A3D4-52C321AF2029}"/>
              </a:ext>
            </a:extLst>
          </p:cNvPr>
          <p:cNvSpPr>
            <a:spLocks noGrp="1"/>
          </p:cNvSpPr>
          <p:nvPr>
            <p:ph type="body" sz="quarter" idx="21" hasCustomPrompt="1"/>
          </p:nvPr>
        </p:nvSpPr>
        <p:spPr>
          <a:xfrm>
            <a:off x="8998204" y="1784612"/>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6" name="文字版面配置區 11">
            <a:extLst>
              <a:ext uri="{FF2B5EF4-FFF2-40B4-BE49-F238E27FC236}">
                <a16:creationId xmlns:a16="http://schemas.microsoft.com/office/drawing/2014/main" xmlns="" id="{3BB30902-1C1B-41A8-AA12-06D2C6B00807}"/>
              </a:ext>
            </a:extLst>
          </p:cNvPr>
          <p:cNvSpPr>
            <a:spLocks noGrp="1"/>
          </p:cNvSpPr>
          <p:nvPr>
            <p:ph type="body" sz="quarter" idx="22" hasCustomPrompt="1"/>
          </p:nvPr>
        </p:nvSpPr>
        <p:spPr>
          <a:xfrm>
            <a:off x="8987995" y="313979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a16="http://schemas.microsoft.com/office/drawing/2014/main" xmlns="" id="{4DBF2191-B9D1-4BAA-84A8-74EBD9396E7D}"/>
              </a:ext>
            </a:extLst>
          </p:cNvPr>
          <p:cNvSpPr>
            <a:spLocks noGrp="1"/>
          </p:cNvSpPr>
          <p:nvPr>
            <p:ph type="body" sz="quarter" idx="23" hasCustomPrompt="1"/>
          </p:nvPr>
        </p:nvSpPr>
        <p:spPr>
          <a:xfrm>
            <a:off x="8987995" y="3536721"/>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8" name="文字版面配置區 11">
            <a:extLst>
              <a:ext uri="{FF2B5EF4-FFF2-40B4-BE49-F238E27FC236}">
                <a16:creationId xmlns:a16="http://schemas.microsoft.com/office/drawing/2014/main" xmlns="" id="{03C4C2E2-A4B5-48C5-87B9-D9B9E538E7FB}"/>
              </a:ext>
            </a:extLst>
          </p:cNvPr>
          <p:cNvSpPr>
            <a:spLocks noGrp="1"/>
          </p:cNvSpPr>
          <p:nvPr>
            <p:ph type="body" sz="quarter" idx="24" hasCustomPrompt="1"/>
          </p:nvPr>
        </p:nvSpPr>
        <p:spPr>
          <a:xfrm>
            <a:off x="8998204" y="4879202"/>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9" name="文字版面配置區 11">
            <a:extLst>
              <a:ext uri="{FF2B5EF4-FFF2-40B4-BE49-F238E27FC236}">
                <a16:creationId xmlns:a16="http://schemas.microsoft.com/office/drawing/2014/main" xmlns="" id="{86ABC06E-7A21-4824-803D-C0995D7770EC}"/>
              </a:ext>
            </a:extLst>
          </p:cNvPr>
          <p:cNvSpPr>
            <a:spLocks noGrp="1"/>
          </p:cNvSpPr>
          <p:nvPr>
            <p:ph type="body" sz="quarter" idx="25" hasCustomPrompt="1"/>
          </p:nvPr>
        </p:nvSpPr>
        <p:spPr>
          <a:xfrm>
            <a:off x="8998204" y="5276130"/>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xmlns="" id="{D5C0AE10-6F3A-42F6-B7AB-C76C59A026B6}"/>
              </a:ext>
            </a:extLst>
          </p:cNvPr>
          <p:cNvSpPr>
            <a:spLocks noGrp="1"/>
          </p:cNvSpPr>
          <p:nvPr>
            <p:ph type="dt" sz="half" idx="26"/>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43" name="群組 11">
            <a:extLst>
              <a:ext uri="{FF2B5EF4-FFF2-40B4-BE49-F238E27FC236}">
                <a16:creationId xmlns:a16="http://schemas.microsoft.com/office/drawing/2014/main" xmlns="" id="{F8561244-2BE3-1C4D-876D-00F7527B0900}"/>
              </a:ext>
            </a:extLst>
          </p:cNvPr>
          <p:cNvGrpSpPr/>
          <p:nvPr userDrawn="1"/>
        </p:nvGrpSpPr>
        <p:grpSpPr>
          <a:xfrm>
            <a:off x="-293799" y="712828"/>
            <a:ext cx="962357" cy="630151"/>
            <a:chOff x="-293799" y="712828"/>
            <a:chExt cx="962357" cy="630151"/>
          </a:xfrm>
        </p:grpSpPr>
        <p:sp>
          <p:nvSpPr>
            <p:cNvPr id="45" name="Diamond 33">
              <a:extLst>
                <a:ext uri="{FF2B5EF4-FFF2-40B4-BE49-F238E27FC236}">
                  <a16:creationId xmlns:a16="http://schemas.microsoft.com/office/drawing/2014/main" xmlns="" id="{8BD77690-6A59-174D-81FD-50B1644A4AE5}"/>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6" name="Diamond 33">
              <a:extLst>
                <a:ext uri="{FF2B5EF4-FFF2-40B4-BE49-F238E27FC236}">
                  <a16:creationId xmlns:a16="http://schemas.microsoft.com/office/drawing/2014/main" xmlns="" id="{E5D1098C-7B30-E044-9E16-675B1BA482C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0" name="投影片編號版面配置區 5">
            <a:extLst>
              <a:ext uri="{FF2B5EF4-FFF2-40B4-BE49-F238E27FC236}">
                <a16:creationId xmlns:a16="http://schemas.microsoft.com/office/drawing/2014/main" xmlns="" id="{8644A918-49DB-4E56-A79C-B4A24A409B72}"/>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00466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項目清單_7點">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a16="http://schemas.microsoft.com/office/drawing/2014/main" xmlns="" id="{0B1D0A4C-EBF0-4A68-8203-9EA0DD081C16}"/>
              </a:ext>
            </a:extLst>
          </p:cNvPr>
          <p:cNvGrpSpPr/>
          <p:nvPr/>
        </p:nvGrpSpPr>
        <p:grpSpPr>
          <a:xfrm>
            <a:off x="4016480" y="1749301"/>
            <a:ext cx="4159040" cy="4154522"/>
            <a:chOff x="4016480" y="1974816"/>
            <a:chExt cx="4159040" cy="4154522"/>
          </a:xfrm>
        </p:grpSpPr>
        <p:grpSp>
          <p:nvGrpSpPr>
            <p:cNvPr id="13" name="群組 12">
              <a:extLst>
                <a:ext uri="{FF2B5EF4-FFF2-40B4-BE49-F238E27FC236}">
                  <a16:creationId xmlns:a16="http://schemas.microsoft.com/office/drawing/2014/main" xmlns="" id="{29F093AC-7288-4C91-99B2-1714A699B839}"/>
                </a:ext>
              </a:extLst>
            </p:cNvPr>
            <p:cNvGrpSpPr/>
            <p:nvPr/>
          </p:nvGrpSpPr>
          <p:grpSpPr>
            <a:xfrm>
              <a:off x="4016480" y="1974816"/>
              <a:ext cx="4159040" cy="4154522"/>
              <a:chOff x="4016480" y="1974816"/>
              <a:chExt cx="4159040" cy="4154522"/>
            </a:xfrm>
          </p:grpSpPr>
          <p:sp>
            <p:nvSpPr>
              <p:cNvPr id="21" name="Freeform 46">
                <a:extLst>
                  <a:ext uri="{FF2B5EF4-FFF2-40B4-BE49-F238E27FC236}">
                    <a16:creationId xmlns:a16="http://schemas.microsoft.com/office/drawing/2014/main" xmlns="" id="{0396362A-B36F-40E6-A57D-0F458ECB2F36}"/>
                  </a:ext>
                </a:extLst>
              </p:cNvPr>
              <p:cNvSpPr>
                <a:spLocks/>
              </p:cNvSpPr>
              <p:nvPr/>
            </p:nvSpPr>
            <p:spPr bwMode="auto">
              <a:xfrm>
                <a:off x="4465801" y="1982718"/>
                <a:ext cx="1624555" cy="1534238"/>
              </a:xfrm>
              <a:custGeom>
                <a:avLst/>
                <a:gdLst>
                  <a:gd name="T0" fmla="*/ 211 w 609"/>
                  <a:gd name="T1" fmla="*/ 398 h 575"/>
                  <a:gd name="T2" fmla="*/ 232 w 609"/>
                  <a:gd name="T3" fmla="*/ 427 h 575"/>
                  <a:gd name="T4" fmla="*/ 281 w 609"/>
                  <a:gd name="T5" fmla="*/ 490 h 575"/>
                  <a:gd name="T6" fmla="*/ 334 w 609"/>
                  <a:gd name="T7" fmla="*/ 549 h 575"/>
                  <a:gd name="T8" fmla="*/ 359 w 609"/>
                  <a:gd name="T9" fmla="*/ 575 h 575"/>
                  <a:gd name="T10" fmla="*/ 366 w 609"/>
                  <a:gd name="T11" fmla="*/ 566 h 575"/>
                  <a:gd name="T12" fmla="*/ 370 w 609"/>
                  <a:gd name="T13" fmla="*/ 561 h 575"/>
                  <a:gd name="T14" fmla="*/ 375 w 609"/>
                  <a:gd name="T15" fmla="*/ 556 h 575"/>
                  <a:gd name="T16" fmla="*/ 381 w 609"/>
                  <a:gd name="T17" fmla="*/ 550 h 575"/>
                  <a:gd name="T18" fmla="*/ 384 w 609"/>
                  <a:gd name="T19" fmla="*/ 547 h 575"/>
                  <a:gd name="T20" fmla="*/ 387 w 609"/>
                  <a:gd name="T21" fmla="*/ 543 h 575"/>
                  <a:gd name="T22" fmla="*/ 458 w 609"/>
                  <a:gd name="T23" fmla="*/ 490 h 575"/>
                  <a:gd name="T24" fmla="*/ 468 w 609"/>
                  <a:gd name="T25" fmla="*/ 485 h 575"/>
                  <a:gd name="T26" fmla="*/ 479 w 609"/>
                  <a:gd name="T27" fmla="*/ 480 h 575"/>
                  <a:gd name="T28" fmla="*/ 500 w 609"/>
                  <a:gd name="T29" fmla="*/ 471 h 575"/>
                  <a:gd name="T30" fmla="*/ 511 w 609"/>
                  <a:gd name="T31" fmla="*/ 468 h 575"/>
                  <a:gd name="T32" fmla="*/ 516 w 609"/>
                  <a:gd name="T33" fmla="*/ 466 h 575"/>
                  <a:gd name="T34" fmla="*/ 521 w 609"/>
                  <a:gd name="T35" fmla="*/ 465 h 575"/>
                  <a:gd name="T36" fmla="*/ 530 w 609"/>
                  <a:gd name="T37" fmla="*/ 462 h 575"/>
                  <a:gd name="T38" fmla="*/ 535 w 609"/>
                  <a:gd name="T39" fmla="*/ 461 h 575"/>
                  <a:gd name="T40" fmla="*/ 540 w 609"/>
                  <a:gd name="T41" fmla="*/ 460 h 575"/>
                  <a:gd name="T42" fmla="*/ 548 w 609"/>
                  <a:gd name="T43" fmla="*/ 459 h 575"/>
                  <a:gd name="T44" fmla="*/ 556 w 609"/>
                  <a:gd name="T45" fmla="*/ 457 h 575"/>
                  <a:gd name="T46" fmla="*/ 569 w 609"/>
                  <a:gd name="T47" fmla="*/ 455 h 575"/>
                  <a:gd name="T48" fmla="*/ 578 w 609"/>
                  <a:gd name="T49" fmla="*/ 454 h 575"/>
                  <a:gd name="T50" fmla="*/ 581 w 609"/>
                  <a:gd name="T51" fmla="*/ 454 h 575"/>
                  <a:gd name="T52" fmla="*/ 583 w 609"/>
                  <a:gd name="T53" fmla="*/ 418 h 575"/>
                  <a:gd name="T54" fmla="*/ 590 w 609"/>
                  <a:gd name="T55" fmla="*/ 339 h 575"/>
                  <a:gd name="T56" fmla="*/ 602 w 609"/>
                  <a:gd name="T57" fmla="*/ 261 h 575"/>
                  <a:gd name="T58" fmla="*/ 609 w 609"/>
                  <a:gd name="T59" fmla="*/ 225 h 575"/>
                  <a:gd name="T60" fmla="*/ 601 w 609"/>
                  <a:gd name="T61" fmla="*/ 189 h 575"/>
                  <a:gd name="T62" fmla="*/ 580 w 609"/>
                  <a:gd name="T63" fmla="*/ 111 h 575"/>
                  <a:gd name="T64" fmla="*/ 555 w 609"/>
                  <a:gd name="T65" fmla="*/ 34 h 575"/>
                  <a:gd name="T66" fmla="*/ 542 w 609"/>
                  <a:gd name="T67" fmla="*/ 0 h 575"/>
                  <a:gd name="T68" fmla="*/ 535 w 609"/>
                  <a:gd name="T69" fmla="*/ 0 h 575"/>
                  <a:gd name="T70" fmla="*/ 515 w 609"/>
                  <a:gd name="T71" fmla="*/ 2 h 575"/>
                  <a:gd name="T72" fmla="*/ 485 w 609"/>
                  <a:gd name="T73" fmla="*/ 7 h 575"/>
                  <a:gd name="T74" fmla="*/ 466 w 609"/>
                  <a:gd name="T75" fmla="*/ 10 h 575"/>
                  <a:gd name="T76" fmla="*/ 445 w 609"/>
                  <a:gd name="T77" fmla="*/ 14 h 575"/>
                  <a:gd name="T78" fmla="*/ 434 w 609"/>
                  <a:gd name="T79" fmla="*/ 16 h 575"/>
                  <a:gd name="T80" fmla="*/ 422 w 609"/>
                  <a:gd name="T81" fmla="*/ 19 h 575"/>
                  <a:gd name="T82" fmla="*/ 398 w 609"/>
                  <a:gd name="T83" fmla="*/ 25 h 575"/>
                  <a:gd name="T84" fmla="*/ 386 w 609"/>
                  <a:gd name="T85" fmla="*/ 29 h 575"/>
                  <a:gd name="T86" fmla="*/ 373 w 609"/>
                  <a:gd name="T87" fmla="*/ 33 h 575"/>
                  <a:gd name="T88" fmla="*/ 347 w 609"/>
                  <a:gd name="T89" fmla="*/ 42 h 575"/>
                  <a:gd name="T90" fmla="*/ 293 w 609"/>
                  <a:gd name="T91" fmla="*/ 63 h 575"/>
                  <a:gd name="T92" fmla="*/ 266 w 609"/>
                  <a:gd name="T93" fmla="*/ 76 h 575"/>
                  <a:gd name="T94" fmla="*/ 240 w 609"/>
                  <a:gd name="T95" fmla="*/ 90 h 575"/>
                  <a:gd name="T96" fmla="*/ 65 w 609"/>
                  <a:gd name="T97" fmla="*/ 220 h 575"/>
                  <a:gd name="T98" fmla="*/ 57 w 609"/>
                  <a:gd name="T99" fmla="*/ 228 h 575"/>
                  <a:gd name="T100" fmla="*/ 50 w 609"/>
                  <a:gd name="T101" fmla="*/ 235 h 575"/>
                  <a:gd name="T102" fmla="*/ 38 w 609"/>
                  <a:gd name="T103" fmla="*/ 249 h 575"/>
                  <a:gd name="T104" fmla="*/ 26 w 609"/>
                  <a:gd name="T105" fmla="*/ 261 h 575"/>
                  <a:gd name="T106" fmla="*/ 17 w 609"/>
                  <a:gd name="T107" fmla="*/ 272 h 575"/>
                  <a:gd name="T108" fmla="*/ 0 w 609"/>
                  <a:gd name="T109" fmla="*/ 293 h 575"/>
                  <a:gd name="T110" fmla="*/ 35 w 609"/>
                  <a:gd name="T111" fmla="*/ 307 h 575"/>
                  <a:gd name="T112" fmla="*/ 108 w 609"/>
                  <a:gd name="T113" fmla="*/ 341 h 575"/>
                  <a:gd name="T114" fmla="*/ 179 w 609"/>
                  <a:gd name="T115" fmla="*/ 379 h 575"/>
                  <a:gd name="T116" fmla="*/ 211 w 609"/>
                  <a:gd name="T117" fmla="*/ 39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9" h="575">
                    <a:moveTo>
                      <a:pt x="211" y="398"/>
                    </a:moveTo>
                    <a:cubicBezTo>
                      <a:pt x="211" y="398"/>
                      <a:pt x="219" y="410"/>
                      <a:pt x="232" y="427"/>
                    </a:cubicBezTo>
                    <a:cubicBezTo>
                      <a:pt x="245" y="445"/>
                      <a:pt x="263" y="467"/>
                      <a:pt x="281" y="490"/>
                    </a:cubicBezTo>
                    <a:cubicBezTo>
                      <a:pt x="300" y="512"/>
                      <a:pt x="319" y="533"/>
                      <a:pt x="334" y="549"/>
                    </a:cubicBezTo>
                    <a:cubicBezTo>
                      <a:pt x="349" y="565"/>
                      <a:pt x="359" y="575"/>
                      <a:pt x="359" y="575"/>
                    </a:cubicBezTo>
                    <a:cubicBezTo>
                      <a:pt x="359" y="575"/>
                      <a:pt x="361" y="572"/>
                      <a:pt x="366" y="566"/>
                    </a:cubicBezTo>
                    <a:cubicBezTo>
                      <a:pt x="367" y="565"/>
                      <a:pt x="369" y="563"/>
                      <a:pt x="370" y="561"/>
                    </a:cubicBezTo>
                    <a:cubicBezTo>
                      <a:pt x="372" y="560"/>
                      <a:pt x="373" y="558"/>
                      <a:pt x="375" y="556"/>
                    </a:cubicBezTo>
                    <a:cubicBezTo>
                      <a:pt x="377" y="554"/>
                      <a:pt x="379" y="552"/>
                      <a:pt x="381" y="550"/>
                    </a:cubicBezTo>
                    <a:cubicBezTo>
                      <a:pt x="382" y="549"/>
                      <a:pt x="383" y="548"/>
                      <a:pt x="384" y="547"/>
                    </a:cubicBezTo>
                    <a:cubicBezTo>
                      <a:pt x="385" y="546"/>
                      <a:pt x="386" y="545"/>
                      <a:pt x="387" y="543"/>
                    </a:cubicBezTo>
                    <a:cubicBezTo>
                      <a:pt x="405" y="526"/>
                      <a:pt x="430" y="505"/>
                      <a:pt x="458" y="490"/>
                    </a:cubicBezTo>
                    <a:cubicBezTo>
                      <a:pt x="461" y="489"/>
                      <a:pt x="465" y="487"/>
                      <a:pt x="468" y="485"/>
                    </a:cubicBezTo>
                    <a:cubicBezTo>
                      <a:pt x="472" y="483"/>
                      <a:pt x="475" y="482"/>
                      <a:pt x="479" y="480"/>
                    </a:cubicBezTo>
                    <a:cubicBezTo>
                      <a:pt x="486" y="476"/>
                      <a:pt x="493" y="474"/>
                      <a:pt x="500" y="471"/>
                    </a:cubicBezTo>
                    <a:cubicBezTo>
                      <a:pt x="504" y="470"/>
                      <a:pt x="507" y="469"/>
                      <a:pt x="511" y="468"/>
                    </a:cubicBezTo>
                    <a:cubicBezTo>
                      <a:pt x="512" y="467"/>
                      <a:pt x="514" y="467"/>
                      <a:pt x="516" y="466"/>
                    </a:cubicBezTo>
                    <a:cubicBezTo>
                      <a:pt x="517" y="466"/>
                      <a:pt x="519" y="465"/>
                      <a:pt x="521" y="465"/>
                    </a:cubicBezTo>
                    <a:cubicBezTo>
                      <a:pt x="524" y="464"/>
                      <a:pt x="527" y="463"/>
                      <a:pt x="530" y="462"/>
                    </a:cubicBezTo>
                    <a:cubicBezTo>
                      <a:pt x="532" y="462"/>
                      <a:pt x="534" y="462"/>
                      <a:pt x="535" y="461"/>
                    </a:cubicBezTo>
                    <a:cubicBezTo>
                      <a:pt x="537" y="461"/>
                      <a:pt x="538" y="461"/>
                      <a:pt x="540" y="460"/>
                    </a:cubicBezTo>
                    <a:cubicBezTo>
                      <a:pt x="543" y="460"/>
                      <a:pt x="546" y="459"/>
                      <a:pt x="548" y="459"/>
                    </a:cubicBezTo>
                    <a:cubicBezTo>
                      <a:pt x="551" y="458"/>
                      <a:pt x="554" y="457"/>
                      <a:pt x="556" y="457"/>
                    </a:cubicBezTo>
                    <a:cubicBezTo>
                      <a:pt x="561" y="456"/>
                      <a:pt x="565" y="456"/>
                      <a:pt x="569" y="455"/>
                    </a:cubicBezTo>
                    <a:cubicBezTo>
                      <a:pt x="573" y="455"/>
                      <a:pt x="576" y="455"/>
                      <a:pt x="578" y="454"/>
                    </a:cubicBezTo>
                    <a:cubicBezTo>
                      <a:pt x="580" y="454"/>
                      <a:pt x="581" y="454"/>
                      <a:pt x="581" y="454"/>
                    </a:cubicBezTo>
                    <a:cubicBezTo>
                      <a:pt x="581" y="454"/>
                      <a:pt x="581" y="440"/>
                      <a:pt x="583" y="418"/>
                    </a:cubicBezTo>
                    <a:cubicBezTo>
                      <a:pt x="584" y="397"/>
                      <a:pt x="586" y="368"/>
                      <a:pt x="590" y="339"/>
                    </a:cubicBezTo>
                    <a:cubicBezTo>
                      <a:pt x="594" y="311"/>
                      <a:pt x="598" y="282"/>
                      <a:pt x="602" y="261"/>
                    </a:cubicBezTo>
                    <a:cubicBezTo>
                      <a:pt x="606" y="239"/>
                      <a:pt x="609" y="225"/>
                      <a:pt x="609" y="225"/>
                    </a:cubicBezTo>
                    <a:cubicBezTo>
                      <a:pt x="609" y="225"/>
                      <a:pt x="606" y="211"/>
                      <a:pt x="601" y="189"/>
                    </a:cubicBezTo>
                    <a:cubicBezTo>
                      <a:pt x="596" y="168"/>
                      <a:pt x="589" y="140"/>
                      <a:pt x="580" y="111"/>
                    </a:cubicBezTo>
                    <a:cubicBezTo>
                      <a:pt x="572" y="83"/>
                      <a:pt x="563" y="55"/>
                      <a:pt x="555" y="34"/>
                    </a:cubicBezTo>
                    <a:cubicBezTo>
                      <a:pt x="547" y="14"/>
                      <a:pt x="542" y="0"/>
                      <a:pt x="542" y="0"/>
                    </a:cubicBezTo>
                    <a:cubicBezTo>
                      <a:pt x="542" y="0"/>
                      <a:pt x="540" y="0"/>
                      <a:pt x="535" y="0"/>
                    </a:cubicBezTo>
                    <a:cubicBezTo>
                      <a:pt x="530" y="1"/>
                      <a:pt x="524" y="1"/>
                      <a:pt x="515" y="2"/>
                    </a:cubicBezTo>
                    <a:cubicBezTo>
                      <a:pt x="507" y="3"/>
                      <a:pt x="496" y="5"/>
                      <a:pt x="485" y="7"/>
                    </a:cubicBezTo>
                    <a:cubicBezTo>
                      <a:pt x="479" y="7"/>
                      <a:pt x="472" y="9"/>
                      <a:pt x="466" y="10"/>
                    </a:cubicBezTo>
                    <a:cubicBezTo>
                      <a:pt x="459" y="11"/>
                      <a:pt x="452" y="13"/>
                      <a:pt x="445" y="14"/>
                    </a:cubicBezTo>
                    <a:cubicBezTo>
                      <a:pt x="441" y="15"/>
                      <a:pt x="438" y="15"/>
                      <a:pt x="434" y="16"/>
                    </a:cubicBezTo>
                    <a:cubicBezTo>
                      <a:pt x="430" y="17"/>
                      <a:pt x="426" y="18"/>
                      <a:pt x="422" y="19"/>
                    </a:cubicBezTo>
                    <a:cubicBezTo>
                      <a:pt x="414" y="21"/>
                      <a:pt x="406" y="23"/>
                      <a:pt x="398" y="25"/>
                    </a:cubicBezTo>
                    <a:cubicBezTo>
                      <a:pt x="394" y="26"/>
                      <a:pt x="390" y="28"/>
                      <a:pt x="386" y="29"/>
                    </a:cubicBezTo>
                    <a:cubicBezTo>
                      <a:pt x="381" y="30"/>
                      <a:pt x="377" y="32"/>
                      <a:pt x="373" y="33"/>
                    </a:cubicBezTo>
                    <a:cubicBezTo>
                      <a:pt x="364" y="36"/>
                      <a:pt x="356" y="38"/>
                      <a:pt x="347" y="42"/>
                    </a:cubicBezTo>
                    <a:cubicBezTo>
                      <a:pt x="329" y="48"/>
                      <a:pt x="311" y="55"/>
                      <a:pt x="293" y="63"/>
                    </a:cubicBezTo>
                    <a:cubicBezTo>
                      <a:pt x="284" y="67"/>
                      <a:pt x="275" y="71"/>
                      <a:pt x="266" y="76"/>
                    </a:cubicBezTo>
                    <a:cubicBezTo>
                      <a:pt x="257" y="80"/>
                      <a:pt x="248" y="85"/>
                      <a:pt x="240" y="90"/>
                    </a:cubicBezTo>
                    <a:cubicBezTo>
                      <a:pt x="169" y="128"/>
                      <a:pt x="107" y="179"/>
                      <a:pt x="65" y="220"/>
                    </a:cubicBezTo>
                    <a:cubicBezTo>
                      <a:pt x="62" y="223"/>
                      <a:pt x="60" y="225"/>
                      <a:pt x="57" y="228"/>
                    </a:cubicBezTo>
                    <a:cubicBezTo>
                      <a:pt x="55" y="230"/>
                      <a:pt x="53" y="233"/>
                      <a:pt x="50" y="235"/>
                    </a:cubicBezTo>
                    <a:cubicBezTo>
                      <a:pt x="46" y="240"/>
                      <a:pt x="42" y="245"/>
                      <a:pt x="38" y="249"/>
                    </a:cubicBezTo>
                    <a:cubicBezTo>
                      <a:pt x="34" y="253"/>
                      <a:pt x="30" y="258"/>
                      <a:pt x="26" y="261"/>
                    </a:cubicBezTo>
                    <a:cubicBezTo>
                      <a:pt x="23" y="265"/>
                      <a:pt x="20" y="269"/>
                      <a:pt x="17" y="272"/>
                    </a:cubicBezTo>
                    <a:cubicBezTo>
                      <a:pt x="7" y="285"/>
                      <a:pt x="0" y="293"/>
                      <a:pt x="0" y="293"/>
                    </a:cubicBezTo>
                    <a:cubicBezTo>
                      <a:pt x="0" y="293"/>
                      <a:pt x="14" y="298"/>
                      <a:pt x="35" y="307"/>
                    </a:cubicBezTo>
                    <a:cubicBezTo>
                      <a:pt x="55" y="316"/>
                      <a:pt x="82" y="328"/>
                      <a:pt x="108" y="341"/>
                    </a:cubicBezTo>
                    <a:cubicBezTo>
                      <a:pt x="134" y="354"/>
                      <a:pt x="160" y="368"/>
                      <a:pt x="179" y="379"/>
                    </a:cubicBezTo>
                    <a:cubicBezTo>
                      <a:pt x="198" y="390"/>
                      <a:pt x="211" y="398"/>
                      <a:pt x="211" y="398"/>
                    </a:cubicBezTo>
                    <a:close/>
                  </a:path>
                </a:pathLst>
              </a:custGeom>
              <a:solidFill>
                <a:schemeClr val="accent6"/>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47">
                <a:extLst>
                  <a:ext uri="{FF2B5EF4-FFF2-40B4-BE49-F238E27FC236}">
                    <a16:creationId xmlns:a16="http://schemas.microsoft.com/office/drawing/2014/main" xmlns="" id="{920CFD1C-862D-4EB8-BDE3-C9A13DDC8960}"/>
                  </a:ext>
                </a:extLst>
              </p:cNvPr>
              <p:cNvSpPr>
                <a:spLocks/>
              </p:cNvSpPr>
              <p:nvPr/>
            </p:nvSpPr>
            <p:spPr bwMode="auto">
              <a:xfrm>
                <a:off x="4016480" y="2916357"/>
                <a:ext cx="1355865" cy="1590686"/>
              </a:xfrm>
              <a:custGeom>
                <a:avLst/>
                <a:gdLst>
                  <a:gd name="T0" fmla="*/ 271 w 508"/>
                  <a:gd name="T1" fmla="*/ 501 h 596"/>
                  <a:gd name="T2" fmla="*/ 430 w 508"/>
                  <a:gd name="T3" fmla="*/ 498 h 596"/>
                  <a:gd name="T4" fmla="*/ 463 w 508"/>
                  <a:gd name="T5" fmla="*/ 483 h 596"/>
                  <a:gd name="T6" fmla="*/ 461 w 508"/>
                  <a:gd name="T7" fmla="*/ 470 h 596"/>
                  <a:gd name="T8" fmla="*/ 459 w 508"/>
                  <a:gd name="T9" fmla="*/ 457 h 596"/>
                  <a:gd name="T10" fmla="*/ 460 w 508"/>
                  <a:gd name="T11" fmla="*/ 367 h 596"/>
                  <a:gd name="T12" fmla="*/ 465 w 508"/>
                  <a:gd name="T13" fmla="*/ 345 h 596"/>
                  <a:gd name="T14" fmla="*/ 468 w 508"/>
                  <a:gd name="T15" fmla="*/ 334 h 596"/>
                  <a:gd name="T16" fmla="*/ 475 w 508"/>
                  <a:gd name="T17" fmla="*/ 314 h 596"/>
                  <a:gd name="T18" fmla="*/ 483 w 508"/>
                  <a:gd name="T19" fmla="*/ 295 h 596"/>
                  <a:gd name="T20" fmla="*/ 487 w 508"/>
                  <a:gd name="T21" fmla="*/ 287 h 596"/>
                  <a:gd name="T22" fmla="*/ 495 w 508"/>
                  <a:gd name="T23" fmla="*/ 272 h 596"/>
                  <a:gd name="T24" fmla="*/ 506 w 508"/>
                  <a:gd name="T25" fmla="*/ 254 h 596"/>
                  <a:gd name="T26" fmla="*/ 481 w 508"/>
                  <a:gd name="T27" fmla="*/ 228 h 596"/>
                  <a:gd name="T28" fmla="*/ 369 w 508"/>
                  <a:gd name="T29" fmla="*/ 115 h 596"/>
                  <a:gd name="T30" fmla="*/ 312 w 508"/>
                  <a:gd name="T31" fmla="*/ 72 h 596"/>
                  <a:gd name="T32" fmla="*/ 162 w 508"/>
                  <a:gd name="T33" fmla="*/ 11 h 596"/>
                  <a:gd name="T34" fmla="*/ 124 w 508"/>
                  <a:gd name="T35" fmla="*/ 5 h 596"/>
                  <a:gd name="T36" fmla="*/ 98 w 508"/>
                  <a:gd name="T37" fmla="*/ 48 h 596"/>
                  <a:gd name="T38" fmla="*/ 79 w 508"/>
                  <a:gd name="T39" fmla="*/ 83 h 596"/>
                  <a:gd name="T40" fmla="*/ 69 w 508"/>
                  <a:gd name="T41" fmla="*/ 103 h 596"/>
                  <a:gd name="T42" fmla="*/ 50 w 508"/>
                  <a:gd name="T43" fmla="*/ 150 h 596"/>
                  <a:gd name="T44" fmla="*/ 31 w 508"/>
                  <a:gd name="T45" fmla="*/ 202 h 596"/>
                  <a:gd name="T46" fmla="*/ 24 w 508"/>
                  <a:gd name="T47" fmla="*/ 230 h 596"/>
                  <a:gd name="T48" fmla="*/ 11 w 508"/>
                  <a:gd name="T49" fmla="*/ 288 h 596"/>
                  <a:gd name="T50" fmla="*/ 5 w 508"/>
                  <a:gd name="T51" fmla="*/ 332 h 596"/>
                  <a:gd name="T52" fmla="*/ 0 w 508"/>
                  <a:gd name="T53" fmla="*/ 404 h 596"/>
                  <a:gd name="T54" fmla="*/ 1 w 508"/>
                  <a:gd name="T55" fmla="*/ 457 h 596"/>
                  <a:gd name="T56" fmla="*/ 3 w 508"/>
                  <a:gd name="T57" fmla="*/ 481 h 596"/>
                  <a:gd name="T58" fmla="*/ 6 w 508"/>
                  <a:gd name="T59" fmla="*/ 513 h 596"/>
                  <a:gd name="T60" fmla="*/ 10 w 508"/>
                  <a:gd name="T61" fmla="*/ 541 h 596"/>
                  <a:gd name="T62" fmla="*/ 15 w 508"/>
                  <a:gd name="T63" fmla="*/ 571 h 596"/>
                  <a:gd name="T64" fmla="*/ 53 w 508"/>
                  <a:gd name="T65" fmla="*/ 578 h 596"/>
                  <a:gd name="T66" fmla="*/ 200 w 508"/>
                  <a:gd name="T67" fmla="*/ 512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8" h="596">
                    <a:moveTo>
                      <a:pt x="234" y="499"/>
                    </a:moveTo>
                    <a:cubicBezTo>
                      <a:pt x="234" y="499"/>
                      <a:pt x="249" y="500"/>
                      <a:pt x="271" y="501"/>
                    </a:cubicBezTo>
                    <a:cubicBezTo>
                      <a:pt x="293" y="501"/>
                      <a:pt x="321" y="502"/>
                      <a:pt x="350" y="501"/>
                    </a:cubicBezTo>
                    <a:cubicBezTo>
                      <a:pt x="379" y="501"/>
                      <a:pt x="408" y="499"/>
                      <a:pt x="430" y="498"/>
                    </a:cubicBezTo>
                    <a:cubicBezTo>
                      <a:pt x="451" y="496"/>
                      <a:pt x="465" y="495"/>
                      <a:pt x="465" y="495"/>
                    </a:cubicBezTo>
                    <a:cubicBezTo>
                      <a:pt x="465" y="495"/>
                      <a:pt x="465" y="491"/>
                      <a:pt x="463" y="483"/>
                    </a:cubicBezTo>
                    <a:cubicBezTo>
                      <a:pt x="463" y="481"/>
                      <a:pt x="462" y="479"/>
                      <a:pt x="462" y="477"/>
                    </a:cubicBezTo>
                    <a:cubicBezTo>
                      <a:pt x="461" y="475"/>
                      <a:pt x="461" y="472"/>
                      <a:pt x="461" y="470"/>
                    </a:cubicBezTo>
                    <a:cubicBezTo>
                      <a:pt x="460" y="467"/>
                      <a:pt x="460" y="464"/>
                      <a:pt x="459" y="461"/>
                    </a:cubicBezTo>
                    <a:cubicBezTo>
                      <a:pt x="459" y="460"/>
                      <a:pt x="459" y="459"/>
                      <a:pt x="459" y="457"/>
                    </a:cubicBezTo>
                    <a:cubicBezTo>
                      <a:pt x="459" y="456"/>
                      <a:pt x="458" y="454"/>
                      <a:pt x="458" y="452"/>
                    </a:cubicBezTo>
                    <a:cubicBezTo>
                      <a:pt x="456" y="428"/>
                      <a:pt x="455" y="396"/>
                      <a:pt x="460" y="367"/>
                    </a:cubicBezTo>
                    <a:cubicBezTo>
                      <a:pt x="461" y="363"/>
                      <a:pt x="462" y="359"/>
                      <a:pt x="463" y="355"/>
                    </a:cubicBezTo>
                    <a:cubicBezTo>
                      <a:pt x="463" y="352"/>
                      <a:pt x="464" y="348"/>
                      <a:pt x="465" y="345"/>
                    </a:cubicBezTo>
                    <a:cubicBezTo>
                      <a:pt x="466" y="343"/>
                      <a:pt x="466" y="341"/>
                      <a:pt x="467" y="339"/>
                    </a:cubicBezTo>
                    <a:cubicBezTo>
                      <a:pt x="467" y="337"/>
                      <a:pt x="468" y="336"/>
                      <a:pt x="468" y="334"/>
                    </a:cubicBezTo>
                    <a:cubicBezTo>
                      <a:pt x="469" y="331"/>
                      <a:pt x="470" y="327"/>
                      <a:pt x="471" y="324"/>
                    </a:cubicBezTo>
                    <a:cubicBezTo>
                      <a:pt x="473" y="320"/>
                      <a:pt x="474" y="317"/>
                      <a:pt x="475" y="314"/>
                    </a:cubicBezTo>
                    <a:cubicBezTo>
                      <a:pt x="477" y="311"/>
                      <a:pt x="477" y="307"/>
                      <a:pt x="479" y="304"/>
                    </a:cubicBezTo>
                    <a:cubicBezTo>
                      <a:pt x="480" y="301"/>
                      <a:pt x="482" y="298"/>
                      <a:pt x="483" y="295"/>
                    </a:cubicBezTo>
                    <a:cubicBezTo>
                      <a:pt x="484" y="294"/>
                      <a:pt x="484" y="293"/>
                      <a:pt x="485" y="291"/>
                    </a:cubicBezTo>
                    <a:cubicBezTo>
                      <a:pt x="486" y="290"/>
                      <a:pt x="486" y="288"/>
                      <a:pt x="487" y="287"/>
                    </a:cubicBezTo>
                    <a:cubicBezTo>
                      <a:pt x="488" y="284"/>
                      <a:pt x="490" y="282"/>
                      <a:pt x="491" y="279"/>
                    </a:cubicBezTo>
                    <a:cubicBezTo>
                      <a:pt x="492" y="277"/>
                      <a:pt x="493" y="275"/>
                      <a:pt x="495" y="272"/>
                    </a:cubicBezTo>
                    <a:cubicBezTo>
                      <a:pt x="497" y="268"/>
                      <a:pt x="500" y="264"/>
                      <a:pt x="501" y="261"/>
                    </a:cubicBezTo>
                    <a:cubicBezTo>
                      <a:pt x="503" y="258"/>
                      <a:pt x="505" y="256"/>
                      <a:pt x="506" y="254"/>
                    </a:cubicBezTo>
                    <a:cubicBezTo>
                      <a:pt x="507" y="252"/>
                      <a:pt x="508" y="251"/>
                      <a:pt x="508" y="251"/>
                    </a:cubicBezTo>
                    <a:cubicBezTo>
                      <a:pt x="508" y="251"/>
                      <a:pt x="497" y="242"/>
                      <a:pt x="481" y="228"/>
                    </a:cubicBezTo>
                    <a:cubicBezTo>
                      <a:pt x="465" y="213"/>
                      <a:pt x="444" y="193"/>
                      <a:pt x="423" y="173"/>
                    </a:cubicBezTo>
                    <a:cubicBezTo>
                      <a:pt x="403" y="152"/>
                      <a:pt x="383" y="131"/>
                      <a:pt x="369" y="115"/>
                    </a:cubicBezTo>
                    <a:cubicBezTo>
                      <a:pt x="354" y="98"/>
                      <a:pt x="345" y="87"/>
                      <a:pt x="345" y="87"/>
                    </a:cubicBezTo>
                    <a:cubicBezTo>
                      <a:pt x="345" y="87"/>
                      <a:pt x="332" y="81"/>
                      <a:pt x="312" y="72"/>
                    </a:cubicBezTo>
                    <a:cubicBezTo>
                      <a:pt x="292" y="62"/>
                      <a:pt x="266" y="51"/>
                      <a:pt x="238" y="40"/>
                    </a:cubicBezTo>
                    <a:cubicBezTo>
                      <a:pt x="211" y="28"/>
                      <a:pt x="183" y="18"/>
                      <a:pt x="162" y="11"/>
                    </a:cubicBezTo>
                    <a:cubicBezTo>
                      <a:pt x="142" y="4"/>
                      <a:pt x="127" y="0"/>
                      <a:pt x="127" y="0"/>
                    </a:cubicBezTo>
                    <a:cubicBezTo>
                      <a:pt x="127" y="0"/>
                      <a:pt x="126" y="2"/>
                      <a:pt x="124" y="5"/>
                    </a:cubicBezTo>
                    <a:cubicBezTo>
                      <a:pt x="121" y="9"/>
                      <a:pt x="117" y="14"/>
                      <a:pt x="113" y="22"/>
                    </a:cubicBezTo>
                    <a:cubicBezTo>
                      <a:pt x="109" y="29"/>
                      <a:pt x="104" y="38"/>
                      <a:pt x="98" y="48"/>
                    </a:cubicBezTo>
                    <a:cubicBezTo>
                      <a:pt x="95" y="53"/>
                      <a:pt x="92" y="58"/>
                      <a:pt x="89" y="64"/>
                    </a:cubicBezTo>
                    <a:cubicBezTo>
                      <a:pt x="86" y="70"/>
                      <a:pt x="83" y="76"/>
                      <a:pt x="79" y="83"/>
                    </a:cubicBezTo>
                    <a:cubicBezTo>
                      <a:pt x="78" y="86"/>
                      <a:pt x="76" y="89"/>
                      <a:pt x="74" y="92"/>
                    </a:cubicBezTo>
                    <a:cubicBezTo>
                      <a:pt x="73" y="96"/>
                      <a:pt x="71" y="100"/>
                      <a:pt x="69" y="103"/>
                    </a:cubicBezTo>
                    <a:cubicBezTo>
                      <a:pt x="66" y="110"/>
                      <a:pt x="63" y="118"/>
                      <a:pt x="59" y="126"/>
                    </a:cubicBezTo>
                    <a:cubicBezTo>
                      <a:pt x="56" y="133"/>
                      <a:pt x="53" y="141"/>
                      <a:pt x="50" y="150"/>
                    </a:cubicBezTo>
                    <a:cubicBezTo>
                      <a:pt x="46" y="158"/>
                      <a:pt x="43" y="166"/>
                      <a:pt x="40" y="175"/>
                    </a:cubicBezTo>
                    <a:cubicBezTo>
                      <a:pt x="37" y="184"/>
                      <a:pt x="34" y="193"/>
                      <a:pt x="31" y="202"/>
                    </a:cubicBezTo>
                    <a:cubicBezTo>
                      <a:pt x="30" y="207"/>
                      <a:pt x="29" y="211"/>
                      <a:pt x="27" y="216"/>
                    </a:cubicBezTo>
                    <a:cubicBezTo>
                      <a:pt x="26" y="221"/>
                      <a:pt x="25" y="226"/>
                      <a:pt x="24" y="230"/>
                    </a:cubicBezTo>
                    <a:cubicBezTo>
                      <a:pt x="21" y="240"/>
                      <a:pt x="19" y="249"/>
                      <a:pt x="17" y="259"/>
                    </a:cubicBezTo>
                    <a:cubicBezTo>
                      <a:pt x="15" y="269"/>
                      <a:pt x="13" y="279"/>
                      <a:pt x="11" y="288"/>
                    </a:cubicBezTo>
                    <a:cubicBezTo>
                      <a:pt x="9" y="298"/>
                      <a:pt x="8" y="308"/>
                      <a:pt x="7" y="318"/>
                    </a:cubicBezTo>
                    <a:cubicBezTo>
                      <a:pt x="6" y="323"/>
                      <a:pt x="5" y="328"/>
                      <a:pt x="5" y="332"/>
                    </a:cubicBezTo>
                    <a:cubicBezTo>
                      <a:pt x="4" y="337"/>
                      <a:pt x="4" y="342"/>
                      <a:pt x="3" y="347"/>
                    </a:cubicBezTo>
                    <a:cubicBezTo>
                      <a:pt x="2" y="366"/>
                      <a:pt x="0" y="386"/>
                      <a:pt x="0" y="404"/>
                    </a:cubicBezTo>
                    <a:cubicBezTo>
                      <a:pt x="0" y="413"/>
                      <a:pt x="0" y="422"/>
                      <a:pt x="0" y="431"/>
                    </a:cubicBezTo>
                    <a:cubicBezTo>
                      <a:pt x="0" y="440"/>
                      <a:pt x="1" y="448"/>
                      <a:pt x="1" y="457"/>
                    </a:cubicBezTo>
                    <a:cubicBezTo>
                      <a:pt x="1" y="461"/>
                      <a:pt x="2" y="465"/>
                      <a:pt x="2" y="469"/>
                    </a:cubicBezTo>
                    <a:cubicBezTo>
                      <a:pt x="2" y="473"/>
                      <a:pt x="2" y="477"/>
                      <a:pt x="3" y="481"/>
                    </a:cubicBezTo>
                    <a:cubicBezTo>
                      <a:pt x="4" y="488"/>
                      <a:pt x="4" y="496"/>
                      <a:pt x="5" y="503"/>
                    </a:cubicBezTo>
                    <a:cubicBezTo>
                      <a:pt x="5" y="507"/>
                      <a:pt x="6" y="510"/>
                      <a:pt x="6" y="513"/>
                    </a:cubicBezTo>
                    <a:cubicBezTo>
                      <a:pt x="7" y="517"/>
                      <a:pt x="7" y="520"/>
                      <a:pt x="7" y="523"/>
                    </a:cubicBezTo>
                    <a:cubicBezTo>
                      <a:pt x="8" y="530"/>
                      <a:pt x="9" y="536"/>
                      <a:pt x="10" y="541"/>
                    </a:cubicBezTo>
                    <a:cubicBezTo>
                      <a:pt x="11" y="547"/>
                      <a:pt x="12" y="552"/>
                      <a:pt x="13" y="557"/>
                    </a:cubicBezTo>
                    <a:cubicBezTo>
                      <a:pt x="14" y="562"/>
                      <a:pt x="15" y="567"/>
                      <a:pt x="15" y="571"/>
                    </a:cubicBezTo>
                    <a:cubicBezTo>
                      <a:pt x="19" y="587"/>
                      <a:pt x="21" y="596"/>
                      <a:pt x="21" y="596"/>
                    </a:cubicBezTo>
                    <a:cubicBezTo>
                      <a:pt x="21" y="596"/>
                      <a:pt x="34" y="589"/>
                      <a:pt x="53" y="578"/>
                    </a:cubicBezTo>
                    <a:cubicBezTo>
                      <a:pt x="73" y="568"/>
                      <a:pt x="100" y="555"/>
                      <a:pt x="126" y="543"/>
                    </a:cubicBezTo>
                    <a:cubicBezTo>
                      <a:pt x="153" y="531"/>
                      <a:pt x="180" y="520"/>
                      <a:pt x="200" y="512"/>
                    </a:cubicBezTo>
                    <a:cubicBezTo>
                      <a:pt x="221" y="504"/>
                      <a:pt x="234" y="499"/>
                      <a:pt x="234" y="499"/>
                    </a:cubicBezTo>
                    <a:close/>
                  </a:path>
                </a:pathLst>
              </a:custGeom>
              <a:solidFill>
                <a:srgbClr val="0F3F8F"/>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8">
                <a:extLst>
                  <a:ext uri="{FF2B5EF4-FFF2-40B4-BE49-F238E27FC236}">
                    <a16:creationId xmlns:a16="http://schemas.microsoft.com/office/drawing/2014/main" xmlns="" id="{C722B79C-C3D5-4849-B308-BEDF13BB7F02}"/>
                  </a:ext>
                </a:extLst>
              </p:cNvPr>
              <p:cNvSpPr>
                <a:spLocks/>
              </p:cNvSpPr>
              <p:nvPr/>
            </p:nvSpPr>
            <p:spPr bwMode="auto">
              <a:xfrm>
                <a:off x="4123730" y="4319637"/>
                <a:ext cx="1606491" cy="1604233"/>
              </a:xfrm>
              <a:custGeom>
                <a:avLst/>
                <a:gdLst>
                  <a:gd name="T0" fmla="*/ 462 w 602"/>
                  <a:gd name="T1" fmla="*/ 373 h 601"/>
                  <a:gd name="T2" fmla="*/ 486 w 602"/>
                  <a:gd name="T3" fmla="*/ 345 h 601"/>
                  <a:gd name="T4" fmla="*/ 536 w 602"/>
                  <a:gd name="T5" fmla="*/ 283 h 601"/>
                  <a:gd name="T6" fmla="*/ 582 w 602"/>
                  <a:gd name="T7" fmla="*/ 219 h 601"/>
                  <a:gd name="T8" fmla="*/ 602 w 602"/>
                  <a:gd name="T9" fmla="*/ 189 h 601"/>
                  <a:gd name="T10" fmla="*/ 591 w 602"/>
                  <a:gd name="T11" fmla="*/ 183 h 601"/>
                  <a:gd name="T12" fmla="*/ 586 w 602"/>
                  <a:gd name="T13" fmla="*/ 181 h 601"/>
                  <a:gd name="T14" fmla="*/ 579 w 602"/>
                  <a:gd name="T15" fmla="*/ 177 h 601"/>
                  <a:gd name="T16" fmla="*/ 572 w 602"/>
                  <a:gd name="T17" fmla="*/ 173 h 601"/>
                  <a:gd name="T18" fmla="*/ 568 w 602"/>
                  <a:gd name="T19" fmla="*/ 171 h 601"/>
                  <a:gd name="T20" fmla="*/ 565 w 602"/>
                  <a:gd name="T21" fmla="*/ 168 h 601"/>
                  <a:gd name="T22" fmla="*/ 497 w 602"/>
                  <a:gd name="T23" fmla="*/ 111 h 601"/>
                  <a:gd name="T24" fmla="*/ 489 w 602"/>
                  <a:gd name="T25" fmla="*/ 102 h 601"/>
                  <a:gd name="T26" fmla="*/ 482 w 602"/>
                  <a:gd name="T27" fmla="*/ 93 h 601"/>
                  <a:gd name="T28" fmla="*/ 469 w 602"/>
                  <a:gd name="T29" fmla="*/ 74 h 601"/>
                  <a:gd name="T30" fmla="*/ 463 w 602"/>
                  <a:gd name="T31" fmla="*/ 65 h 601"/>
                  <a:gd name="T32" fmla="*/ 460 w 602"/>
                  <a:gd name="T33" fmla="*/ 60 h 601"/>
                  <a:gd name="T34" fmla="*/ 458 w 602"/>
                  <a:gd name="T35" fmla="*/ 56 h 601"/>
                  <a:gd name="T36" fmla="*/ 453 w 602"/>
                  <a:gd name="T37" fmla="*/ 47 h 601"/>
                  <a:gd name="T38" fmla="*/ 451 w 602"/>
                  <a:gd name="T39" fmla="*/ 43 h 601"/>
                  <a:gd name="T40" fmla="*/ 449 w 602"/>
                  <a:gd name="T41" fmla="*/ 38 h 601"/>
                  <a:gd name="T42" fmla="*/ 445 w 602"/>
                  <a:gd name="T43" fmla="*/ 30 h 601"/>
                  <a:gd name="T44" fmla="*/ 442 w 602"/>
                  <a:gd name="T45" fmla="*/ 23 h 601"/>
                  <a:gd name="T46" fmla="*/ 438 w 602"/>
                  <a:gd name="T47" fmla="*/ 11 h 601"/>
                  <a:gd name="T48" fmla="*/ 435 w 602"/>
                  <a:gd name="T49" fmla="*/ 3 h 601"/>
                  <a:gd name="T50" fmla="*/ 434 w 602"/>
                  <a:gd name="T51" fmla="*/ 0 h 601"/>
                  <a:gd name="T52" fmla="*/ 399 w 602"/>
                  <a:gd name="T53" fmla="*/ 6 h 601"/>
                  <a:gd name="T54" fmla="*/ 320 w 602"/>
                  <a:gd name="T55" fmla="*/ 16 h 601"/>
                  <a:gd name="T56" fmla="*/ 240 w 602"/>
                  <a:gd name="T57" fmla="*/ 22 h 601"/>
                  <a:gd name="T58" fmla="*/ 204 w 602"/>
                  <a:gd name="T59" fmla="*/ 24 h 601"/>
                  <a:gd name="T60" fmla="*/ 171 w 602"/>
                  <a:gd name="T61" fmla="*/ 39 h 601"/>
                  <a:gd name="T62" fmla="*/ 100 w 602"/>
                  <a:gd name="T63" fmla="*/ 77 h 601"/>
                  <a:gd name="T64" fmla="*/ 31 w 602"/>
                  <a:gd name="T65" fmla="*/ 119 h 601"/>
                  <a:gd name="T66" fmla="*/ 0 w 602"/>
                  <a:gd name="T67" fmla="*/ 140 h 601"/>
                  <a:gd name="T68" fmla="*/ 2 w 602"/>
                  <a:gd name="T69" fmla="*/ 146 h 601"/>
                  <a:gd name="T70" fmla="*/ 8 w 602"/>
                  <a:gd name="T71" fmla="*/ 165 h 601"/>
                  <a:gd name="T72" fmla="*/ 19 w 602"/>
                  <a:gd name="T73" fmla="*/ 194 h 601"/>
                  <a:gd name="T74" fmla="*/ 27 w 602"/>
                  <a:gd name="T75" fmla="*/ 212 h 601"/>
                  <a:gd name="T76" fmla="*/ 36 w 602"/>
                  <a:gd name="T77" fmla="*/ 231 h 601"/>
                  <a:gd name="T78" fmla="*/ 40 w 602"/>
                  <a:gd name="T79" fmla="*/ 241 h 601"/>
                  <a:gd name="T80" fmla="*/ 46 w 602"/>
                  <a:gd name="T81" fmla="*/ 252 h 601"/>
                  <a:gd name="T82" fmla="*/ 57 w 602"/>
                  <a:gd name="T83" fmla="*/ 274 h 601"/>
                  <a:gd name="T84" fmla="*/ 64 w 602"/>
                  <a:gd name="T85" fmla="*/ 285 h 601"/>
                  <a:gd name="T86" fmla="*/ 70 w 602"/>
                  <a:gd name="T87" fmla="*/ 297 h 601"/>
                  <a:gd name="T88" fmla="*/ 85 w 602"/>
                  <a:gd name="T89" fmla="*/ 320 h 601"/>
                  <a:gd name="T90" fmla="*/ 118 w 602"/>
                  <a:gd name="T91" fmla="*/ 368 h 601"/>
                  <a:gd name="T92" fmla="*/ 136 w 602"/>
                  <a:gd name="T93" fmla="*/ 391 h 601"/>
                  <a:gd name="T94" fmla="*/ 156 w 602"/>
                  <a:gd name="T95" fmla="*/ 414 h 601"/>
                  <a:gd name="T96" fmla="*/ 322 w 602"/>
                  <a:gd name="T97" fmla="*/ 555 h 601"/>
                  <a:gd name="T98" fmla="*/ 331 w 602"/>
                  <a:gd name="T99" fmla="*/ 560 h 601"/>
                  <a:gd name="T100" fmla="*/ 340 w 602"/>
                  <a:gd name="T101" fmla="*/ 566 h 601"/>
                  <a:gd name="T102" fmla="*/ 356 w 602"/>
                  <a:gd name="T103" fmla="*/ 575 h 601"/>
                  <a:gd name="T104" fmla="*/ 371 w 602"/>
                  <a:gd name="T105" fmla="*/ 583 h 601"/>
                  <a:gd name="T106" fmla="*/ 383 w 602"/>
                  <a:gd name="T107" fmla="*/ 590 h 601"/>
                  <a:gd name="T108" fmla="*/ 407 w 602"/>
                  <a:gd name="T109" fmla="*/ 601 h 601"/>
                  <a:gd name="T110" fmla="*/ 413 w 602"/>
                  <a:gd name="T111" fmla="*/ 565 h 601"/>
                  <a:gd name="T112" fmla="*/ 430 w 602"/>
                  <a:gd name="T113" fmla="*/ 485 h 601"/>
                  <a:gd name="T114" fmla="*/ 451 w 602"/>
                  <a:gd name="T115" fmla="*/ 408 h 601"/>
                  <a:gd name="T116" fmla="*/ 462 w 602"/>
                  <a:gd name="T117" fmla="*/ 37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2" h="601">
                    <a:moveTo>
                      <a:pt x="462" y="373"/>
                    </a:moveTo>
                    <a:cubicBezTo>
                      <a:pt x="462" y="373"/>
                      <a:pt x="472" y="362"/>
                      <a:pt x="486" y="345"/>
                    </a:cubicBezTo>
                    <a:cubicBezTo>
                      <a:pt x="500" y="329"/>
                      <a:pt x="518" y="306"/>
                      <a:pt x="536" y="283"/>
                    </a:cubicBezTo>
                    <a:cubicBezTo>
                      <a:pt x="553" y="260"/>
                      <a:pt x="570" y="237"/>
                      <a:pt x="582" y="219"/>
                    </a:cubicBezTo>
                    <a:cubicBezTo>
                      <a:pt x="594" y="201"/>
                      <a:pt x="602" y="189"/>
                      <a:pt x="602" y="189"/>
                    </a:cubicBezTo>
                    <a:cubicBezTo>
                      <a:pt x="602" y="189"/>
                      <a:pt x="598" y="187"/>
                      <a:pt x="591" y="183"/>
                    </a:cubicBezTo>
                    <a:cubicBezTo>
                      <a:pt x="589" y="183"/>
                      <a:pt x="588" y="182"/>
                      <a:pt x="586" y="181"/>
                    </a:cubicBezTo>
                    <a:cubicBezTo>
                      <a:pt x="584" y="180"/>
                      <a:pt x="582" y="178"/>
                      <a:pt x="579" y="177"/>
                    </a:cubicBezTo>
                    <a:cubicBezTo>
                      <a:pt x="577" y="176"/>
                      <a:pt x="575" y="174"/>
                      <a:pt x="572" y="173"/>
                    </a:cubicBezTo>
                    <a:cubicBezTo>
                      <a:pt x="571" y="172"/>
                      <a:pt x="570" y="172"/>
                      <a:pt x="568" y="171"/>
                    </a:cubicBezTo>
                    <a:cubicBezTo>
                      <a:pt x="567" y="170"/>
                      <a:pt x="566" y="169"/>
                      <a:pt x="565" y="168"/>
                    </a:cubicBezTo>
                    <a:cubicBezTo>
                      <a:pt x="543" y="155"/>
                      <a:pt x="518" y="135"/>
                      <a:pt x="497" y="111"/>
                    </a:cubicBezTo>
                    <a:cubicBezTo>
                      <a:pt x="494" y="108"/>
                      <a:pt x="492" y="105"/>
                      <a:pt x="489" y="102"/>
                    </a:cubicBezTo>
                    <a:cubicBezTo>
                      <a:pt x="487" y="99"/>
                      <a:pt x="484" y="96"/>
                      <a:pt x="482" y="93"/>
                    </a:cubicBezTo>
                    <a:cubicBezTo>
                      <a:pt x="477" y="87"/>
                      <a:pt x="473" y="80"/>
                      <a:pt x="469" y="74"/>
                    </a:cubicBezTo>
                    <a:cubicBezTo>
                      <a:pt x="467" y="71"/>
                      <a:pt x="465" y="68"/>
                      <a:pt x="463" y="65"/>
                    </a:cubicBezTo>
                    <a:cubicBezTo>
                      <a:pt x="462" y="63"/>
                      <a:pt x="461" y="62"/>
                      <a:pt x="460" y="60"/>
                    </a:cubicBezTo>
                    <a:cubicBezTo>
                      <a:pt x="459" y="59"/>
                      <a:pt x="459" y="57"/>
                      <a:pt x="458" y="56"/>
                    </a:cubicBezTo>
                    <a:cubicBezTo>
                      <a:pt x="456" y="53"/>
                      <a:pt x="455" y="50"/>
                      <a:pt x="453" y="47"/>
                    </a:cubicBezTo>
                    <a:cubicBezTo>
                      <a:pt x="452" y="45"/>
                      <a:pt x="452" y="44"/>
                      <a:pt x="451" y="43"/>
                    </a:cubicBezTo>
                    <a:cubicBezTo>
                      <a:pt x="450" y="41"/>
                      <a:pt x="450" y="40"/>
                      <a:pt x="449" y="38"/>
                    </a:cubicBezTo>
                    <a:cubicBezTo>
                      <a:pt x="448" y="35"/>
                      <a:pt x="447" y="33"/>
                      <a:pt x="445" y="30"/>
                    </a:cubicBezTo>
                    <a:cubicBezTo>
                      <a:pt x="444" y="28"/>
                      <a:pt x="443" y="25"/>
                      <a:pt x="442" y="23"/>
                    </a:cubicBezTo>
                    <a:cubicBezTo>
                      <a:pt x="441" y="18"/>
                      <a:pt x="439" y="14"/>
                      <a:pt x="438" y="11"/>
                    </a:cubicBezTo>
                    <a:cubicBezTo>
                      <a:pt x="436" y="7"/>
                      <a:pt x="436" y="4"/>
                      <a:pt x="435" y="3"/>
                    </a:cubicBezTo>
                    <a:cubicBezTo>
                      <a:pt x="434" y="1"/>
                      <a:pt x="434" y="0"/>
                      <a:pt x="434" y="0"/>
                    </a:cubicBezTo>
                    <a:cubicBezTo>
                      <a:pt x="434" y="0"/>
                      <a:pt x="420" y="2"/>
                      <a:pt x="399" y="6"/>
                    </a:cubicBezTo>
                    <a:cubicBezTo>
                      <a:pt x="377" y="9"/>
                      <a:pt x="348" y="13"/>
                      <a:pt x="320" y="16"/>
                    </a:cubicBezTo>
                    <a:cubicBezTo>
                      <a:pt x="291" y="19"/>
                      <a:pt x="262" y="21"/>
                      <a:pt x="240" y="22"/>
                    </a:cubicBezTo>
                    <a:cubicBezTo>
                      <a:pt x="219" y="23"/>
                      <a:pt x="204" y="24"/>
                      <a:pt x="204" y="24"/>
                    </a:cubicBezTo>
                    <a:cubicBezTo>
                      <a:pt x="204" y="24"/>
                      <a:pt x="191" y="30"/>
                      <a:pt x="171" y="39"/>
                    </a:cubicBezTo>
                    <a:cubicBezTo>
                      <a:pt x="152" y="49"/>
                      <a:pt x="126" y="63"/>
                      <a:pt x="100" y="77"/>
                    </a:cubicBezTo>
                    <a:cubicBezTo>
                      <a:pt x="74" y="92"/>
                      <a:pt x="49" y="107"/>
                      <a:pt x="31" y="119"/>
                    </a:cubicBezTo>
                    <a:cubicBezTo>
                      <a:pt x="12" y="131"/>
                      <a:pt x="0" y="140"/>
                      <a:pt x="0" y="140"/>
                    </a:cubicBezTo>
                    <a:cubicBezTo>
                      <a:pt x="0" y="140"/>
                      <a:pt x="1" y="142"/>
                      <a:pt x="2" y="146"/>
                    </a:cubicBezTo>
                    <a:cubicBezTo>
                      <a:pt x="3" y="151"/>
                      <a:pt x="5" y="157"/>
                      <a:pt x="8" y="165"/>
                    </a:cubicBezTo>
                    <a:cubicBezTo>
                      <a:pt x="11" y="173"/>
                      <a:pt x="15" y="183"/>
                      <a:pt x="19" y="194"/>
                    </a:cubicBezTo>
                    <a:cubicBezTo>
                      <a:pt x="21" y="200"/>
                      <a:pt x="24" y="205"/>
                      <a:pt x="27" y="212"/>
                    </a:cubicBezTo>
                    <a:cubicBezTo>
                      <a:pt x="30" y="218"/>
                      <a:pt x="33" y="224"/>
                      <a:pt x="36" y="231"/>
                    </a:cubicBezTo>
                    <a:cubicBezTo>
                      <a:pt x="37" y="234"/>
                      <a:pt x="39" y="238"/>
                      <a:pt x="40" y="241"/>
                    </a:cubicBezTo>
                    <a:cubicBezTo>
                      <a:pt x="42" y="245"/>
                      <a:pt x="44" y="248"/>
                      <a:pt x="46" y="252"/>
                    </a:cubicBezTo>
                    <a:cubicBezTo>
                      <a:pt x="49" y="259"/>
                      <a:pt x="53" y="266"/>
                      <a:pt x="57" y="274"/>
                    </a:cubicBezTo>
                    <a:cubicBezTo>
                      <a:pt x="59" y="278"/>
                      <a:pt x="61" y="282"/>
                      <a:pt x="64" y="285"/>
                    </a:cubicBezTo>
                    <a:cubicBezTo>
                      <a:pt x="66" y="289"/>
                      <a:pt x="68" y="293"/>
                      <a:pt x="70" y="297"/>
                    </a:cubicBezTo>
                    <a:cubicBezTo>
                      <a:pt x="75" y="305"/>
                      <a:pt x="79" y="313"/>
                      <a:pt x="85" y="320"/>
                    </a:cubicBezTo>
                    <a:cubicBezTo>
                      <a:pt x="95" y="336"/>
                      <a:pt x="105" y="352"/>
                      <a:pt x="118" y="368"/>
                    </a:cubicBezTo>
                    <a:cubicBezTo>
                      <a:pt x="124" y="376"/>
                      <a:pt x="130" y="384"/>
                      <a:pt x="136" y="391"/>
                    </a:cubicBezTo>
                    <a:cubicBezTo>
                      <a:pt x="143" y="399"/>
                      <a:pt x="149" y="406"/>
                      <a:pt x="156" y="414"/>
                    </a:cubicBezTo>
                    <a:cubicBezTo>
                      <a:pt x="208" y="475"/>
                      <a:pt x="272" y="524"/>
                      <a:pt x="322" y="555"/>
                    </a:cubicBezTo>
                    <a:cubicBezTo>
                      <a:pt x="325" y="557"/>
                      <a:pt x="328" y="559"/>
                      <a:pt x="331" y="560"/>
                    </a:cubicBezTo>
                    <a:cubicBezTo>
                      <a:pt x="334" y="562"/>
                      <a:pt x="337" y="564"/>
                      <a:pt x="340" y="566"/>
                    </a:cubicBezTo>
                    <a:cubicBezTo>
                      <a:pt x="346" y="569"/>
                      <a:pt x="351" y="572"/>
                      <a:pt x="356" y="575"/>
                    </a:cubicBezTo>
                    <a:cubicBezTo>
                      <a:pt x="361" y="578"/>
                      <a:pt x="366" y="581"/>
                      <a:pt x="371" y="583"/>
                    </a:cubicBezTo>
                    <a:cubicBezTo>
                      <a:pt x="375" y="585"/>
                      <a:pt x="380" y="588"/>
                      <a:pt x="383" y="590"/>
                    </a:cubicBezTo>
                    <a:cubicBezTo>
                      <a:pt x="398" y="597"/>
                      <a:pt x="407" y="601"/>
                      <a:pt x="407" y="601"/>
                    </a:cubicBezTo>
                    <a:cubicBezTo>
                      <a:pt x="407" y="601"/>
                      <a:pt x="409" y="587"/>
                      <a:pt x="413" y="565"/>
                    </a:cubicBezTo>
                    <a:cubicBezTo>
                      <a:pt x="417" y="543"/>
                      <a:pt x="423" y="514"/>
                      <a:pt x="430" y="485"/>
                    </a:cubicBezTo>
                    <a:cubicBezTo>
                      <a:pt x="437" y="457"/>
                      <a:pt x="445" y="429"/>
                      <a:pt x="451" y="408"/>
                    </a:cubicBezTo>
                    <a:cubicBezTo>
                      <a:pt x="457" y="387"/>
                      <a:pt x="462" y="373"/>
                      <a:pt x="462" y="373"/>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9">
                <a:extLst>
                  <a:ext uri="{FF2B5EF4-FFF2-40B4-BE49-F238E27FC236}">
                    <a16:creationId xmlns:a16="http://schemas.microsoft.com/office/drawing/2014/main" xmlns="" id="{BEB6154B-6277-4A26-A673-91D571CEBB35}"/>
                  </a:ext>
                </a:extLst>
              </p:cNvPr>
              <p:cNvSpPr>
                <a:spLocks/>
              </p:cNvSpPr>
              <p:nvPr/>
            </p:nvSpPr>
            <p:spPr bwMode="auto">
              <a:xfrm>
                <a:off x="5383635" y="4822018"/>
                <a:ext cx="1614394" cy="1307320"/>
              </a:xfrm>
              <a:custGeom>
                <a:avLst/>
                <a:gdLst>
                  <a:gd name="T0" fmla="*/ 456 w 605"/>
                  <a:gd name="T1" fmla="*/ 188 h 490"/>
                  <a:gd name="T2" fmla="*/ 417 w 605"/>
                  <a:gd name="T3" fmla="*/ 34 h 490"/>
                  <a:gd name="T4" fmla="*/ 395 w 605"/>
                  <a:gd name="T5" fmla="*/ 5 h 490"/>
                  <a:gd name="T6" fmla="*/ 383 w 605"/>
                  <a:gd name="T7" fmla="*/ 10 h 490"/>
                  <a:gd name="T8" fmla="*/ 371 w 605"/>
                  <a:gd name="T9" fmla="*/ 15 h 490"/>
                  <a:gd name="T10" fmla="*/ 282 w 605"/>
                  <a:gd name="T11" fmla="*/ 33 h 490"/>
                  <a:gd name="T12" fmla="*/ 260 w 605"/>
                  <a:gd name="T13" fmla="*/ 34 h 490"/>
                  <a:gd name="T14" fmla="*/ 249 w 605"/>
                  <a:gd name="T15" fmla="*/ 33 h 490"/>
                  <a:gd name="T16" fmla="*/ 228 w 605"/>
                  <a:gd name="T17" fmla="*/ 31 h 490"/>
                  <a:gd name="T18" fmla="*/ 208 w 605"/>
                  <a:gd name="T19" fmla="*/ 28 h 490"/>
                  <a:gd name="T20" fmla="*/ 199 w 605"/>
                  <a:gd name="T21" fmla="*/ 25 h 490"/>
                  <a:gd name="T22" fmla="*/ 183 w 605"/>
                  <a:gd name="T23" fmla="*/ 21 h 490"/>
                  <a:gd name="T24" fmla="*/ 163 w 605"/>
                  <a:gd name="T25" fmla="*/ 14 h 490"/>
                  <a:gd name="T26" fmla="*/ 143 w 605"/>
                  <a:gd name="T27" fmla="*/ 45 h 490"/>
                  <a:gd name="T28" fmla="*/ 58 w 605"/>
                  <a:gd name="T29" fmla="*/ 179 h 490"/>
                  <a:gd name="T30" fmla="*/ 29 w 605"/>
                  <a:gd name="T31" fmla="*/ 244 h 490"/>
                  <a:gd name="T32" fmla="*/ 3 w 605"/>
                  <a:gd name="T33" fmla="*/ 404 h 490"/>
                  <a:gd name="T34" fmla="*/ 6 w 605"/>
                  <a:gd name="T35" fmla="*/ 443 h 490"/>
                  <a:gd name="T36" fmla="*/ 53 w 605"/>
                  <a:gd name="T37" fmla="*/ 459 h 490"/>
                  <a:gd name="T38" fmla="*/ 92 w 605"/>
                  <a:gd name="T39" fmla="*/ 469 h 490"/>
                  <a:gd name="T40" fmla="*/ 114 w 605"/>
                  <a:gd name="T41" fmla="*/ 474 h 490"/>
                  <a:gd name="T42" fmla="*/ 164 w 605"/>
                  <a:gd name="T43" fmla="*/ 483 h 490"/>
                  <a:gd name="T44" fmla="*/ 219 w 605"/>
                  <a:gd name="T45" fmla="*/ 488 h 490"/>
                  <a:gd name="T46" fmla="*/ 248 w 605"/>
                  <a:gd name="T47" fmla="*/ 490 h 490"/>
                  <a:gd name="T48" fmla="*/ 307 w 605"/>
                  <a:gd name="T49" fmla="*/ 489 h 490"/>
                  <a:gd name="T50" fmla="*/ 352 w 605"/>
                  <a:gd name="T51" fmla="*/ 485 h 490"/>
                  <a:gd name="T52" fmla="*/ 422 w 605"/>
                  <a:gd name="T53" fmla="*/ 473 h 490"/>
                  <a:gd name="T54" fmla="*/ 473 w 605"/>
                  <a:gd name="T55" fmla="*/ 461 h 490"/>
                  <a:gd name="T56" fmla="*/ 497 w 605"/>
                  <a:gd name="T57" fmla="*/ 454 h 490"/>
                  <a:gd name="T58" fmla="*/ 528 w 605"/>
                  <a:gd name="T59" fmla="*/ 443 h 490"/>
                  <a:gd name="T60" fmla="*/ 554 w 605"/>
                  <a:gd name="T61" fmla="*/ 433 h 490"/>
                  <a:gd name="T62" fmla="*/ 581 w 605"/>
                  <a:gd name="T63" fmla="*/ 421 h 490"/>
                  <a:gd name="T64" fmla="*/ 580 w 605"/>
                  <a:gd name="T65" fmla="*/ 382 h 490"/>
                  <a:gd name="T66" fmla="*/ 483 w 605"/>
                  <a:gd name="T67" fmla="*/ 254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5" h="490">
                    <a:moveTo>
                      <a:pt x="462" y="224"/>
                    </a:moveTo>
                    <a:cubicBezTo>
                      <a:pt x="462" y="224"/>
                      <a:pt x="460" y="209"/>
                      <a:pt x="456" y="188"/>
                    </a:cubicBezTo>
                    <a:cubicBezTo>
                      <a:pt x="452" y="167"/>
                      <a:pt x="446" y="139"/>
                      <a:pt x="438" y="110"/>
                    </a:cubicBezTo>
                    <a:cubicBezTo>
                      <a:pt x="431" y="82"/>
                      <a:pt x="423" y="55"/>
                      <a:pt x="417" y="34"/>
                    </a:cubicBezTo>
                    <a:cubicBezTo>
                      <a:pt x="411" y="13"/>
                      <a:pt x="406" y="0"/>
                      <a:pt x="406" y="0"/>
                    </a:cubicBezTo>
                    <a:cubicBezTo>
                      <a:pt x="406" y="0"/>
                      <a:pt x="402" y="2"/>
                      <a:pt x="395" y="5"/>
                    </a:cubicBezTo>
                    <a:cubicBezTo>
                      <a:pt x="394" y="5"/>
                      <a:pt x="392" y="6"/>
                      <a:pt x="390" y="7"/>
                    </a:cubicBezTo>
                    <a:cubicBezTo>
                      <a:pt x="387" y="8"/>
                      <a:pt x="385" y="9"/>
                      <a:pt x="383" y="10"/>
                    </a:cubicBezTo>
                    <a:cubicBezTo>
                      <a:pt x="380" y="11"/>
                      <a:pt x="378" y="12"/>
                      <a:pt x="375" y="13"/>
                    </a:cubicBezTo>
                    <a:cubicBezTo>
                      <a:pt x="374" y="14"/>
                      <a:pt x="372" y="14"/>
                      <a:pt x="371" y="15"/>
                    </a:cubicBezTo>
                    <a:cubicBezTo>
                      <a:pt x="370" y="15"/>
                      <a:pt x="368" y="16"/>
                      <a:pt x="367" y="16"/>
                    </a:cubicBezTo>
                    <a:cubicBezTo>
                      <a:pt x="343" y="24"/>
                      <a:pt x="312" y="32"/>
                      <a:pt x="282" y="33"/>
                    </a:cubicBezTo>
                    <a:cubicBezTo>
                      <a:pt x="279" y="34"/>
                      <a:pt x="275" y="34"/>
                      <a:pt x="271" y="34"/>
                    </a:cubicBezTo>
                    <a:cubicBezTo>
                      <a:pt x="267" y="34"/>
                      <a:pt x="264" y="34"/>
                      <a:pt x="260" y="34"/>
                    </a:cubicBezTo>
                    <a:cubicBezTo>
                      <a:pt x="258" y="34"/>
                      <a:pt x="256" y="34"/>
                      <a:pt x="254" y="34"/>
                    </a:cubicBezTo>
                    <a:cubicBezTo>
                      <a:pt x="253" y="34"/>
                      <a:pt x="251" y="33"/>
                      <a:pt x="249" y="33"/>
                    </a:cubicBezTo>
                    <a:cubicBezTo>
                      <a:pt x="245" y="33"/>
                      <a:pt x="242" y="33"/>
                      <a:pt x="238" y="32"/>
                    </a:cubicBezTo>
                    <a:cubicBezTo>
                      <a:pt x="235" y="32"/>
                      <a:pt x="231" y="31"/>
                      <a:pt x="228" y="31"/>
                    </a:cubicBezTo>
                    <a:cubicBezTo>
                      <a:pt x="224" y="30"/>
                      <a:pt x="221" y="30"/>
                      <a:pt x="218" y="29"/>
                    </a:cubicBezTo>
                    <a:cubicBezTo>
                      <a:pt x="214" y="29"/>
                      <a:pt x="211" y="28"/>
                      <a:pt x="208" y="28"/>
                    </a:cubicBezTo>
                    <a:cubicBezTo>
                      <a:pt x="206" y="27"/>
                      <a:pt x="205" y="27"/>
                      <a:pt x="203" y="27"/>
                    </a:cubicBezTo>
                    <a:cubicBezTo>
                      <a:pt x="202" y="26"/>
                      <a:pt x="200" y="26"/>
                      <a:pt x="199" y="25"/>
                    </a:cubicBezTo>
                    <a:cubicBezTo>
                      <a:pt x="196" y="25"/>
                      <a:pt x="193" y="24"/>
                      <a:pt x="191" y="23"/>
                    </a:cubicBezTo>
                    <a:cubicBezTo>
                      <a:pt x="188" y="23"/>
                      <a:pt x="185" y="22"/>
                      <a:pt x="183" y="21"/>
                    </a:cubicBezTo>
                    <a:cubicBezTo>
                      <a:pt x="178" y="20"/>
                      <a:pt x="174" y="18"/>
                      <a:pt x="171" y="17"/>
                    </a:cubicBezTo>
                    <a:cubicBezTo>
                      <a:pt x="167" y="16"/>
                      <a:pt x="164" y="15"/>
                      <a:pt x="163" y="14"/>
                    </a:cubicBezTo>
                    <a:cubicBezTo>
                      <a:pt x="161" y="14"/>
                      <a:pt x="160" y="13"/>
                      <a:pt x="160" y="13"/>
                    </a:cubicBezTo>
                    <a:cubicBezTo>
                      <a:pt x="160" y="13"/>
                      <a:pt x="153" y="26"/>
                      <a:pt x="143" y="45"/>
                    </a:cubicBezTo>
                    <a:cubicBezTo>
                      <a:pt x="132" y="64"/>
                      <a:pt x="117" y="89"/>
                      <a:pt x="102" y="113"/>
                    </a:cubicBezTo>
                    <a:cubicBezTo>
                      <a:pt x="87" y="137"/>
                      <a:pt x="70" y="161"/>
                      <a:pt x="58" y="179"/>
                    </a:cubicBezTo>
                    <a:cubicBezTo>
                      <a:pt x="45" y="197"/>
                      <a:pt x="36" y="209"/>
                      <a:pt x="36" y="209"/>
                    </a:cubicBezTo>
                    <a:cubicBezTo>
                      <a:pt x="36" y="209"/>
                      <a:pt x="33" y="223"/>
                      <a:pt x="29" y="244"/>
                    </a:cubicBezTo>
                    <a:cubicBezTo>
                      <a:pt x="24" y="266"/>
                      <a:pt x="19" y="294"/>
                      <a:pt x="14" y="324"/>
                    </a:cubicBezTo>
                    <a:cubicBezTo>
                      <a:pt x="9" y="353"/>
                      <a:pt x="6" y="382"/>
                      <a:pt x="3" y="404"/>
                    </a:cubicBezTo>
                    <a:cubicBezTo>
                      <a:pt x="1" y="426"/>
                      <a:pt x="0" y="441"/>
                      <a:pt x="0" y="441"/>
                    </a:cubicBezTo>
                    <a:cubicBezTo>
                      <a:pt x="0" y="441"/>
                      <a:pt x="2" y="441"/>
                      <a:pt x="6" y="443"/>
                    </a:cubicBezTo>
                    <a:cubicBezTo>
                      <a:pt x="10" y="444"/>
                      <a:pt x="16" y="447"/>
                      <a:pt x="24" y="449"/>
                    </a:cubicBezTo>
                    <a:cubicBezTo>
                      <a:pt x="32" y="452"/>
                      <a:pt x="42" y="455"/>
                      <a:pt x="53" y="459"/>
                    </a:cubicBezTo>
                    <a:cubicBezTo>
                      <a:pt x="59" y="460"/>
                      <a:pt x="65" y="462"/>
                      <a:pt x="71" y="464"/>
                    </a:cubicBezTo>
                    <a:cubicBezTo>
                      <a:pt x="78" y="465"/>
                      <a:pt x="84" y="467"/>
                      <a:pt x="92" y="469"/>
                    </a:cubicBezTo>
                    <a:cubicBezTo>
                      <a:pt x="95" y="470"/>
                      <a:pt x="99" y="471"/>
                      <a:pt x="102" y="472"/>
                    </a:cubicBezTo>
                    <a:cubicBezTo>
                      <a:pt x="106" y="472"/>
                      <a:pt x="110" y="473"/>
                      <a:pt x="114" y="474"/>
                    </a:cubicBezTo>
                    <a:cubicBezTo>
                      <a:pt x="122" y="475"/>
                      <a:pt x="130" y="477"/>
                      <a:pt x="138" y="479"/>
                    </a:cubicBezTo>
                    <a:cubicBezTo>
                      <a:pt x="146" y="480"/>
                      <a:pt x="155" y="481"/>
                      <a:pt x="164" y="483"/>
                    </a:cubicBezTo>
                    <a:cubicBezTo>
                      <a:pt x="172" y="484"/>
                      <a:pt x="181" y="485"/>
                      <a:pt x="191" y="486"/>
                    </a:cubicBezTo>
                    <a:cubicBezTo>
                      <a:pt x="200" y="487"/>
                      <a:pt x="209" y="488"/>
                      <a:pt x="219" y="488"/>
                    </a:cubicBezTo>
                    <a:cubicBezTo>
                      <a:pt x="224" y="489"/>
                      <a:pt x="228" y="489"/>
                      <a:pt x="233" y="489"/>
                    </a:cubicBezTo>
                    <a:cubicBezTo>
                      <a:pt x="238" y="489"/>
                      <a:pt x="243" y="490"/>
                      <a:pt x="248" y="490"/>
                    </a:cubicBezTo>
                    <a:cubicBezTo>
                      <a:pt x="258" y="490"/>
                      <a:pt x="268" y="490"/>
                      <a:pt x="278" y="490"/>
                    </a:cubicBezTo>
                    <a:cubicBezTo>
                      <a:pt x="287" y="490"/>
                      <a:pt x="297" y="489"/>
                      <a:pt x="307" y="489"/>
                    </a:cubicBezTo>
                    <a:cubicBezTo>
                      <a:pt x="317" y="489"/>
                      <a:pt x="327" y="488"/>
                      <a:pt x="337" y="487"/>
                    </a:cubicBezTo>
                    <a:cubicBezTo>
                      <a:pt x="342" y="486"/>
                      <a:pt x="347" y="486"/>
                      <a:pt x="352" y="485"/>
                    </a:cubicBezTo>
                    <a:cubicBezTo>
                      <a:pt x="357" y="485"/>
                      <a:pt x="361" y="484"/>
                      <a:pt x="366" y="483"/>
                    </a:cubicBezTo>
                    <a:cubicBezTo>
                      <a:pt x="386" y="480"/>
                      <a:pt x="404" y="478"/>
                      <a:pt x="422" y="473"/>
                    </a:cubicBezTo>
                    <a:cubicBezTo>
                      <a:pt x="431" y="471"/>
                      <a:pt x="440" y="470"/>
                      <a:pt x="449" y="468"/>
                    </a:cubicBezTo>
                    <a:cubicBezTo>
                      <a:pt x="457" y="465"/>
                      <a:pt x="465" y="463"/>
                      <a:pt x="473" y="461"/>
                    </a:cubicBezTo>
                    <a:cubicBezTo>
                      <a:pt x="477" y="460"/>
                      <a:pt x="481" y="459"/>
                      <a:pt x="485" y="457"/>
                    </a:cubicBezTo>
                    <a:cubicBezTo>
                      <a:pt x="489" y="456"/>
                      <a:pt x="493" y="455"/>
                      <a:pt x="497" y="454"/>
                    </a:cubicBezTo>
                    <a:cubicBezTo>
                      <a:pt x="504" y="451"/>
                      <a:pt x="511" y="449"/>
                      <a:pt x="518" y="447"/>
                    </a:cubicBezTo>
                    <a:cubicBezTo>
                      <a:pt x="521" y="445"/>
                      <a:pt x="525" y="444"/>
                      <a:pt x="528" y="443"/>
                    </a:cubicBezTo>
                    <a:cubicBezTo>
                      <a:pt x="531" y="442"/>
                      <a:pt x="534" y="441"/>
                      <a:pt x="537" y="440"/>
                    </a:cubicBezTo>
                    <a:cubicBezTo>
                      <a:pt x="543" y="437"/>
                      <a:pt x="549" y="435"/>
                      <a:pt x="554" y="433"/>
                    </a:cubicBezTo>
                    <a:cubicBezTo>
                      <a:pt x="559" y="431"/>
                      <a:pt x="565" y="429"/>
                      <a:pt x="569" y="427"/>
                    </a:cubicBezTo>
                    <a:cubicBezTo>
                      <a:pt x="574" y="425"/>
                      <a:pt x="578" y="423"/>
                      <a:pt x="581" y="421"/>
                    </a:cubicBezTo>
                    <a:cubicBezTo>
                      <a:pt x="596" y="414"/>
                      <a:pt x="605" y="411"/>
                      <a:pt x="605" y="411"/>
                    </a:cubicBezTo>
                    <a:cubicBezTo>
                      <a:pt x="605" y="411"/>
                      <a:pt x="595" y="399"/>
                      <a:pt x="580" y="382"/>
                    </a:cubicBezTo>
                    <a:cubicBezTo>
                      <a:pt x="566" y="366"/>
                      <a:pt x="548" y="343"/>
                      <a:pt x="530" y="319"/>
                    </a:cubicBezTo>
                    <a:cubicBezTo>
                      <a:pt x="512" y="296"/>
                      <a:pt x="495" y="272"/>
                      <a:pt x="483" y="254"/>
                    </a:cubicBezTo>
                    <a:cubicBezTo>
                      <a:pt x="470" y="236"/>
                      <a:pt x="462" y="224"/>
                      <a:pt x="462" y="224"/>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0">
                <a:extLst>
                  <a:ext uri="{FF2B5EF4-FFF2-40B4-BE49-F238E27FC236}">
                    <a16:creationId xmlns:a16="http://schemas.microsoft.com/office/drawing/2014/main" xmlns="" id="{1B649E67-C2FC-41F1-A40A-9C0096B2F36E}"/>
                  </a:ext>
                </a:extLst>
              </p:cNvPr>
              <p:cNvSpPr>
                <a:spLocks/>
              </p:cNvSpPr>
              <p:nvPr/>
            </p:nvSpPr>
            <p:spPr bwMode="auto">
              <a:xfrm>
                <a:off x="6541934" y="4231579"/>
                <a:ext cx="1582783" cy="1592943"/>
              </a:xfrm>
              <a:custGeom>
                <a:avLst/>
                <a:gdLst>
                  <a:gd name="T0" fmla="*/ 358 w 593"/>
                  <a:gd name="T1" fmla="*/ 94 h 597"/>
                  <a:gd name="T2" fmla="*/ 326 w 593"/>
                  <a:gd name="T3" fmla="*/ 77 h 597"/>
                  <a:gd name="T4" fmla="*/ 254 w 593"/>
                  <a:gd name="T5" fmla="*/ 43 h 597"/>
                  <a:gd name="T6" fmla="*/ 181 w 593"/>
                  <a:gd name="T7" fmla="*/ 12 h 597"/>
                  <a:gd name="T8" fmla="*/ 147 w 593"/>
                  <a:gd name="T9" fmla="*/ 0 h 597"/>
                  <a:gd name="T10" fmla="*/ 144 w 593"/>
                  <a:gd name="T11" fmla="*/ 11 h 597"/>
                  <a:gd name="T12" fmla="*/ 143 w 593"/>
                  <a:gd name="T13" fmla="*/ 17 h 597"/>
                  <a:gd name="T14" fmla="*/ 141 w 593"/>
                  <a:gd name="T15" fmla="*/ 24 h 597"/>
                  <a:gd name="T16" fmla="*/ 138 w 593"/>
                  <a:gd name="T17" fmla="*/ 32 h 597"/>
                  <a:gd name="T18" fmla="*/ 137 w 593"/>
                  <a:gd name="T19" fmla="*/ 36 h 597"/>
                  <a:gd name="T20" fmla="*/ 135 w 593"/>
                  <a:gd name="T21" fmla="*/ 40 h 597"/>
                  <a:gd name="T22" fmla="*/ 95 w 593"/>
                  <a:gd name="T23" fmla="*/ 119 h 597"/>
                  <a:gd name="T24" fmla="*/ 88 w 593"/>
                  <a:gd name="T25" fmla="*/ 129 h 597"/>
                  <a:gd name="T26" fmla="*/ 81 w 593"/>
                  <a:gd name="T27" fmla="*/ 138 h 597"/>
                  <a:gd name="T28" fmla="*/ 65 w 593"/>
                  <a:gd name="T29" fmla="*/ 155 h 597"/>
                  <a:gd name="T30" fmla="*/ 57 w 593"/>
                  <a:gd name="T31" fmla="*/ 162 h 597"/>
                  <a:gd name="T32" fmla="*/ 54 w 593"/>
                  <a:gd name="T33" fmla="*/ 166 h 597"/>
                  <a:gd name="T34" fmla="*/ 50 w 593"/>
                  <a:gd name="T35" fmla="*/ 170 h 597"/>
                  <a:gd name="T36" fmla="*/ 42 w 593"/>
                  <a:gd name="T37" fmla="*/ 176 h 597"/>
                  <a:gd name="T38" fmla="*/ 38 w 593"/>
                  <a:gd name="T39" fmla="*/ 179 h 597"/>
                  <a:gd name="T40" fmla="*/ 35 w 593"/>
                  <a:gd name="T41" fmla="*/ 182 h 597"/>
                  <a:gd name="T42" fmla="*/ 28 w 593"/>
                  <a:gd name="T43" fmla="*/ 187 h 597"/>
                  <a:gd name="T44" fmla="*/ 21 w 593"/>
                  <a:gd name="T45" fmla="*/ 192 h 597"/>
                  <a:gd name="T46" fmla="*/ 10 w 593"/>
                  <a:gd name="T47" fmla="*/ 199 h 597"/>
                  <a:gd name="T48" fmla="*/ 3 w 593"/>
                  <a:gd name="T49" fmla="*/ 204 h 597"/>
                  <a:gd name="T50" fmla="*/ 0 w 593"/>
                  <a:gd name="T51" fmla="*/ 205 h 597"/>
                  <a:gd name="T52" fmla="*/ 14 w 593"/>
                  <a:gd name="T53" fmla="*/ 239 h 597"/>
                  <a:gd name="T54" fmla="*/ 42 w 593"/>
                  <a:gd name="T55" fmla="*/ 313 h 597"/>
                  <a:gd name="T56" fmla="*/ 66 w 593"/>
                  <a:gd name="T57" fmla="*/ 389 h 597"/>
                  <a:gd name="T58" fmla="*/ 75 w 593"/>
                  <a:gd name="T59" fmla="*/ 424 h 597"/>
                  <a:gd name="T60" fmla="*/ 98 w 593"/>
                  <a:gd name="T61" fmla="*/ 453 h 597"/>
                  <a:gd name="T62" fmla="*/ 151 w 593"/>
                  <a:gd name="T63" fmla="*/ 513 h 597"/>
                  <a:gd name="T64" fmla="*/ 208 w 593"/>
                  <a:gd name="T65" fmla="*/ 572 h 597"/>
                  <a:gd name="T66" fmla="*/ 234 w 593"/>
                  <a:gd name="T67" fmla="*/ 597 h 597"/>
                  <a:gd name="T68" fmla="*/ 240 w 593"/>
                  <a:gd name="T69" fmla="*/ 593 h 597"/>
                  <a:gd name="T70" fmla="*/ 257 w 593"/>
                  <a:gd name="T71" fmla="*/ 583 h 597"/>
                  <a:gd name="T72" fmla="*/ 283 w 593"/>
                  <a:gd name="T73" fmla="*/ 566 h 597"/>
                  <a:gd name="T74" fmla="*/ 299 w 593"/>
                  <a:gd name="T75" fmla="*/ 554 h 597"/>
                  <a:gd name="T76" fmla="*/ 315 w 593"/>
                  <a:gd name="T77" fmla="*/ 542 h 597"/>
                  <a:gd name="T78" fmla="*/ 324 w 593"/>
                  <a:gd name="T79" fmla="*/ 535 h 597"/>
                  <a:gd name="T80" fmla="*/ 334 w 593"/>
                  <a:gd name="T81" fmla="*/ 527 h 597"/>
                  <a:gd name="T82" fmla="*/ 352 w 593"/>
                  <a:gd name="T83" fmla="*/ 511 h 597"/>
                  <a:gd name="T84" fmla="*/ 362 w 593"/>
                  <a:gd name="T85" fmla="*/ 502 h 597"/>
                  <a:gd name="T86" fmla="*/ 372 w 593"/>
                  <a:gd name="T87" fmla="*/ 493 h 597"/>
                  <a:gd name="T88" fmla="*/ 392 w 593"/>
                  <a:gd name="T89" fmla="*/ 474 h 597"/>
                  <a:gd name="T90" fmla="*/ 430 w 593"/>
                  <a:gd name="T91" fmla="*/ 431 h 597"/>
                  <a:gd name="T92" fmla="*/ 449 w 593"/>
                  <a:gd name="T93" fmla="*/ 408 h 597"/>
                  <a:gd name="T94" fmla="*/ 467 w 593"/>
                  <a:gd name="T95" fmla="*/ 384 h 597"/>
                  <a:gd name="T96" fmla="*/ 566 w 593"/>
                  <a:gd name="T97" fmla="*/ 190 h 597"/>
                  <a:gd name="T98" fmla="*/ 570 w 593"/>
                  <a:gd name="T99" fmla="*/ 180 h 597"/>
                  <a:gd name="T100" fmla="*/ 573 w 593"/>
                  <a:gd name="T101" fmla="*/ 170 h 597"/>
                  <a:gd name="T102" fmla="*/ 579 w 593"/>
                  <a:gd name="T103" fmla="*/ 152 h 597"/>
                  <a:gd name="T104" fmla="*/ 583 w 593"/>
                  <a:gd name="T105" fmla="*/ 136 h 597"/>
                  <a:gd name="T106" fmla="*/ 587 w 593"/>
                  <a:gd name="T107" fmla="*/ 122 h 597"/>
                  <a:gd name="T108" fmla="*/ 593 w 593"/>
                  <a:gd name="T109" fmla="*/ 96 h 597"/>
                  <a:gd name="T110" fmla="*/ 556 w 593"/>
                  <a:gd name="T111" fmla="*/ 98 h 597"/>
                  <a:gd name="T112" fmla="*/ 475 w 593"/>
                  <a:gd name="T113" fmla="*/ 100 h 597"/>
                  <a:gd name="T114" fmla="*/ 394 w 593"/>
                  <a:gd name="T115" fmla="*/ 97 h 597"/>
                  <a:gd name="T116" fmla="*/ 358 w 593"/>
                  <a:gd name="T117" fmla="*/ 94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3" h="597">
                    <a:moveTo>
                      <a:pt x="358" y="94"/>
                    </a:moveTo>
                    <a:cubicBezTo>
                      <a:pt x="358" y="94"/>
                      <a:pt x="345" y="87"/>
                      <a:pt x="326" y="77"/>
                    </a:cubicBezTo>
                    <a:cubicBezTo>
                      <a:pt x="306" y="67"/>
                      <a:pt x="280" y="54"/>
                      <a:pt x="254" y="43"/>
                    </a:cubicBezTo>
                    <a:cubicBezTo>
                      <a:pt x="227" y="31"/>
                      <a:pt x="201" y="20"/>
                      <a:pt x="181" y="12"/>
                    </a:cubicBezTo>
                    <a:cubicBezTo>
                      <a:pt x="160" y="4"/>
                      <a:pt x="147" y="0"/>
                      <a:pt x="147" y="0"/>
                    </a:cubicBezTo>
                    <a:cubicBezTo>
                      <a:pt x="147" y="0"/>
                      <a:pt x="146" y="4"/>
                      <a:pt x="144" y="11"/>
                    </a:cubicBezTo>
                    <a:cubicBezTo>
                      <a:pt x="144" y="13"/>
                      <a:pt x="143" y="15"/>
                      <a:pt x="143" y="17"/>
                    </a:cubicBezTo>
                    <a:cubicBezTo>
                      <a:pt x="142" y="19"/>
                      <a:pt x="141" y="22"/>
                      <a:pt x="141" y="24"/>
                    </a:cubicBezTo>
                    <a:cubicBezTo>
                      <a:pt x="140" y="26"/>
                      <a:pt x="139" y="29"/>
                      <a:pt x="138" y="32"/>
                    </a:cubicBezTo>
                    <a:cubicBezTo>
                      <a:pt x="138" y="33"/>
                      <a:pt x="137" y="35"/>
                      <a:pt x="137" y="36"/>
                    </a:cubicBezTo>
                    <a:cubicBezTo>
                      <a:pt x="136" y="37"/>
                      <a:pt x="136" y="39"/>
                      <a:pt x="135" y="40"/>
                    </a:cubicBezTo>
                    <a:cubicBezTo>
                      <a:pt x="127" y="64"/>
                      <a:pt x="114" y="94"/>
                      <a:pt x="95" y="119"/>
                    </a:cubicBezTo>
                    <a:cubicBezTo>
                      <a:pt x="93" y="122"/>
                      <a:pt x="90" y="125"/>
                      <a:pt x="88" y="129"/>
                    </a:cubicBezTo>
                    <a:cubicBezTo>
                      <a:pt x="86" y="132"/>
                      <a:pt x="83" y="135"/>
                      <a:pt x="81" y="138"/>
                    </a:cubicBezTo>
                    <a:cubicBezTo>
                      <a:pt x="76" y="144"/>
                      <a:pt x="70" y="149"/>
                      <a:pt x="65" y="155"/>
                    </a:cubicBezTo>
                    <a:cubicBezTo>
                      <a:pt x="63" y="157"/>
                      <a:pt x="60" y="160"/>
                      <a:pt x="57" y="162"/>
                    </a:cubicBezTo>
                    <a:cubicBezTo>
                      <a:pt x="56" y="164"/>
                      <a:pt x="55" y="165"/>
                      <a:pt x="54" y="166"/>
                    </a:cubicBezTo>
                    <a:cubicBezTo>
                      <a:pt x="52" y="167"/>
                      <a:pt x="51" y="169"/>
                      <a:pt x="50" y="170"/>
                    </a:cubicBezTo>
                    <a:cubicBezTo>
                      <a:pt x="47" y="172"/>
                      <a:pt x="45" y="174"/>
                      <a:pt x="42" y="176"/>
                    </a:cubicBezTo>
                    <a:cubicBezTo>
                      <a:pt x="41" y="177"/>
                      <a:pt x="40" y="178"/>
                      <a:pt x="38" y="179"/>
                    </a:cubicBezTo>
                    <a:cubicBezTo>
                      <a:pt x="37" y="180"/>
                      <a:pt x="36" y="181"/>
                      <a:pt x="35" y="182"/>
                    </a:cubicBezTo>
                    <a:cubicBezTo>
                      <a:pt x="32" y="184"/>
                      <a:pt x="30" y="186"/>
                      <a:pt x="28" y="187"/>
                    </a:cubicBezTo>
                    <a:cubicBezTo>
                      <a:pt x="25" y="189"/>
                      <a:pt x="23" y="191"/>
                      <a:pt x="21" y="192"/>
                    </a:cubicBezTo>
                    <a:cubicBezTo>
                      <a:pt x="17" y="195"/>
                      <a:pt x="13" y="197"/>
                      <a:pt x="10" y="199"/>
                    </a:cubicBezTo>
                    <a:cubicBezTo>
                      <a:pt x="7" y="202"/>
                      <a:pt x="5" y="203"/>
                      <a:pt x="3" y="204"/>
                    </a:cubicBezTo>
                    <a:cubicBezTo>
                      <a:pt x="1" y="205"/>
                      <a:pt x="0" y="205"/>
                      <a:pt x="0" y="205"/>
                    </a:cubicBezTo>
                    <a:cubicBezTo>
                      <a:pt x="0" y="205"/>
                      <a:pt x="6" y="219"/>
                      <a:pt x="14" y="239"/>
                    </a:cubicBezTo>
                    <a:cubicBezTo>
                      <a:pt x="23" y="259"/>
                      <a:pt x="33" y="286"/>
                      <a:pt x="42" y="313"/>
                    </a:cubicBezTo>
                    <a:cubicBezTo>
                      <a:pt x="52" y="340"/>
                      <a:pt x="60" y="368"/>
                      <a:pt x="66" y="389"/>
                    </a:cubicBezTo>
                    <a:cubicBezTo>
                      <a:pt x="72" y="410"/>
                      <a:pt x="75" y="424"/>
                      <a:pt x="75" y="424"/>
                    </a:cubicBezTo>
                    <a:cubicBezTo>
                      <a:pt x="75" y="424"/>
                      <a:pt x="84" y="436"/>
                      <a:pt x="98" y="453"/>
                    </a:cubicBezTo>
                    <a:cubicBezTo>
                      <a:pt x="112" y="469"/>
                      <a:pt x="131" y="492"/>
                      <a:pt x="151" y="513"/>
                    </a:cubicBezTo>
                    <a:cubicBezTo>
                      <a:pt x="171" y="535"/>
                      <a:pt x="192" y="556"/>
                      <a:pt x="208" y="572"/>
                    </a:cubicBezTo>
                    <a:cubicBezTo>
                      <a:pt x="223" y="587"/>
                      <a:pt x="234" y="597"/>
                      <a:pt x="234" y="597"/>
                    </a:cubicBezTo>
                    <a:cubicBezTo>
                      <a:pt x="234" y="597"/>
                      <a:pt x="237" y="596"/>
                      <a:pt x="240" y="593"/>
                    </a:cubicBezTo>
                    <a:cubicBezTo>
                      <a:pt x="244" y="591"/>
                      <a:pt x="250" y="588"/>
                      <a:pt x="257" y="583"/>
                    </a:cubicBezTo>
                    <a:cubicBezTo>
                      <a:pt x="264" y="578"/>
                      <a:pt x="273" y="572"/>
                      <a:pt x="283" y="566"/>
                    </a:cubicBezTo>
                    <a:cubicBezTo>
                      <a:pt x="288" y="562"/>
                      <a:pt x="293" y="559"/>
                      <a:pt x="299" y="554"/>
                    </a:cubicBezTo>
                    <a:cubicBezTo>
                      <a:pt x="304" y="550"/>
                      <a:pt x="310" y="546"/>
                      <a:pt x="315" y="542"/>
                    </a:cubicBezTo>
                    <a:cubicBezTo>
                      <a:pt x="318" y="539"/>
                      <a:pt x="321" y="537"/>
                      <a:pt x="324" y="535"/>
                    </a:cubicBezTo>
                    <a:cubicBezTo>
                      <a:pt x="327" y="532"/>
                      <a:pt x="330" y="530"/>
                      <a:pt x="334" y="527"/>
                    </a:cubicBezTo>
                    <a:cubicBezTo>
                      <a:pt x="340" y="522"/>
                      <a:pt x="346" y="516"/>
                      <a:pt x="352" y="511"/>
                    </a:cubicBezTo>
                    <a:cubicBezTo>
                      <a:pt x="356" y="508"/>
                      <a:pt x="359" y="505"/>
                      <a:pt x="362" y="502"/>
                    </a:cubicBezTo>
                    <a:cubicBezTo>
                      <a:pt x="365" y="499"/>
                      <a:pt x="369" y="496"/>
                      <a:pt x="372" y="493"/>
                    </a:cubicBezTo>
                    <a:cubicBezTo>
                      <a:pt x="378" y="487"/>
                      <a:pt x="385" y="481"/>
                      <a:pt x="392" y="474"/>
                    </a:cubicBezTo>
                    <a:cubicBezTo>
                      <a:pt x="404" y="460"/>
                      <a:pt x="418" y="446"/>
                      <a:pt x="430" y="431"/>
                    </a:cubicBezTo>
                    <a:cubicBezTo>
                      <a:pt x="437" y="423"/>
                      <a:pt x="443" y="416"/>
                      <a:pt x="449" y="408"/>
                    </a:cubicBezTo>
                    <a:cubicBezTo>
                      <a:pt x="455" y="400"/>
                      <a:pt x="461" y="392"/>
                      <a:pt x="467" y="384"/>
                    </a:cubicBezTo>
                    <a:cubicBezTo>
                      <a:pt x="514" y="318"/>
                      <a:pt x="547" y="245"/>
                      <a:pt x="566" y="190"/>
                    </a:cubicBezTo>
                    <a:cubicBezTo>
                      <a:pt x="568" y="186"/>
                      <a:pt x="569" y="183"/>
                      <a:pt x="570" y="180"/>
                    </a:cubicBezTo>
                    <a:cubicBezTo>
                      <a:pt x="571" y="176"/>
                      <a:pt x="572" y="173"/>
                      <a:pt x="573" y="170"/>
                    </a:cubicBezTo>
                    <a:cubicBezTo>
                      <a:pt x="575" y="164"/>
                      <a:pt x="577" y="157"/>
                      <a:pt x="579" y="152"/>
                    </a:cubicBezTo>
                    <a:cubicBezTo>
                      <a:pt x="580" y="146"/>
                      <a:pt x="582" y="141"/>
                      <a:pt x="583" y="136"/>
                    </a:cubicBezTo>
                    <a:cubicBezTo>
                      <a:pt x="584" y="131"/>
                      <a:pt x="586" y="126"/>
                      <a:pt x="587" y="122"/>
                    </a:cubicBezTo>
                    <a:cubicBezTo>
                      <a:pt x="590" y="106"/>
                      <a:pt x="593" y="96"/>
                      <a:pt x="593" y="96"/>
                    </a:cubicBezTo>
                    <a:cubicBezTo>
                      <a:pt x="593" y="96"/>
                      <a:pt x="578" y="97"/>
                      <a:pt x="556" y="98"/>
                    </a:cubicBezTo>
                    <a:cubicBezTo>
                      <a:pt x="533" y="99"/>
                      <a:pt x="504" y="100"/>
                      <a:pt x="475" y="100"/>
                    </a:cubicBezTo>
                    <a:cubicBezTo>
                      <a:pt x="445" y="100"/>
                      <a:pt x="416" y="98"/>
                      <a:pt x="394" y="97"/>
                    </a:cubicBezTo>
                    <a:cubicBezTo>
                      <a:pt x="372" y="96"/>
                      <a:pt x="358" y="94"/>
                      <a:pt x="358" y="94"/>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
                <a:extLst>
                  <a:ext uri="{FF2B5EF4-FFF2-40B4-BE49-F238E27FC236}">
                    <a16:creationId xmlns:a16="http://schemas.microsoft.com/office/drawing/2014/main" xmlns="" id="{B610DA4A-EAFB-4A8F-A442-1D99B34E4B41}"/>
                  </a:ext>
                </a:extLst>
              </p:cNvPr>
              <p:cNvSpPr>
                <a:spLocks/>
              </p:cNvSpPr>
              <p:nvPr/>
            </p:nvSpPr>
            <p:spPr bwMode="auto">
              <a:xfrm>
                <a:off x="6765465" y="2751531"/>
                <a:ext cx="1410055" cy="1597459"/>
              </a:xfrm>
              <a:custGeom>
                <a:avLst/>
                <a:gdLst>
                  <a:gd name="T0" fmla="*/ 172 w 528"/>
                  <a:gd name="T1" fmla="*/ 195 h 599"/>
                  <a:gd name="T2" fmla="*/ 31 w 528"/>
                  <a:gd name="T3" fmla="*/ 267 h 599"/>
                  <a:gd name="T4" fmla="*/ 7 w 528"/>
                  <a:gd name="T5" fmla="*/ 295 h 599"/>
                  <a:gd name="T6" fmla="*/ 15 w 528"/>
                  <a:gd name="T7" fmla="*/ 306 h 599"/>
                  <a:gd name="T8" fmla="*/ 22 w 528"/>
                  <a:gd name="T9" fmla="*/ 316 h 599"/>
                  <a:gd name="T10" fmla="*/ 60 w 528"/>
                  <a:gd name="T11" fmla="*/ 398 h 599"/>
                  <a:gd name="T12" fmla="*/ 66 w 528"/>
                  <a:gd name="T13" fmla="*/ 420 h 599"/>
                  <a:gd name="T14" fmla="*/ 68 w 528"/>
                  <a:gd name="T15" fmla="*/ 431 h 599"/>
                  <a:gd name="T16" fmla="*/ 70 w 528"/>
                  <a:gd name="T17" fmla="*/ 452 h 599"/>
                  <a:gd name="T18" fmla="*/ 71 w 528"/>
                  <a:gd name="T19" fmla="*/ 472 h 599"/>
                  <a:gd name="T20" fmla="*/ 71 w 528"/>
                  <a:gd name="T21" fmla="*/ 481 h 599"/>
                  <a:gd name="T22" fmla="*/ 71 w 528"/>
                  <a:gd name="T23" fmla="*/ 498 h 599"/>
                  <a:gd name="T24" fmla="*/ 69 w 528"/>
                  <a:gd name="T25" fmla="*/ 519 h 599"/>
                  <a:gd name="T26" fmla="*/ 103 w 528"/>
                  <a:gd name="T27" fmla="*/ 532 h 599"/>
                  <a:gd name="T28" fmla="*/ 253 w 528"/>
                  <a:gd name="T29" fmla="*/ 585 h 599"/>
                  <a:gd name="T30" fmla="*/ 323 w 528"/>
                  <a:gd name="T31" fmla="*/ 598 h 599"/>
                  <a:gd name="T32" fmla="*/ 484 w 528"/>
                  <a:gd name="T33" fmla="*/ 587 h 599"/>
                  <a:gd name="T34" fmla="*/ 522 w 528"/>
                  <a:gd name="T35" fmla="*/ 575 h 599"/>
                  <a:gd name="T36" fmla="*/ 526 w 528"/>
                  <a:gd name="T37" fmla="*/ 526 h 599"/>
                  <a:gd name="T38" fmla="*/ 528 w 528"/>
                  <a:gd name="T39" fmla="*/ 486 h 599"/>
                  <a:gd name="T40" fmla="*/ 528 w 528"/>
                  <a:gd name="T41" fmla="*/ 464 h 599"/>
                  <a:gd name="T42" fmla="*/ 525 w 528"/>
                  <a:gd name="T43" fmla="*/ 413 h 599"/>
                  <a:gd name="T44" fmla="*/ 518 w 528"/>
                  <a:gd name="T45" fmla="*/ 358 h 599"/>
                  <a:gd name="T46" fmla="*/ 513 w 528"/>
                  <a:gd name="T47" fmla="*/ 329 h 599"/>
                  <a:gd name="T48" fmla="*/ 499 w 528"/>
                  <a:gd name="T49" fmla="*/ 272 h 599"/>
                  <a:gd name="T50" fmla="*/ 485 w 528"/>
                  <a:gd name="T51" fmla="*/ 229 h 599"/>
                  <a:gd name="T52" fmla="*/ 458 w 528"/>
                  <a:gd name="T53" fmla="*/ 163 h 599"/>
                  <a:gd name="T54" fmla="*/ 434 w 528"/>
                  <a:gd name="T55" fmla="*/ 116 h 599"/>
                  <a:gd name="T56" fmla="*/ 422 w 528"/>
                  <a:gd name="T57" fmla="*/ 95 h 599"/>
                  <a:gd name="T58" fmla="*/ 405 w 528"/>
                  <a:gd name="T59" fmla="*/ 67 h 599"/>
                  <a:gd name="T60" fmla="*/ 389 w 528"/>
                  <a:gd name="T61" fmla="*/ 44 h 599"/>
                  <a:gd name="T62" fmla="*/ 371 w 528"/>
                  <a:gd name="T63" fmla="*/ 20 h 599"/>
                  <a:gd name="T64" fmla="*/ 333 w 528"/>
                  <a:gd name="T65" fmla="*/ 29 h 599"/>
                  <a:gd name="T66" fmla="*/ 230 w 528"/>
                  <a:gd name="T67" fmla="*/ 15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99">
                    <a:moveTo>
                      <a:pt x="205" y="180"/>
                    </a:moveTo>
                    <a:cubicBezTo>
                      <a:pt x="205" y="180"/>
                      <a:pt x="192" y="186"/>
                      <a:pt x="172" y="195"/>
                    </a:cubicBezTo>
                    <a:cubicBezTo>
                      <a:pt x="152" y="204"/>
                      <a:pt x="126" y="216"/>
                      <a:pt x="100" y="229"/>
                    </a:cubicBezTo>
                    <a:cubicBezTo>
                      <a:pt x="75" y="242"/>
                      <a:pt x="49" y="256"/>
                      <a:pt x="31" y="267"/>
                    </a:cubicBezTo>
                    <a:cubicBezTo>
                      <a:pt x="12" y="278"/>
                      <a:pt x="0" y="285"/>
                      <a:pt x="0" y="285"/>
                    </a:cubicBezTo>
                    <a:cubicBezTo>
                      <a:pt x="0" y="285"/>
                      <a:pt x="2" y="289"/>
                      <a:pt x="7" y="295"/>
                    </a:cubicBezTo>
                    <a:cubicBezTo>
                      <a:pt x="8" y="296"/>
                      <a:pt x="10" y="298"/>
                      <a:pt x="11" y="300"/>
                    </a:cubicBezTo>
                    <a:cubicBezTo>
                      <a:pt x="12" y="302"/>
                      <a:pt x="14" y="304"/>
                      <a:pt x="15" y="306"/>
                    </a:cubicBezTo>
                    <a:cubicBezTo>
                      <a:pt x="17" y="308"/>
                      <a:pt x="18" y="310"/>
                      <a:pt x="20" y="313"/>
                    </a:cubicBezTo>
                    <a:cubicBezTo>
                      <a:pt x="21" y="314"/>
                      <a:pt x="21" y="315"/>
                      <a:pt x="22" y="316"/>
                    </a:cubicBezTo>
                    <a:cubicBezTo>
                      <a:pt x="23" y="318"/>
                      <a:pt x="24" y="319"/>
                      <a:pt x="25" y="320"/>
                    </a:cubicBezTo>
                    <a:cubicBezTo>
                      <a:pt x="38" y="341"/>
                      <a:pt x="52" y="369"/>
                      <a:pt x="60" y="398"/>
                    </a:cubicBezTo>
                    <a:cubicBezTo>
                      <a:pt x="61" y="402"/>
                      <a:pt x="62" y="406"/>
                      <a:pt x="63" y="409"/>
                    </a:cubicBezTo>
                    <a:cubicBezTo>
                      <a:pt x="64" y="413"/>
                      <a:pt x="65" y="417"/>
                      <a:pt x="66" y="420"/>
                    </a:cubicBezTo>
                    <a:cubicBezTo>
                      <a:pt x="66" y="422"/>
                      <a:pt x="67" y="424"/>
                      <a:pt x="67" y="426"/>
                    </a:cubicBezTo>
                    <a:cubicBezTo>
                      <a:pt x="67" y="427"/>
                      <a:pt x="67" y="429"/>
                      <a:pt x="68" y="431"/>
                    </a:cubicBezTo>
                    <a:cubicBezTo>
                      <a:pt x="68" y="435"/>
                      <a:pt x="69" y="438"/>
                      <a:pt x="69" y="442"/>
                    </a:cubicBezTo>
                    <a:cubicBezTo>
                      <a:pt x="70" y="445"/>
                      <a:pt x="70" y="449"/>
                      <a:pt x="70" y="452"/>
                    </a:cubicBezTo>
                    <a:cubicBezTo>
                      <a:pt x="71" y="456"/>
                      <a:pt x="71" y="459"/>
                      <a:pt x="71" y="462"/>
                    </a:cubicBezTo>
                    <a:cubicBezTo>
                      <a:pt x="71" y="466"/>
                      <a:pt x="71" y="469"/>
                      <a:pt x="71" y="472"/>
                    </a:cubicBezTo>
                    <a:cubicBezTo>
                      <a:pt x="71" y="474"/>
                      <a:pt x="72" y="475"/>
                      <a:pt x="72" y="477"/>
                    </a:cubicBezTo>
                    <a:cubicBezTo>
                      <a:pt x="72" y="478"/>
                      <a:pt x="71" y="480"/>
                      <a:pt x="71" y="481"/>
                    </a:cubicBezTo>
                    <a:cubicBezTo>
                      <a:pt x="71" y="484"/>
                      <a:pt x="71" y="487"/>
                      <a:pt x="71" y="490"/>
                    </a:cubicBezTo>
                    <a:cubicBezTo>
                      <a:pt x="71" y="493"/>
                      <a:pt x="71" y="495"/>
                      <a:pt x="71" y="498"/>
                    </a:cubicBezTo>
                    <a:cubicBezTo>
                      <a:pt x="70" y="503"/>
                      <a:pt x="70" y="507"/>
                      <a:pt x="70" y="511"/>
                    </a:cubicBezTo>
                    <a:cubicBezTo>
                      <a:pt x="70" y="515"/>
                      <a:pt x="69" y="518"/>
                      <a:pt x="69" y="519"/>
                    </a:cubicBezTo>
                    <a:cubicBezTo>
                      <a:pt x="69" y="521"/>
                      <a:pt x="68" y="523"/>
                      <a:pt x="68" y="523"/>
                    </a:cubicBezTo>
                    <a:cubicBezTo>
                      <a:pt x="68" y="523"/>
                      <a:pt x="82" y="526"/>
                      <a:pt x="103" y="532"/>
                    </a:cubicBezTo>
                    <a:cubicBezTo>
                      <a:pt x="124" y="538"/>
                      <a:pt x="152" y="547"/>
                      <a:pt x="179" y="556"/>
                    </a:cubicBezTo>
                    <a:cubicBezTo>
                      <a:pt x="206" y="566"/>
                      <a:pt x="233" y="576"/>
                      <a:pt x="253" y="585"/>
                    </a:cubicBezTo>
                    <a:cubicBezTo>
                      <a:pt x="273" y="593"/>
                      <a:pt x="287" y="599"/>
                      <a:pt x="287" y="599"/>
                    </a:cubicBezTo>
                    <a:cubicBezTo>
                      <a:pt x="287" y="599"/>
                      <a:pt x="301" y="599"/>
                      <a:pt x="323" y="598"/>
                    </a:cubicBezTo>
                    <a:cubicBezTo>
                      <a:pt x="345" y="598"/>
                      <a:pt x="374" y="597"/>
                      <a:pt x="403" y="595"/>
                    </a:cubicBezTo>
                    <a:cubicBezTo>
                      <a:pt x="433" y="593"/>
                      <a:pt x="462" y="590"/>
                      <a:pt x="484" y="587"/>
                    </a:cubicBezTo>
                    <a:cubicBezTo>
                      <a:pt x="506" y="584"/>
                      <a:pt x="521" y="582"/>
                      <a:pt x="521" y="582"/>
                    </a:cubicBezTo>
                    <a:cubicBezTo>
                      <a:pt x="521" y="582"/>
                      <a:pt x="521" y="580"/>
                      <a:pt x="522" y="575"/>
                    </a:cubicBezTo>
                    <a:cubicBezTo>
                      <a:pt x="522" y="571"/>
                      <a:pt x="523" y="565"/>
                      <a:pt x="524" y="556"/>
                    </a:cubicBezTo>
                    <a:cubicBezTo>
                      <a:pt x="524" y="548"/>
                      <a:pt x="525" y="538"/>
                      <a:pt x="526" y="526"/>
                    </a:cubicBezTo>
                    <a:cubicBezTo>
                      <a:pt x="527" y="520"/>
                      <a:pt x="527" y="514"/>
                      <a:pt x="527" y="507"/>
                    </a:cubicBezTo>
                    <a:cubicBezTo>
                      <a:pt x="527" y="501"/>
                      <a:pt x="527" y="494"/>
                      <a:pt x="528" y="486"/>
                    </a:cubicBezTo>
                    <a:cubicBezTo>
                      <a:pt x="528" y="483"/>
                      <a:pt x="528" y="479"/>
                      <a:pt x="528" y="475"/>
                    </a:cubicBezTo>
                    <a:cubicBezTo>
                      <a:pt x="528" y="472"/>
                      <a:pt x="528" y="468"/>
                      <a:pt x="528" y="464"/>
                    </a:cubicBezTo>
                    <a:cubicBezTo>
                      <a:pt x="527" y="456"/>
                      <a:pt x="527" y="448"/>
                      <a:pt x="527" y="439"/>
                    </a:cubicBezTo>
                    <a:cubicBezTo>
                      <a:pt x="527" y="431"/>
                      <a:pt x="526" y="422"/>
                      <a:pt x="525" y="413"/>
                    </a:cubicBezTo>
                    <a:cubicBezTo>
                      <a:pt x="524" y="404"/>
                      <a:pt x="523" y="395"/>
                      <a:pt x="522" y="386"/>
                    </a:cubicBezTo>
                    <a:cubicBezTo>
                      <a:pt x="521" y="377"/>
                      <a:pt x="519" y="367"/>
                      <a:pt x="518" y="358"/>
                    </a:cubicBezTo>
                    <a:cubicBezTo>
                      <a:pt x="517" y="353"/>
                      <a:pt x="517" y="348"/>
                      <a:pt x="516" y="344"/>
                    </a:cubicBezTo>
                    <a:cubicBezTo>
                      <a:pt x="515" y="339"/>
                      <a:pt x="514" y="334"/>
                      <a:pt x="513" y="329"/>
                    </a:cubicBezTo>
                    <a:cubicBezTo>
                      <a:pt x="511" y="320"/>
                      <a:pt x="509" y="310"/>
                      <a:pt x="506" y="300"/>
                    </a:cubicBezTo>
                    <a:cubicBezTo>
                      <a:pt x="504" y="291"/>
                      <a:pt x="501" y="281"/>
                      <a:pt x="499" y="272"/>
                    </a:cubicBezTo>
                    <a:cubicBezTo>
                      <a:pt x="496" y="262"/>
                      <a:pt x="493" y="253"/>
                      <a:pt x="490" y="243"/>
                    </a:cubicBezTo>
                    <a:cubicBezTo>
                      <a:pt x="488" y="239"/>
                      <a:pt x="487" y="234"/>
                      <a:pt x="485" y="229"/>
                    </a:cubicBezTo>
                    <a:cubicBezTo>
                      <a:pt x="483" y="225"/>
                      <a:pt x="482" y="220"/>
                      <a:pt x="480" y="215"/>
                    </a:cubicBezTo>
                    <a:cubicBezTo>
                      <a:pt x="473" y="197"/>
                      <a:pt x="466" y="180"/>
                      <a:pt x="458" y="163"/>
                    </a:cubicBezTo>
                    <a:cubicBezTo>
                      <a:pt x="454" y="155"/>
                      <a:pt x="450" y="146"/>
                      <a:pt x="446" y="139"/>
                    </a:cubicBezTo>
                    <a:cubicBezTo>
                      <a:pt x="442" y="131"/>
                      <a:pt x="438" y="124"/>
                      <a:pt x="434" y="116"/>
                    </a:cubicBezTo>
                    <a:cubicBezTo>
                      <a:pt x="432" y="113"/>
                      <a:pt x="430" y="109"/>
                      <a:pt x="428" y="105"/>
                    </a:cubicBezTo>
                    <a:cubicBezTo>
                      <a:pt x="426" y="102"/>
                      <a:pt x="424" y="99"/>
                      <a:pt x="422" y="95"/>
                    </a:cubicBezTo>
                    <a:cubicBezTo>
                      <a:pt x="418" y="89"/>
                      <a:pt x="414" y="82"/>
                      <a:pt x="410" y="76"/>
                    </a:cubicBezTo>
                    <a:cubicBezTo>
                      <a:pt x="408" y="73"/>
                      <a:pt x="406" y="70"/>
                      <a:pt x="405" y="67"/>
                    </a:cubicBezTo>
                    <a:cubicBezTo>
                      <a:pt x="403" y="64"/>
                      <a:pt x="401" y="62"/>
                      <a:pt x="399" y="59"/>
                    </a:cubicBezTo>
                    <a:cubicBezTo>
                      <a:pt x="395" y="54"/>
                      <a:pt x="392" y="49"/>
                      <a:pt x="389" y="44"/>
                    </a:cubicBezTo>
                    <a:cubicBezTo>
                      <a:pt x="385" y="39"/>
                      <a:pt x="382" y="35"/>
                      <a:pt x="379" y="31"/>
                    </a:cubicBezTo>
                    <a:cubicBezTo>
                      <a:pt x="376" y="27"/>
                      <a:pt x="374" y="23"/>
                      <a:pt x="371" y="20"/>
                    </a:cubicBezTo>
                    <a:cubicBezTo>
                      <a:pt x="361" y="7"/>
                      <a:pt x="355" y="0"/>
                      <a:pt x="355" y="0"/>
                    </a:cubicBezTo>
                    <a:cubicBezTo>
                      <a:pt x="355" y="0"/>
                      <a:pt x="347" y="12"/>
                      <a:pt x="333" y="29"/>
                    </a:cubicBezTo>
                    <a:cubicBezTo>
                      <a:pt x="320" y="47"/>
                      <a:pt x="302" y="70"/>
                      <a:pt x="283" y="93"/>
                    </a:cubicBezTo>
                    <a:cubicBezTo>
                      <a:pt x="265" y="115"/>
                      <a:pt x="245" y="138"/>
                      <a:pt x="230" y="154"/>
                    </a:cubicBezTo>
                    <a:cubicBezTo>
                      <a:pt x="216" y="170"/>
                      <a:pt x="205" y="180"/>
                      <a:pt x="205" y="180"/>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2">
                <a:extLst>
                  <a:ext uri="{FF2B5EF4-FFF2-40B4-BE49-F238E27FC236}">
                    <a16:creationId xmlns:a16="http://schemas.microsoft.com/office/drawing/2014/main" xmlns="" id="{107F2A6C-C429-4A04-B0C8-5F0744CEF955}"/>
                  </a:ext>
                </a:extLst>
              </p:cNvPr>
              <p:cNvSpPr>
                <a:spLocks/>
              </p:cNvSpPr>
              <p:nvPr/>
            </p:nvSpPr>
            <p:spPr bwMode="auto">
              <a:xfrm>
                <a:off x="6101645" y="1974816"/>
                <a:ext cx="1489081" cy="1473275"/>
              </a:xfrm>
              <a:custGeom>
                <a:avLst/>
                <a:gdLst>
                  <a:gd name="T0" fmla="*/ 38 w 558"/>
                  <a:gd name="T1" fmla="*/ 265 h 552"/>
                  <a:gd name="T2" fmla="*/ 5 w 558"/>
                  <a:gd name="T3" fmla="*/ 420 h 552"/>
                  <a:gd name="T4" fmla="*/ 12 w 558"/>
                  <a:gd name="T5" fmla="*/ 456 h 552"/>
                  <a:gd name="T6" fmla="*/ 25 w 558"/>
                  <a:gd name="T7" fmla="*/ 457 h 552"/>
                  <a:gd name="T8" fmla="*/ 38 w 558"/>
                  <a:gd name="T9" fmla="*/ 458 h 552"/>
                  <a:gd name="T10" fmla="*/ 126 w 558"/>
                  <a:gd name="T11" fmla="*/ 480 h 552"/>
                  <a:gd name="T12" fmla="*/ 146 w 558"/>
                  <a:gd name="T13" fmla="*/ 489 h 552"/>
                  <a:gd name="T14" fmla="*/ 156 w 558"/>
                  <a:gd name="T15" fmla="*/ 495 h 552"/>
                  <a:gd name="T16" fmla="*/ 174 w 558"/>
                  <a:gd name="T17" fmla="*/ 506 h 552"/>
                  <a:gd name="T18" fmla="*/ 190 w 558"/>
                  <a:gd name="T19" fmla="*/ 518 h 552"/>
                  <a:gd name="T20" fmla="*/ 197 w 558"/>
                  <a:gd name="T21" fmla="*/ 524 h 552"/>
                  <a:gd name="T22" fmla="*/ 210 w 558"/>
                  <a:gd name="T23" fmla="*/ 534 h 552"/>
                  <a:gd name="T24" fmla="*/ 225 w 558"/>
                  <a:gd name="T25" fmla="*/ 550 h 552"/>
                  <a:gd name="T26" fmla="*/ 257 w 558"/>
                  <a:gd name="T27" fmla="*/ 531 h 552"/>
                  <a:gd name="T28" fmla="*/ 392 w 558"/>
                  <a:gd name="T29" fmla="*/ 447 h 552"/>
                  <a:gd name="T30" fmla="*/ 446 w 558"/>
                  <a:gd name="T31" fmla="*/ 402 h 552"/>
                  <a:gd name="T32" fmla="*/ 539 w 558"/>
                  <a:gd name="T33" fmla="*/ 269 h 552"/>
                  <a:gd name="T34" fmla="*/ 553 w 558"/>
                  <a:gd name="T35" fmla="*/ 233 h 552"/>
                  <a:gd name="T36" fmla="*/ 518 w 558"/>
                  <a:gd name="T37" fmla="*/ 198 h 552"/>
                  <a:gd name="T38" fmla="*/ 488 w 558"/>
                  <a:gd name="T39" fmla="*/ 172 h 552"/>
                  <a:gd name="T40" fmla="*/ 470 w 558"/>
                  <a:gd name="T41" fmla="*/ 158 h 552"/>
                  <a:gd name="T42" fmla="*/ 429 w 558"/>
                  <a:gd name="T43" fmla="*/ 128 h 552"/>
                  <a:gd name="T44" fmla="*/ 382 w 558"/>
                  <a:gd name="T45" fmla="*/ 99 h 552"/>
                  <a:gd name="T46" fmla="*/ 357 w 558"/>
                  <a:gd name="T47" fmla="*/ 85 h 552"/>
                  <a:gd name="T48" fmla="*/ 303 w 558"/>
                  <a:gd name="T49" fmla="*/ 60 h 552"/>
                  <a:gd name="T50" fmla="*/ 262 w 558"/>
                  <a:gd name="T51" fmla="*/ 43 h 552"/>
                  <a:gd name="T52" fmla="*/ 193 w 558"/>
                  <a:gd name="T53" fmla="*/ 23 h 552"/>
                  <a:gd name="T54" fmla="*/ 141 w 558"/>
                  <a:gd name="T55" fmla="*/ 12 h 552"/>
                  <a:gd name="T56" fmla="*/ 118 w 558"/>
                  <a:gd name="T57" fmla="*/ 8 h 552"/>
                  <a:gd name="T58" fmla="*/ 85 w 558"/>
                  <a:gd name="T59" fmla="*/ 4 h 552"/>
                  <a:gd name="T60" fmla="*/ 57 w 558"/>
                  <a:gd name="T61" fmla="*/ 2 h 552"/>
                  <a:gd name="T62" fmla="*/ 27 w 558"/>
                  <a:gd name="T63" fmla="*/ 0 h 552"/>
                  <a:gd name="T64" fmla="*/ 11 w 558"/>
                  <a:gd name="T65" fmla="*/ 35 h 552"/>
                  <a:gd name="T66" fmla="*/ 43 w 558"/>
                  <a:gd name="T67" fmla="*/ 19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552">
                    <a:moveTo>
                      <a:pt x="47" y="230"/>
                    </a:moveTo>
                    <a:cubicBezTo>
                      <a:pt x="47" y="230"/>
                      <a:pt x="43" y="244"/>
                      <a:pt x="38" y="265"/>
                    </a:cubicBezTo>
                    <a:cubicBezTo>
                      <a:pt x="32" y="286"/>
                      <a:pt x="25" y="314"/>
                      <a:pt x="19" y="342"/>
                    </a:cubicBezTo>
                    <a:cubicBezTo>
                      <a:pt x="13" y="371"/>
                      <a:pt x="8" y="399"/>
                      <a:pt x="5" y="420"/>
                    </a:cubicBezTo>
                    <a:cubicBezTo>
                      <a:pt x="1" y="442"/>
                      <a:pt x="0" y="456"/>
                      <a:pt x="0" y="456"/>
                    </a:cubicBezTo>
                    <a:cubicBezTo>
                      <a:pt x="0" y="456"/>
                      <a:pt x="4" y="456"/>
                      <a:pt x="12" y="456"/>
                    </a:cubicBezTo>
                    <a:cubicBezTo>
                      <a:pt x="14" y="456"/>
                      <a:pt x="16" y="456"/>
                      <a:pt x="18" y="456"/>
                    </a:cubicBezTo>
                    <a:cubicBezTo>
                      <a:pt x="20" y="456"/>
                      <a:pt x="23" y="457"/>
                      <a:pt x="25" y="457"/>
                    </a:cubicBezTo>
                    <a:cubicBezTo>
                      <a:pt x="28" y="457"/>
                      <a:pt x="31" y="457"/>
                      <a:pt x="34" y="458"/>
                    </a:cubicBezTo>
                    <a:cubicBezTo>
                      <a:pt x="35" y="458"/>
                      <a:pt x="36" y="458"/>
                      <a:pt x="38" y="458"/>
                    </a:cubicBezTo>
                    <a:cubicBezTo>
                      <a:pt x="39" y="458"/>
                      <a:pt x="41" y="458"/>
                      <a:pt x="42" y="458"/>
                    </a:cubicBezTo>
                    <a:cubicBezTo>
                      <a:pt x="67" y="461"/>
                      <a:pt x="98" y="468"/>
                      <a:pt x="126" y="480"/>
                    </a:cubicBezTo>
                    <a:cubicBezTo>
                      <a:pt x="129" y="481"/>
                      <a:pt x="133" y="483"/>
                      <a:pt x="136" y="484"/>
                    </a:cubicBezTo>
                    <a:cubicBezTo>
                      <a:pt x="139" y="486"/>
                      <a:pt x="143" y="488"/>
                      <a:pt x="146" y="489"/>
                    </a:cubicBezTo>
                    <a:cubicBezTo>
                      <a:pt x="148" y="490"/>
                      <a:pt x="149" y="491"/>
                      <a:pt x="151" y="492"/>
                    </a:cubicBezTo>
                    <a:cubicBezTo>
                      <a:pt x="153" y="493"/>
                      <a:pt x="154" y="494"/>
                      <a:pt x="156" y="495"/>
                    </a:cubicBezTo>
                    <a:cubicBezTo>
                      <a:pt x="159" y="497"/>
                      <a:pt x="162" y="498"/>
                      <a:pt x="165" y="500"/>
                    </a:cubicBezTo>
                    <a:cubicBezTo>
                      <a:pt x="168" y="502"/>
                      <a:pt x="171" y="504"/>
                      <a:pt x="174" y="506"/>
                    </a:cubicBezTo>
                    <a:cubicBezTo>
                      <a:pt x="177" y="508"/>
                      <a:pt x="180" y="510"/>
                      <a:pt x="182" y="512"/>
                    </a:cubicBezTo>
                    <a:cubicBezTo>
                      <a:pt x="185" y="514"/>
                      <a:pt x="187" y="516"/>
                      <a:pt x="190" y="518"/>
                    </a:cubicBezTo>
                    <a:cubicBezTo>
                      <a:pt x="191" y="519"/>
                      <a:pt x="193" y="520"/>
                      <a:pt x="194" y="521"/>
                    </a:cubicBezTo>
                    <a:cubicBezTo>
                      <a:pt x="195" y="522"/>
                      <a:pt x="196" y="523"/>
                      <a:pt x="197" y="524"/>
                    </a:cubicBezTo>
                    <a:cubicBezTo>
                      <a:pt x="200" y="526"/>
                      <a:pt x="202" y="527"/>
                      <a:pt x="204" y="529"/>
                    </a:cubicBezTo>
                    <a:cubicBezTo>
                      <a:pt x="206" y="531"/>
                      <a:pt x="208" y="533"/>
                      <a:pt x="210" y="534"/>
                    </a:cubicBezTo>
                    <a:cubicBezTo>
                      <a:pt x="213" y="538"/>
                      <a:pt x="217" y="541"/>
                      <a:pt x="219" y="543"/>
                    </a:cubicBezTo>
                    <a:cubicBezTo>
                      <a:pt x="222" y="546"/>
                      <a:pt x="224" y="548"/>
                      <a:pt x="225" y="550"/>
                    </a:cubicBezTo>
                    <a:cubicBezTo>
                      <a:pt x="226" y="551"/>
                      <a:pt x="227" y="552"/>
                      <a:pt x="227" y="552"/>
                    </a:cubicBezTo>
                    <a:cubicBezTo>
                      <a:pt x="227" y="552"/>
                      <a:pt x="239" y="543"/>
                      <a:pt x="257" y="531"/>
                    </a:cubicBezTo>
                    <a:cubicBezTo>
                      <a:pt x="274" y="518"/>
                      <a:pt x="298" y="502"/>
                      <a:pt x="323" y="487"/>
                    </a:cubicBezTo>
                    <a:cubicBezTo>
                      <a:pt x="347" y="472"/>
                      <a:pt x="373" y="458"/>
                      <a:pt x="392" y="447"/>
                    </a:cubicBezTo>
                    <a:cubicBezTo>
                      <a:pt x="411" y="437"/>
                      <a:pt x="424" y="430"/>
                      <a:pt x="424" y="430"/>
                    </a:cubicBezTo>
                    <a:cubicBezTo>
                      <a:pt x="424" y="430"/>
                      <a:pt x="433" y="419"/>
                      <a:pt x="446" y="402"/>
                    </a:cubicBezTo>
                    <a:cubicBezTo>
                      <a:pt x="460" y="384"/>
                      <a:pt x="477" y="361"/>
                      <a:pt x="494" y="337"/>
                    </a:cubicBezTo>
                    <a:cubicBezTo>
                      <a:pt x="511" y="313"/>
                      <a:pt x="527" y="288"/>
                      <a:pt x="539" y="269"/>
                    </a:cubicBezTo>
                    <a:cubicBezTo>
                      <a:pt x="551" y="251"/>
                      <a:pt x="558" y="238"/>
                      <a:pt x="558" y="238"/>
                    </a:cubicBezTo>
                    <a:cubicBezTo>
                      <a:pt x="558" y="238"/>
                      <a:pt x="557" y="236"/>
                      <a:pt x="553" y="233"/>
                    </a:cubicBezTo>
                    <a:cubicBezTo>
                      <a:pt x="550" y="230"/>
                      <a:pt x="546" y="225"/>
                      <a:pt x="540" y="219"/>
                    </a:cubicBezTo>
                    <a:cubicBezTo>
                      <a:pt x="534" y="213"/>
                      <a:pt x="527" y="206"/>
                      <a:pt x="518" y="198"/>
                    </a:cubicBezTo>
                    <a:cubicBezTo>
                      <a:pt x="514" y="194"/>
                      <a:pt x="509" y="190"/>
                      <a:pt x="504" y="186"/>
                    </a:cubicBezTo>
                    <a:cubicBezTo>
                      <a:pt x="499" y="181"/>
                      <a:pt x="494" y="177"/>
                      <a:pt x="488" y="172"/>
                    </a:cubicBezTo>
                    <a:cubicBezTo>
                      <a:pt x="485" y="170"/>
                      <a:pt x="483" y="167"/>
                      <a:pt x="480" y="165"/>
                    </a:cubicBezTo>
                    <a:cubicBezTo>
                      <a:pt x="477" y="163"/>
                      <a:pt x="474" y="160"/>
                      <a:pt x="470" y="158"/>
                    </a:cubicBezTo>
                    <a:cubicBezTo>
                      <a:pt x="464" y="153"/>
                      <a:pt x="458" y="148"/>
                      <a:pt x="451" y="143"/>
                    </a:cubicBezTo>
                    <a:cubicBezTo>
                      <a:pt x="444" y="138"/>
                      <a:pt x="437" y="133"/>
                      <a:pt x="429" y="128"/>
                    </a:cubicBezTo>
                    <a:cubicBezTo>
                      <a:pt x="422" y="123"/>
                      <a:pt x="415" y="118"/>
                      <a:pt x="407" y="113"/>
                    </a:cubicBezTo>
                    <a:cubicBezTo>
                      <a:pt x="399" y="108"/>
                      <a:pt x="391" y="104"/>
                      <a:pt x="382" y="99"/>
                    </a:cubicBezTo>
                    <a:cubicBezTo>
                      <a:pt x="378" y="96"/>
                      <a:pt x="374" y="94"/>
                      <a:pt x="370" y="92"/>
                    </a:cubicBezTo>
                    <a:cubicBezTo>
                      <a:pt x="365" y="89"/>
                      <a:pt x="361" y="87"/>
                      <a:pt x="357" y="85"/>
                    </a:cubicBezTo>
                    <a:cubicBezTo>
                      <a:pt x="348" y="80"/>
                      <a:pt x="339" y="76"/>
                      <a:pt x="330" y="72"/>
                    </a:cubicBezTo>
                    <a:cubicBezTo>
                      <a:pt x="321" y="68"/>
                      <a:pt x="312" y="64"/>
                      <a:pt x="303" y="60"/>
                    </a:cubicBezTo>
                    <a:cubicBezTo>
                      <a:pt x="294" y="55"/>
                      <a:pt x="285" y="52"/>
                      <a:pt x="275" y="49"/>
                    </a:cubicBezTo>
                    <a:cubicBezTo>
                      <a:pt x="271" y="47"/>
                      <a:pt x="266" y="45"/>
                      <a:pt x="262" y="43"/>
                    </a:cubicBezTo>
                    <a:cubicBezTo>
                      <a:pt x="257" y="42"/>
                      <a:pt x="252" y="40"/>
                      <a:pt x="248" y="39"/>
                    </a:cubicBezTo>
                    <a:cubicBezTo>
                      <a:pt x="229" y="33"/>
                      <a:pt x="211" y="27"/>
                      <a:pt x="193" y="23"/>
                    </a:cubicBezTo>
                    <a:cubicBezTo>
                      <a:pt x="184" y="21"/>
                      <a:pt x="175" y="19"/>
                      <a:pt x="167" y="17"/>
                    </a:cubicBezTo>
                    <a:cubicBezTo>
                      <a:pt x="158" y="15"/>
                      <a:pt x="150" y="14"/>
                      <a:pt x="141" y="12"/>
                    </a:cubicBezTo>
                    <a:cubicBezTo>
                      <a:pt x="137" y="11"/>
                      <a:pt x="133" y="11"/>
                      <a:pt x="129" y="10"/>
                    </a:cubicBezTo>
                    <a:cubicBezTo>
                      <a:pt x="125" y="9"/>
                      <a:pt x="121" y="9"/>
                      <a:pt x="118" y="8"/>
                    </a:cubicBezTo>
                    <a:cubicBezTo>
                      <a:pt x="110" y="7"/>
                      <a:pt x="102" y="6"/>
                      <a:pt x="95" y="5"/>
                    </a:cubicBezTo>
                    <a:cubicBezTo>
                      <a:pt x="92" y="5"/>
                      <a:pt x="88" y="4"/>
                      <a:pt x="85" y="4"/>
                    </a:cubicBezTo>
                    <a:cubicBezTo>
                      <a:pt x="81" y="4"/>
                      <a:pt x="78" y="3"/>
                      <a:pt x="75" y="3"/>
                    </a:cubicBezTo>
                    <a:cubicBezTo>
                      <a:pt x="68" y="3"/>
                      <a:pt x="62" y="2"/>
                      <a:pt x="57" y="2"/>
                    </a:cubicBezTo>
                    <a:cubicBezTo>
                      <a:pt x="51" y="1"/>
                      <a:pt x="45" y="1"/>
                      <a:pt x="41" y="1"/>
                    </a:cubicBezTo>
                    <a:cubicBezTo>
                      <a:pt x="36" y="0"/>
                      <a:pt x="31" y="0"/>
                      <a:pt x="27" y="0"/>
                    </a:cubicBezTo>
                    <a:cubicBezTo>
                      <a:pt x="11" y="0"/>
                      <a:pt x="1" y="0"/>
                      <a:pt x="1" y="0"/>
                    </a:cubicBezTo>
                    <a:cubicBezTo>
                      <a:pt x="1" y="0"/>
                      <a:pt x="5" y="14"/>
                      <a:pt x="11" y="35"/>
                    </a:cubicBezTo>
                    <a:cubicBezTo>
                      <a:pt x="16" y="57"/>
                      <a:pt x="23" y="86"/>
                      <a:pt x="29" y="114"/>
                    </a:cubicBezTo>
                    <a:cubicBezTo>
                      <a:pt x="34" y="143"/>
                      <a:pt x="39" y="172"/>
                      <a:pt x="43" y="194"/>
                    </a:cubicBezTo>
                    <a:cubicBezTo>
                      <a:pt x="46" y="215"/>
                      <a:pt x="47" y="230"/>
                      <a:pt x="47" y="230"/>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字方塊 13">
              <a:extLst>
                <a:ext uri="{FF2B5EF4-FFF2-40B4-BE49-F238E27FC236}">
                  <a16:creationId xmlns:a16="http://schemas.microsoft.com/office/drawing/2014/main" xmlns="" id="{7A85DC37-E65E-45F3-A614-901DB2799686}"/>
                </a:ext>
              </a:extLst>
            </p:cNvPr>
            <p:cNvSpPr txBox="1"/>
            <p:nvPr/>
          </p:nvSpPr>
          <p:spPr>
            <a:xfrm>
              <a:off x="5244846" y="2447571"/>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15" name="文字方塊 14">
              <a:extLst>
                <a:ext uri="{FF2B5EF4-FFF2-40B4-BE49-F238E27FC236}">
                  <a16:creationId xmlns:a16="http://schemas.microsoft.com/office/drawing/2014/main" xmlns="" id="{0EED732B-1D38-4F62-B380-523EC2074FD5}"/>
                </a:ext>
              </a:extLst>
            </p:cNvPr>
            <p:cNvSpPr txBox="1"/>
            <p:nvPr/>
          </p:nvSpPr>
          <p:spPr>
            <a:xfrm>
              <a:off x="4636805" y="4735662"/>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16" name="文字方塊 15">
              <a:extLst>
                <a:ext uri="{FF2B5EF4-FFF2-40B4-BE49-F238E27FC236}">
                  <a16:creationId xmlns:a16="http://schemas.microsoft.com/office/drawing/2014/main" xmlns="" id="{D45E91BE-8718-4462-8377-B11D1A14A978}"/>
                </a:ext>
              </a:extLst>
            </p:cNvPr>
            <p:cNvSpPr txBox="1"/>
            <p:nvPr/>
          </p:nvSpPr>
          <p:spPr>
            <a:xfrm>
              <a:off x="4381767" y="3467302"/>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17" name="文字方塊 16">
              <a:extLst>
                <a:ext uri="{FF2B5EF4-FFF2-40B4-BE49-F238E27FC236}">
                  <a16:creationId xmlns:a16="http://schemas.microsoft.com/office/drawing/2014/main" xmlns="" id="{7082A5FB-2EFF-4AF4-ACD3-29A2A5DF2991}"/>
                </a:ext>
              </a:extLst>
            </p:cNvPr>
            <p:cNvSpPr txBox="1"/>
            <p:nvPr/>
          </p:nvSpPr>
          <p:spPr>
            <a:xfrm>
              <a:off x="5841798" y="5302764"/>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18" name="文字方塊 17">
              <a:extLst>
                <a:ext uri="{FF2B5EF4-FFF2-40B4-BE49-F238E27FC236}">
                  <a16:creationId xmlns:a16="http://schemas.microsoft.com/office/drawing/2014/main" xmlns="" id="{72CDC994-29C8-4003-80ED-06C3461C06BC}"/>
                </a:ext>
              </a:extLst>
            </p:cNvPr>
            <p:cNvSpPr txBox="1"/>
            <p:nvPr/>
          </p:nvSpPr>
          <p:spPr>
            <a:xfrm>
              <a:off x="7080383" y="4735661"/>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sp>
          <p:nvSpPr>
            <p:cNvPr id="19" name="文字方塊 18">
              <a:extLst>
                <a:ext uri="{FF2B5EF4-FFF2-40B4-BE49-F238E27FC236}">
                  <a16:creationId xmlns:a16="http://schemas.microsoft.com/office/drawing/2014/main" xmlns="" id="{D7AC0647-6E31-4ED7-8930-76660BB0F9DB}"/>
                </a:ext>
              </a:extLst>
            </p:cNvPr>
            <p:cNvSpPr txBox="1"/>
            <p:nvPr/>
          </p:nvSpPr>
          <p:spPr>
            <a:xfrm>
              <a:off x="7260852" y="3418933"/>
              <a:ext cx="537327"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06</a:t>
              </a:r>
              <a:endParaRPr lang="zh-TW" altLang="en-US" sz="3200" dirty="0">
                <a:solidFill>
                  <a:schemeClr val="bg1"/>
                </a:solidFill>
                <a:latin typeface="Agency FB" panose="020B0503020202020204" pitchFamily="34" charset="0"/>
              </a:endParaRPr>
            </a:p>
          </p:txBody>
        </p:sp>
        <p:sp>
          <p:nvSpPr>
            <p:cNvPr id="20" name="文字方塊 19">
              <a:extLst>
                <a:ext uri="{FF2B5EF4-FFF2-40B4-BE49-F238E27FC236}">
                  <a16:creationId xmlns:a16="http://schemas.microsoft.com/office/drawing/2014/main" xmlns="" id="{BF16DF70-7420-438B-B2BE-339E1AA87312}"/>
                </a:ext>
              </a:extLst>
            </p:cNvPr>
            <p:cNvSpPr txBox="1"/>
            <p:nvPr/>
          </p:nvSpPr>
          <p:spPr>
            <a:xfrm>
              <a:off x="6421114" y="2444131"/>
              <a:ext cx="511679"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07</a:t>
              </a:r>
              <a:endParaRPr lang="zh-TW" altLang="en-US" sz="3200" dirty="0">
                <a:solidFill>
                  <a:schemeClr val="bg1"/>
                </a:solidFill>
                <a:latin typeface="Agency FB" panose="020B0503020202020204" pitchFamily="34" charset="0"/>
              </a:endParaRPr>
            </a:p>
          </p:txBody>
        </p:sp>
      </p:grpSp>
      <p:sp>
        <p:nvSpPr>
          <p:cNvPr id="29" name="文字版面配置區 31">
            <a:extLst>
              <a:ext uri="{FF2B5EF4-FFF2-40B4-BE49-F238E27FC236}">
                <a16:creationId xmlns:a16="http://schemas.microsoft.com/office/drawing/2014/main" xmlns="" id="{67CBACFF-52F3-4DAF-9BF5-07AB3F2AB74B}"/>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a:buNone/>
              <a:defRPr lang="zh-TW" altLang="en-US" sz="3600" b="1" kern="1200" dirty="0">
                <a:solidFill>
                  <a:schemeClr val="accent1"/>
                </a:solidFill>
                <a:latin typeface="微軟正黑體" panose="020B0604030504040204" pitchFamily="34" charset="-120"/>
                <a:ea typeface="微軟正黑體" panose="020B0604030504040204" pitchFamily="34" charset="-120"/>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36" name="文字版面配置區 11">
            <a:extLst>
              <a:ext uri="{FF2B5EF4-FFF2-40B4-BE49-F238E27FC236}">
                <a16:creationId xmlns:a16="http://schemas.microsoft.com/office/drawing/2014/main" xmlns="" id="{947704DB-28C5-4765-A738-9809234EE566}"/>
              </a:ext>
            </a:extLst>
          </p:cNvPr>
          <p:cNvSpPr>
            <a:spLocks noGrp="1"/>
          </p:cNvSpPr>
          <p:nvPr>
            <p:ph type="body" sz="quarter" idx="26" hasCustomPrompt="1"/>
          </p:nvPr>
        </p:nvSpPr>
        <p:spPr>
          <a:xfrm>
            <a:off x="851255" y="140287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a16="http://schemas.microsoft.com/office/drawing/2014/main" xmlns="" id="{16B22CAE-C223-41A5-A081-268199FD57EE}"/>
              </a:ext>
            </a:extLst>
          </p:cNvPr>
          <p:cNvSpPr>
            <a:spLocks noGrp="1"/>
          </p:cNvSpPr>
          <p:nvPr>
            <p:ph type="body" sz="quarter" idx="27" hasCustomPrompt="1"/>
          </p:nvPr>
        </p:nvSpPr>
        <p:spPr>
          <a:xfrm>
            <a:off x="851255" y="177440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2" name="文字版面配置區 11">
            <a:extLst>
              <a:ext uri="{FF2B5EF4-FFF2-40B4-BE49-F238E27FC236}">
                <a16:creationId xmlns:a16="http://schemas.microsoft.com/office/drawing/2014/main" xmlns="" id="{18C4A3DA-5BBE-45F9-B2E6-C398E2598AE7}"/>
              </a:ext>
            </a:extLst>
          </p:cNvPr>
          <p:cNvSpPr>
            <a:spLocks noGrp="1"/>
          </p:cNvSpPr>
          <p:nvPr>
            <p:ph type="body" sz="quarter" idx="28" hasCustomPrompt="1"/>
          </p:nvPr>
        </p:nvSpPr>
        <p:spPr>
          <a:xfrm>
            <a:off x="836568" y="2641150"/>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3" name="文字版面配置區 11">
            <a:extLst>
              <a:ext uri="{FF2B5EF4-FFF2-40B4-BE49-F238E27FC236}">
                <a16:creationId xmlns:a16="http://schemas.microsoft.com/office/drawing/2014/main" xmlns="" id="{C0B19FF9-D0D1-4E9C-B9A3-2EB165939257}"/>
              </a:ext>
            </a:extLst>
          </p:cNvPr>
          <p:cNvSpPr>
            <a:spLocks noGrp="1"/>
          </p:cNvSpPr>
          <p:nvPr>
            <p:ph type="body" sz="quarter" idx="29" hasCustomPrompt="1"/>
          </p:nvPr>
        </p:nvSpPr>
        <p:spPr>
          <a:xfrm>
            <a:off x="836568" y="300388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4" name="文字版面配置區 11">
            <a:extLst>
              <a:ext uri="{FF2B5EF4-FFF2-40B4-BE49-F238E27FC236}">
                <a16:creationId xmlns:a16="http://schemas.microsoft.com/office/drawing/2014/main" xmlns="" id="{F7F16260-DC41-4B41-8B0A-2361CF2857AD}"/>
              </a:ext>
            </a:extLst>
          </p:cNvPr>
          <p:cNvSpPr>
            <a:spLocks noGrp="1"/>
          </p:cNvSpPr>
          <p:nvPr>
            <p:ph type="body" sz="quarter" idx="30" hasCustomPrompt="1"/>
          </p:nvPr>
        </p:nvSpPr>
        <p:spPr>
          <a:xfrm>
            <a:off x="851255" y="391401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5" name="文字版面配置區 11">
            <a:extLst>
              <a:ext uri="{FF2B5EF4-FFF2-40B4-BE49-F238E27FC236}">
                <a16:creationId xmlns:a16="http://schemas.microsoft.com/office/drawing/2014/main" xmlns="" id="{8976D87A-C09E-4B81-AD4A-01F3CEC05550}"/>
              </a:ext>
            </a:extLst>
          </p:cNvPr>
          <p:cNvSpPr>
            <a:spLocks noGrp="1"/>
          </p:cNvSpPr>
          <p:nvPr>
            <p:ph type="body" sz="quarter" idx="31" hasCustomPrompt="1"/>
          </p:nvPr>
        </p:nvSpPr>
        <p:spPr>
          <a:xfrm>
            <a:off x="851255" y="4303130"/>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6" name="文字版面配置區 11">
            <a:extLst>
              <a:ext uri="{FF2B5EF4-FFF2-40B4-BE49-F238E27FC236}">
                <a16:creationId xmlns:a16="http://schemas.microsoft.com/office/drawing/2014/main" xmlns="" id="{3988BD42-3AEF-45EA-B32C-0D5FC8AF302B}"/>
              </a:ext>
            </a:extLst>
          </p:cNvPr>
          <p:cNvSpPr>
            <a:spLocks noGrp="1"/>
          </p:cNvSpPr>
          <p:nvPr>
            <p:ph type="body" sz="quarter" idx="32" hasCustomPrompt="1"/>
          </p:nvPr>
        </p:nvSpPr>
        <p:spPr>
          <a:xfrm>
            <a:off x="855165" y="518711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7" name="文字版面配置區 11">
            <a:extLst>
              <a:ext uri="{FF2B5EF4-FFF2-40B4-BE49-F238E27FC236}">
                <a16:creationId xmlns:a16="http://schemas.microsoft.com/office/drawing/2014/main" xmlns="" id="{49239EE0-8981-4B87-AEC3-A5A21CC524FF}"/>
              </a:ext>
            </a:extLst>
          </p:cNvPr>
          <p:cNvSpPr>
            <a:spLocks noGrp="1"/>
          </p:cNvSpPr>
          <p:nvPr>
            <p:ph type="body" sz="quarter" idx="33" hasCustomPrompt="1"/>
          </p:nvPr>
        </p:nvSpPr>
        <p:spPr>
          <a:xfrm>
            <a:off x="855165" y="5549855"/>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8" name="文字版面配置區 11">
            <a:extLst>
              <a:ext uri="{FF2B5EF4-FFF2-40B4-BE49-F238E27FC236}">
                <a16:creationId xmlns:a16="http://schemas.microsoft.com/office/drawing/2014/main" xmlns="" id="{752ECF17-A780-4A8B-82FA-4EA62AFC8B27}"/>
              </a:ext>
            </a:extLst>
          </p:cNvPr>
          <p:cNvSpPr>
            <a:spLocks noGrp="1"/>
          </p:cNvSpPr>
          <p:nvPr>
            <p:ph type="body" sz="quarter" idx="34" hasCustomPrompt="1"/>
          </p:nvPr>
        </p:nvSpPr>
        <p:spPr>
          <a:xfrm>
            <a:off x="9001125" y="177440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9" name="文字版面配置區 11">
            <a:extLst>
              <a:ext uri="{FF2B5EF4-FFF2-40B4-BE49-F238E27FC236}">
                <a16:creationId xmlns:a16="http://schemas.microsoft.com/office/drawing/2014/main" xmlns="" id="{65DC49A3-8EE6-40CB-9484-D7BC6D1F2ED1}"/>
              </a:ext>
            </a:extLst>
          </p:cNvPr>
          <p:cNvSpPr>
            <a:spLocks noGrp="1"/>
          </p:cNvSpPr>
          <p:nvPr>
            <p:ph type="body" sz="quarter" idx="35" hasCustomPrompt="1"/>
          </p:nvPr>
        </p:nvSpPr>
        <p:spPr>
          <a:xfrm>
            <a:off x="9001125" y="2145936"/>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50" name="文字版面配置區 11">
            <a:extLst>
              <a:ext uri="{FF2B5EF4-FFF2-40B4-BE49-F238E27FC236}">
                <a16:creationId xmlns:a16="http://schemas.microsoft.com/office/drawing/2014/main" xmlns="" id="{6DF44C83-B8A6-47FD-9C54-CDA97D93DD62}"/>
              </a:ext>
            </a:extLst>
          </p:cNvPr>
          <p:cNvSpPr>
            <a:spLocks noGrp="1"/>
          </p:cNvSpPr>
          <p:nvPr>
            <p:ph type="body" sz="quarter" idx="36" hasCustomPrompt="1"/>
          </p:nvPr>
        </p:nvSpPr>
        <p:spPr>
          <a:xfrm>
            <a:off x="9001125" y="324178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51" name="文字版面配置區 11">
            <a:extLst>
              <a:ext uri="{FF2B5EF4-FFF2-40B4-BE49-F238E27FC236}">
                <a16:creationId xmlns:a16="http://schemas.microsoft.com/office/drawing/2014/main" xmlns="" id="{C688C46A-F21D-42A2-B87E-2DDFFC9C3485}"/>
              </a:ext>
            </a:extLst>
          </p:cNvPr>
          <p:cNvSpPr>
            <a:spLocks noGrp="1"/>
          </p:cNvSpPr>
          <p:nvPr>
            <p:ph type="body" sz="quarter" idx="37" hasCustomPrompt="1"/>
          </p:nvPr>
        </p:nvSpPr>
        <p:spPr>
          <a:xfrm>
            <a:off x="9001125" y="3613316"/>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52" name="文字版面配置區 11">
            <a:extLst>
              <a:ext uri="{FF2B5EF4-FFF2-40B4-BE49-F238E27FC236}">
                <a16:creationId xmlns:a16="http://schemas.microsoft.com/office/drawing/2014/main" xmlns="" id="{B1E39639-9F3D-473D-8DCF-45D1B7D47C15}"/>
              </a:ext>
            </a:extLst>
          </p:cNvPr>
          <p:cNvSpPr>
            <a:spLocks noGrp="1"/>
          </p:cNvSpPr>
          <p:nvPr>
            <p:ph type="body" sz="quarter" idx="38" hasCustomPrompt="1"/>
          </p:nvPr>
        </p:nvSpPr>
        <p:spPr>
          <a:xfrm>
            <a:off x="9001125" y="479906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53" name="文字版面配置區 11">
            <a:extLst>
              <a:ext uri="{FF2B5EF4-FFF2-40B4-BE49-F238E27FC236}">
                <a16:creationId xmlns:a16="http://schemas.microsoft.com/office/drawing/2014/main" xmlns="" id="{6586ACDC-2BBD-4EF2-9B48-06F9A2FE6A42}"/>
              </a:ext>
            </a:extLst>
          </p:cNvPr>
          <p:cNvSpPr>
            <a:spLocks noGrp="1"/>
          </p:cNvSpPr>
          <p:nvPr>
            <p:ph type="body" sz="quarter" idx="39" hasCustomPrompt="1"/>
          </p:nvPr>
        </p:nvSpPr>
        <p:spPr>
          <a:xfrm>
            <a:off x="9001125" y="517059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xmlns="" id="{447297BD-0E67-42B6-9710-1A2002799A94}"/>
              </a:ext>
            </a:extLst>
          </p:cNvPr>
          <p:cNvSpPr>
            <a:spLocks noGrp="1"/>
          </p:cNvSpPr>
          <p:nvPr>
            <p:ph type="dt" sz="half" idx="4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9" name="群組 11">
            <a:extLst>
              <a:ext uri="{FF2B5EF4-FFF2-40B4-BE49-F238E27FC236}">
                <a16:creationId xmlns:a16="http://schemas.microsoft.com/office/drawing/2014/main" xmlns="" id="{E88B5223-D3B6-144F-BFFD-6FAB1B03D4C7}"/>
              </a:ext>
            </a:extLst>
          </p:cNvPr>
          <p:cNvGrpSpPr/>
          <p:nvPr userDrawn="1"/>
        </p:nvGrpSpPr>
        <p:grpSpPr>
          <a:xfrm>
            <a:off x="-293799" y="712828"/>
            <a:ext cx="962357" cy="630151"/>
            <a:chOff x="-293799" y="712828"/>
            <a:chExt cx="962357" cy="630151"/>
          </a:xfrm>
        </p:grpSpPr>
        <p:sp>
          <p:nvSpPr>
            <p:cNvPr id="40" name="Diamond 33">
              <a:extLst>
                <a:ext uri="{FF2B5EF4-FFF2-40B4-BE49-F238E27FC236}">
                  <a16:creationId xmlns:a16="http://schemas.microsoft.com/office/drawing/2014/main" xmlns="" id="{F84B6B78-422F-3D49-AA57-85AF4F018B72}"/>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1" name="Diamond 33">
              <a:extLst>
                <a:ext uri="{FF2B5EF4-FFF2-40B4-BE49-F238E27FC236}">
                  <a16:creationId xmlns:a16="http://schemas.microsoft.com/office/drawing/2014/main" xmlns="" id="{B020501F-F2A3-0545-AF55-F10DAE28F0F6}"/>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54" name="投影片編號版面配置區 5">
            <a:extLst>
              <a:ext uri="{FF2B5EF4-FFF2-40B4-BE49-F238E27FC236}">
                <a16:creationId xmlns:a16="http://schemas.microsoft.com/office/drawing/2014/main" xmlns="" id="{2BFC1A72-BFE7-44AD-9C7B-CA97999EAE7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66877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四步驟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a16="http://schemas.microsoft.com/office/drawing/2014/main" xmlns="" id="{F18B93BA-5FE3-45A6-8CC9-BD5A107E3BB8}"/>
              </a:ext>
            </a:extLst>
          </p:cNvPr>
          <p:cNvGrpSpPr/>
          <p:nvPr/>
        </p:nvGrpSpPr>
        <p:grpSpPr>
          <a:xfrm>
            <a:off x="541337" y="1765987"/>
            <a:ext cx="11109325" cy="4121150"/>
            <a:chOff x="633413" y="1716088"/>
            <a:chExt cx="11109325" cy="4121150"/>
          </a:xfrm>
        </p:grpSpPr>
        <p:sp>
          <p:nvSpPr>
            <p:cNvPr id="13" name="Freeform 5">
              <a:extLst>
                <a:ext uri="{FF2B5EF4-FFF2-40B4-BE49-F238E27FC236}">
                  <a16:creationId xmlns:a16="http://schemas.microsoft.com/office/drawing/2014/main" xmlns="" id="{826D81E4-CE36-4D0E-BFD2-B6BE652CEDFC}"/>
                </a:ext>
              </a:extLst>
            </p:cNvPr>
            <p:cNvSpPr>
              <a:spLocks/>
            </p:cNvSpPr>
            <p:nvPr/>
          </p:nvSpPr>
          <p:spPr bwMode="auto">
            <a:xfrm>
              <a:off x="3479800"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2"/>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4" name="Freeform 6">
              <a:extLst>
                <a:ext uri="{FF2B5EF4-FFF2-40B4-BE49-F238E27FC236}">
                  <a16:creationId xmlns:a16="http://schemas.microsoft.com/office/drawing/2014/main" xmlns="" id="{A92F124F-6012-4076-AE79-2B7EEB99DC3F}"/>
                </a:ext>
              </a:extLst>
            </p:cNvPr>
            <p:cNvSpPr>
              <a:spLocks/>
            </p:cNvSpPr>
            <p:nvPr/>
          </p:nvSpPr>
          <p:spPr bwMode="auto">
            <a:xfrm>
              <a:off x="63341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accent3"/>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5" name="Freeform 7">
              <a:extLst>
                <a:ext uri="{FF2B5EF4-FFF2-40B4-BE49-F238E27FC236}">
                  <a16:creationId xmlns:a16="http://schemas.microsoft.com/office/drawing/2014/main" xmlns="" id="{751FF87E-AED6-48DB-8997-C827EDCDCD5C}"/>
                </a:ext>
              </a:extLst>
            </p:cNvPr>
            <p:cNvSpPr>
              <a:spLocks/>
            </p:cNvSpPr>
            <p:nvPr/>
          </p:nvSpPr>
          <p:spPr bwMode="auto">
            <a:xfrm>
              <a:off x="9170988"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0F3F8F"/>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6" name="Freeform 8">
              <a:extLst>
                <a:ext uri="{FF2B5EF4-FFF2-40B4-BE49-F238E27FC236}">
                  <a16:creationId xmlns:a16="http://schemas.microsoft.com/office/drawing/2014/main" xmlns="" id="{3886777A-69C4-4603-8941-4732181AEA4A}"/>
                </a:ext>
              </a:extLst>
            </p:cNvPr>
            <p:cNvSpPr>
              <a:spLocks/>
            </p:cNvSpPr>
            <p:nvPr/>
          </p:nvSpPr>
          <p:spPr bwMode="auto">
            <a:xfrm>
              <a:off x="632618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4"/>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17" name="组合 11">
              <a:extLst>
                <a:ext uri="{FF2B5EF4-FFF2-40B4-BE49-F238E27FC236}">
                  <a16:creationId xmlns:a16="http://schemas.microsoft.com/office/drawing/2014/main" xmlns="" id="{10ADC94C-6797-469E-B4ED-A70A9BEBD8A8}"/>
                </a:ext>
              </a:extLst>
            </p:cNvPr>
            <p:cNvGrpSpPr>
              <a:grpSpLocks/>
            </p:cNvGrpSpPr>
            <p:nvPr/>
          </p:nvGrpSpPr>
          <p:grpSpPr bwMode="auto">
            <a:xfrm>
              <a:off x="3041650" y="3325813"/>
              <a:ext cx="631825" cy="638175"/>
              <a:chOff x="0" y="0"/>
              <a:chExt cx="631825" cy="636588"/>
            </a:xfrm>
          </p:grpSpPr>
          <p:sp>
            <p:nvSpPr>
              <p:cNvPr id="42" name="Oval 9">
                <a:extLst>
                  <a:ext uri="{FF2B5EF4-FFF2-40B4-BE49-F238E27FC236}">
                    <a16:creationId xmlns:a16="http://schemas.microsoft.com/office/drawing/2014/main" xmlns="" id="{D6379D83-750E-4114-95F9-52B2E3D6990E}"/>
                  </a:ext>
                </a:extLst>
              </p:cNvPr>
              <p:cNvSpPr>
                <a:spLocks noChangeArrowheads="1"/>
              </p:cNvSpPr>
              <p:nvPr/>
            </p:nvSpPr>
            <p:spPr bwMode="auto">
              <a:xfrm>
                <a:off x="0" y="0"/>
                <a:ext cx="631825"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43" name="Freeform 10">
                <a:extLst>
                  <a:ext uri="{FF2B5EF4-FFF2-40B4-BE49-F238E27FC236}">
                    <a16:creationId xmlns:a16="http://schemas.microsoft.com/office/drawing/2014/main" xmlns="" id="{7A48DA5A-8B4A-404C-85EE-AD67FAF24B2F}"/>
                  </a:ext>
                </a:extLst>
              </p:cNvPr>
              <p:cNvSpPr>
                <a:spLocks/>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4" name="Freeform 11">
                <a:extLst>
                  <a:ext uri="{FF2B5EF4-FFF2-40B4-BE49-F238E27FC236}">
                    <a16:creationId xmlns:a16="http://schemas.microsoft.com/office/drawing/2014/main" xmlns="" id="{51E0921B-8D8B-4190-ABEA-1EAC1D697A61}"/>
                  </a:ext>
                </a:extLst>
              </p:cNvPr>
              <p:cNvSpPr>
                <a:spLocks/>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18" name="组合 15">
              <a:extLst>
                <a:ext uri="{FF2B5EF4-FFF2-40B4-BE49-F238E27FC236}">
                  <a16:creationId xmlns:a16="http://schemas.microsoft.com/office/drawing/2014/main" xmlns="" id="{6028CEA0-6B17-4C52-BC22-CE7B76771938}"/>
                </a:ext>
              </a:extLst>
            </p:cNvPr>
            <p:cNvGrpSpPr>
              <a:grpSpLocks/>
            </p:cNvGrpSpPr>
            <p:nvPr/>
          </p:nvGrpSpPr>
          <p:grpSpPr bwMode="auto">
            <a:xfrm>
              <a:off x="5867400" y="3325813"/>
              <a:ext cx="633413" cy="638175"/>
              <a:chOff x="0" y="0"/>
              <a:chExt cx="633413" cy="636588"/>
            </a:xfrm>
          </p:grpSpPr>
          <p:sp>
            <p:nvSpPr>
              <p:cNvPr id="39" name="Oval 12">
                <a:extLst>
                  <a:ext uri="{FF2B5EF4-FFF2-40B4-BE49-F238E27FC236}">
                    <a16:creationId xmlns:a16="http://schemas.microsoft.com/office/drawing/2014/main" xmlns="" id="{416C309C-2FE6-48B8-BD69-A8904C5F615D}"/>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40" name="Freeform 13">
                <a:extLst>
                  <a:ext uri="{FF2B5EF4-FFF2-40B4-BE49-F238E27FC236}">
                    <a16:creationId xmlns:a16="http://schemas.microsoft.com/office/drawing/2014/main" xmlns="" id="{39B3EB33-3129-40A3-95DB-979018930604}"/>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1" name="Freeform 14">
                <a:extLst>
                  <a:ext uri="{FF2B5EF4-FFF2-40B4-BE49-F238E27FC236}">
                    <a16:creationId xmlns:a16="http://schemas.microsoft.com/office/drawing/2014/main" xmlns="" id="{AF93521A-0BB5-49AA-B9BB-359B76222998}"/>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19" name="组合 19">
              <a:extLst>
                <a:ext uri="{FF2B5EF4-FFF2-40B4-BE49-F238E27FC236}">
                  <a16:creationId xmlns:a16="http://schemas.microsoft.com/office/drawing/2014/main" xmlns="" id="{00DD612F-E846-44EF-8EDD-F182C427AC67}"/>
                </a:ext>
              </a:extLst>
            </p:cNvPr>
            <p:cNvGrpSpPr>
              <a:grpSpLocks/>
            </p:cNvGrpSpPr>
            <p:nvPr/>
          </p:nvGrpSpPr>
          <p:grpSpPr bwMode="auto">
            <a:xfrm>
              <a:off x="8728075" y="3325813"/>
              <a:ext cx="633413" cy="638175"/>
              <a:chOff x="0" y="0"/>
              <a:chExt cx="633413" cy="636588"/>
            </a:xfrm>
          </p:grpSpPr>
          <p:sp>
            <p:nvSpPr>
              <p:cNvPr id="36" name="Oval 15">
                <a:extLst>
                  <a:ext uri="{FF2B5EF4-FFF2-40B4-BE49-F238E27FC236}">
                    <a16:creationId xmlns:a16="http://schemas.microsoft.com/office/drawing/2014/main" xmlns="" id="{679F4A8A-7E96-4692-892C-A23D900ED5F3}"/>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7" name="Freeform 16">
                <a:extLst>
                  <a:ext uri="{FF2B5EF4-FFF2-40B4-BE49-F238E27FC236}">
                    <a16:creationId xmlns:a16="http://schemas.microsoft.com/office/drawing/2014/main" xmlns="" id="{FE0D7AE5-9088-4A6E-972D-19EC77760F3E}"/>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8" name="Freeform 17">
                <a:extLst>
                  <a:ext uri="{FF2B5EF4-FFF2-40B4-BE49-F238E27FC236}">
                    <a16:creationId xmlns:a16="http://schemas.microsoft.com/office/drawing/2014/main" xmlns="" id="{FD4E4E21-A382-4AE7-B250-ECB4035C3738}"/>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20" name="组合 23">
              <a:extLst>
                <a:ext uri="{FF2B5EF4-FFF2-40B4-BE49-F238E27FC236}">
                  <a16:creationId xmlns:a16="http://schemas.microsoft.com/office/drawing/2014/main" xmlns="" id="{6F4A7572-824F-4B39-8241-A64F3E4E0E9A}"/>
                </a:ext>
              </a:extLst>
            </p:cNvPr>
            <p:cNvGrpSpPr>
              <a:grpSpLocks/>
            </p:cNvGrpSpPr>
            <p:nvPr/>
          </p:nvGrpSpPr>
          <p:grpSpPr bwMode="auto">
            <a:xfrm>
              <a:off x="1454150" y="1938338"/>
              <a:ext cx="930275" cy="939800"/>
              <a:chOff x="0" y="0"/>
              <a:chExt cx="930275" cy="938213"/>
            </a:xfrm>
            <a:solidFill>
              <a:schemeClr val="bg1"/>
            </a:solidFill>
          </p:grpSpPr>
          <p:sp>
            <p:nvSpPr>
              <p:cNvPr id="34" name="Oval 18">
                <a:extLst>
                  <a:ext uri="{FF2B5EF4-FFF2-40B4-BE49-F238E27FC236}">
                    <a16:creationId xmlns:a16="http://schemas.microsoft.com/office/drawing/2014/main" xmlns="" id="{AB15296C-CE65-4879-A851-DAC807C391C4}"/>
                  </a:ext>
                </a:extLst>
              </p:cNvPr>
              <p:cNvSpPr>
                <a:spLocks noChangeArrowheads="1"/>
              </p:cNvSpPr>
              <p:nvPr/>
            </p:nvSpPr>
            <p:spPr bwMode="auto">
              <a:xfrm>
                <a:off x="0" y="0"/>
                <a:ext cx="930275"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2060"/>
                  </a:solidFill>
                  <a:latin typeface="微軟正黑體" panose="020B0604030504040204" pitchFamily="34" charset="-120"/>
                  <a:ea typeface="微軟正黑體" panose="020B0604030504040204" pitchFamily="34" charset="-120"/>
                </a:endParaRPr>
              </a:p>
            </p:txBody>
          </p:sp>
          <p:sp>
            <p:nvSpPr>
              <p:cNvPr id="35" name="TextBox 25">
                <a:extLst>
                  <a:ext uri="{FF2B5EF4-FFF2-40B4-BE49-F238E27FC236}">
                    <a16:creationId xmlns:a16="http://schemas.microsoft.com/office/drawing/2014/main" xmlns="" id="{496CC621-2B21-4929-8DB0-76CC65BC45FC}"/>
                  </a:ext>
                </a:extLst>
              </p:cNvPr>
              <p:cNvSpPr txBox="1">
                <a:spLocks noChangeArrowheads="1"/>
              </p:cNvSpPr>
              <p:nvPr/>
            </p:nvSpPr>
            <p:spPr bwMode="auto">
              <a:xfrm>
                <a:off x="132353"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01</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5" name="组合 30">
              <a:extLst>
                <a:ext uri="{FF2B5EF4-FFF2-40B4-BE49-F238E27FC236}">
                  <a16:creationId xmlns:a16="http://schemas.microsoft.com/office/drawing/2014/main" xmlns="" id="{DC524795-1F46-46F4-9C81-AC8C62C624D4}"/>
                </a:ext>
              </a:extLst>
            </p:cNvPr>
            <p:cNvGrpSpPr>
              <a:grpSpLocks/>
            </p:cNvGrpSpPr>
            <p:nvPr/>
          </p:nvGrpSpPr>
          <p:grpSpPr bwMode="auto">
            <a:xfrm>
              <a:off x="4300538" y="1938338"/>
              <a:ext cx="930275" cy="939800"/>
              <a:chOff x="0" y="0"/>
              <a:chExt cx="930275" cy="938213"/>
            </a:xfrm>
            <a:solidFill>
              <a:schemeClr val="bg1"/>
            </a:solidFill>
          </p:grpSpPr>
          <p:sp>
            <p:nvSpPr>
              <p:cNvPr id="32" name="Oval 19">
                <a:extLst>
                  <a:ext uri="{FF2B5EF4-FFF2-40B4-BE49-F238E27FC236}">
                    <a16:creationId xmlns:a16="http://schemas.microsoft.com/office/drawing/2014/main" xmlns="" id="{44076837-80BA-45D8-9A09-75E3E6530035}"/>
                  </a:ext>
                </a:extLst>
              </p:cNvPr>
              <p:cNvSpPr>
                <a:spLocks noChangeArrowheads="1"/>
              </p:cNvSpPr>
              <p:nvPr/>
            </p:nvSpPr>
            <p:spPr bwMode="auto">
              <a:xfrm>
                <a:off x="0" y="0"/>
                <a:ext cx="930275"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3" name="TextBox 32">
                <a:extLst>
                  <a:ext uri="{FF2B5EF4-FFF2-40B4-BE49-F238E27FC236}">
                    <a16:creationId xmlns:a16="http://schemas.microsoft.com/office/drawing/2014/main" xmlns="" id="{CA6F7BC1-4476-4871-BC66-E284D1B0D673}"/>
                  </a:ext>
                </a:extLst>
              </p:cNvPr>
              <p:cNvSpPr txBox="1">
                <a:spLocks noChangeArrowheads="1"/>
              </p:cNvSpPr>
              <p:nvPr/>
            </p:nvSpPr>
            <p:spPr bwMode="auto">
              <a:xfrm>
                <a:off x="124700"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02</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6" name="组合 33">
              <a:extLst>
                <a:ext uri="{FF2B5EF4-FFF2-40B4-BE49-F238E27FC236}">
                  <a16:creationId xmlns:a16="http://schemas.microsoft.com/office/drawing/2014/main" xmlns="" id="{E510C3DF-AE25-476E-A034-02BAC2A57223}"/>
                </a:ext>
              </a:extLst>
            </p:cNvPr>
            <p:cNvGrpSpPr>
              <a:grpSpLocks/>
            </p:cNvGrpSpPr>
            <p:nvPr/>
          </p:nvGrpSpPr>
          <p:grpSpPr bwMode="auto">
            <a:xfrm>
              <a:off x="7145338" y="1938338"/>
              <a:ext cx="931862" cy="939800"/>
              <a:chOff x="0" y="0"/>
              <a:chExt cx="931863" cy="938213"/>
            </a:xfrm>
            <a:solidFill>
              <a:schemeClr val="bg1"/>
            </a:solidFill>
          </p:grpSpPr>
          <p:sp>
            <p:nvSpPr>
              <p:cNvPr id="30" name="Oval 20">
                <a:extLst>
                  <a:ext uri="{FF2B5EF4-FFF2-40B4-BE49-F238E27FC236}">
                    <a16:creationId xmlns:a16="http://schemas.microsoft.com/office/drawing/2014/main" xmlns="" id="{3A46E014-4B89-4F97-B144-E9F5FE05D3A1}"/>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1" name="TextBox 35">
                <a:extLst>
                  <a:ext uri="{FF2B5EF4-FFF2-40B4-BE49-F238E27FC236}">
                    <a16:creationId xmlns:a16="http://schemas.microsoft.com/office/drawing/2014/main" xmlns="" id="{9AA7D5C2-4B25-4772-8B2E-788CBAA33DF0}"/>
                  </a:ext>
                </a:extLst>
              </p:cNvPr>
              <p:cNvSpPr txBox="1">
                <a:spLocks noChangeArrowheads="1"/>
              </p:cNvSpPr>
              <p:nvPr/>
            </p:nvSpPr>
            <p:spPr bwMode="auto">
              <a:xfrm>
                <a:off x="118633"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03</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7" name="组合 36">
              <a:extLst>
                <a:ext uri="{FF2B5EF4-FFF2-40B4-BE49-F238E27FC236}">
                  <a16:creationId xmlns:a16="http://schemas.microsoft.com/office/drawing/2014/main" xmlns="" id="{EEF33D07-6CAD-4F12-979A-029CCCECCA02}"/>
                </a:ext>
              </a:extLst>
            </p:cNvPr>
            <p:cNvGrpSpPr>
              <a:grpSpLocks/>
            </p:cNvGrpSpPr>
            <p:nvPr/>
          </p:nvGrpSpPr>
          <p:grpSpPr bwMode="auto">
            <a:xfrm>
              <a:off x="9991725" y="1938338"/>
              <a:ext cx="931863" cy="939800"/>
              <a:chOff x="0" y="0"/>
              <a:chExt cx="931863" cy="938213"/>
            </a:xfrm>
          </p:grpSpPr>
          <p:sp>
            <p:nvSpPr>
              <p:cNvPr id="28" name="Oval 21">
                <a:extLst>
                  <a:ext uri="{FF2B5EF4-FFF2-40B4-BE49-F238E27FC236}">
                    <a16:creationId xmlns:a16="http://schemas.microsoft.com/office/drawing/2014/main" xmlns="" id="{1B323375-1E4E-43CE-8363-597210D4F00B}"/>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29" name="TextBox 38">
                <a:extLst>
                  <a:ext uri="{FF2B5EF4-FFF2-40B4-BE49-F238E27FC236}">
                    <a16:creationId xmlns:a16="http://schemas.microsoft.com/office/drawing/2014/main" xmlns="" id="{F192AD36-5848-41F7-9F1F-FD8D6A723C05}"/>
                  </a:ext>
                </a:extLst>
              </p:cNvPr>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微軟正黑體" panose="020B0604030504040204" pitchFamily="34" charset="-120"/>
                    <a:ea typeface="微軟正黑體" panose="020B0604030504040204" pitchFamily="34" charset="-120"/>
                  </a:rPr>
                  <a:t>04</a:t>
                </a:r>
                <a:endParaRPr lang="zh-CN" altLang="en-US" sz="3200" b="1">
                  <a:solidFill>
                    <a:schemeClr val="tx1"/>
                  </a:solidFill>
                  <a:latin typeface="微軟正黑體" panose="020B0604030504040204" pitchFamily="34" charset="-120"/>
                  <a:ea typeface="微軟正黑體" panose="020B0604030504040204" pitchFamily="34" charset="-120"/>
                </a:endParaRPr>
              </a:p>
            </p:txBody>
          </p:sp>
        </p:grpSp>
      </p:grpSp>
      <p:sp>
        <p:nvSpPr>
          <p:cNvPr id="21" name="文字版面配置區 20">
            <a:extLst>
              <a:ext uri="{FF2B5EF4-FFF2-40B4-BE49-F238E27FC236}">
                <a16:creationId xmlns:a16="http://schemas.microsoft.com/office/drawing/2014/main" xmlns="" id="{35212E53-DCD3-48A8-AACF-FEB03D3EFFB2}"/>
              </a:ext>
            </a:extLst>
          </p:cNvPr>
          <p:cNvSpPr>
            <a:spLocks noGrp="1"/>
          </p:cNvSpPr>
          <p:nvPr>
            <p:ph type="body" sz="quarter" idx="13"/>
          </p:nvPr>
        </p:nvSpPr>
        <p:spPr>
          <a:xfrm>
            <a:off x="826292"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5" name="文字版面配置區 20">
            <a:extLst>
              <a:ext uri="{FF2B5EF4-FFF2-40B4-BE49-F238E27FC236}">
                <a16:creationId xmlns:a16="http://schemas.microsoft.com/office/drawing/2014/main" xmlns="" id="{940E6A02-0C91-48EE-AB56-C2822B6E17CD}"/>
              </a:ext>
            </a:extLst>
          </p:cNvPr>
          <p:cNvSpPr>
            <a:spLocks noGrp="1"/>
          </p:cNvSpPr>
          <p:nvPr>
            <p:ph type="body" sz="quarter" idx="14"/>
          </p:nvPr>
        </p:nvSpPr>
        <p:spPr>
          <a:xfrm>
            <a:off x="3713161"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6" name="文字版面配置區 20">
            <a:extLst>
              <a:ext uri="{FF2B5EF4-FFF2-40B4-BE49-F238E27FC236}">
                <a16:creationId xmlns:a16="http://schemas.microsoft.com/office/drawing/2014/main" xmlns="" id="{F8D9F6B1-945A-4ED0-BB67-6232D69A140A}"/>
              </a:ext>
            </a:extLst>
          </p:cNvPr>
          <p:cNvSpPr>
            <a:spLocks noGrp="1"/>
          </p:cNvSpPr>
          <p:nvPr>
            <p:ph type="body" sz="quarter" idx="15"/>
          </p:nvPr>
        </p:nvSpPr>
        <p:spPr>
          <a:xfrm>
            <a:off x="6532561"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7" name="文字版面配置區 20">
            <a:extLst>
              <a:ext uri="{FF2B5EF4-FFF2-40B4-BE49-F238E27FC236}">
                <a16:creationId xmlns:a16="http://schemas.microsoft.com/office/drawing/2014/main" xmlns="" id="{EAA826CE-FA9A-4445-B1FC-4B04E3EADF58}"/>
              </a:ext>
            </a:extLst>
          </p:cNvPr>
          <p:cNvSpPr>
            <a:spLocks noGrp="1"/>
          </p:cNvSpPr>
          <p:nvPr>
            <p:ph type="body" sz="quarter" idx="16"/>
          </p:nvPr>
        </p:nvSpPr>
        <p:spPr>
          <a:xfrm>
            <a:off x="9412287" y="3150287"/>
            <a:ext cx="2001839"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 name="日期版面配置區 2">
            <a:extLst>
              <a:ext uri="{FF2B5EF4-FFF2-40B4-BE49-F238E27FC236}">
                <a16:creationId xmlns:a16="http://schemas.microsoft.com/office/drawing/2014/main" xmlns="" id="{683BFB91-3B9A-4173-99A8-76588D2F323F}"/>
              </a:ext>
            </a:extLst>
          </p:cNvPr>
          <p:cNvSpPr>
            <a:spLocks noGrp="1"/>
          </p:cNvSpPr>
          <p:nvPr>
            <p:ph type="dt" sz="half" idx="17"/>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51" name="群組 11">
            <a:extLst>
              <a:ext uri="{FF2B5EF4-FFF2-40B4-BE49-F238E27FC236}">
                <a16:creationId xmlns:a16="http://schemas.microsoft.com/office/drawing/2014/main" xmlns="" id="{5CFC1976-A1D3-9546-B2CE-D1CDA0012FC5}"/>
              </a:ext>
            </a:extLst>
          </p:cNvPr>
          <p:cNvGrpSpPr/>
          <p:nvPr userDrawn="1"/>
        </p:nvGrpSpPr>
        <p:grpSpPr>
          <a:xfrm>
            <a:off x="-293799" y="712828"/>
            <a:ext cx="962357" cy="630151"/>
            <a:chOff x="-293799" y="712828"/>
            <a:chExt cx="962357" cy="630151"/>
          </a:xfrm>
        </p:grpSpPr>
        <p:sp>
          <p:nvSpPr>
            <p:cNvPr id="52" name="Diamond 33">
              <a:extLst>
                <a:ext uri="{FF2B5EF4-FFF2-40B4-BE49-F238E27FC236}">
                  <a16:creationId xmlns:a16="http://schemas.microsoft.com/office/drawing/2014/main" xmlns="" id="{6520E859-5A29-7840-91AE-5AF03D68685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53" name="Diamond 33">
              <a:extLst>
                <a:ext uri="{FF2B5EF4-FFF2-40B4-BE49-F238E27FC236}">
                  <a16:creationId xmlns:a16="http://schemas.microsoft.com/office/drawing/2014/main" xmlns="" id="{F4AC3759-0F09-A442-B08D-76E3C88E6748}"/>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8" name="投影片編號版面配置區 5">
            <a:extLst>
              <a:ext uri="{FF2B5EF4-FFF2-40B4-BE49-F238E27FC236}">
                <a16:creationId xmlns:a16="http://schemas.microsoft.com/office/drawing/2014/main" xmlns="" id="{0BB21FE9-633A-4649-8EC7-363C862675D3}"/>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31116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步驟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48" name="Freeform 8">
            <a:extLst>
              <a:ext uri="{FF2B5EF4-FFF2-40B4-BE49-F238E27FC236}">
                <a16:creationId xmlns:a16="http://schemas.microsoft.com/office/drawing/2014/main" xmlns="" id="{E5031313-6A1F-41F0-B4ED-798B5844A9DD}"/>
              </a:ext>
            </a:extLst>
          </p:cNvPr>
          <p:cNvSpPr>
            <a:spLocks/>
          </p:cNvSpPr>
          <p:nvPr/>
        </p:nvSpPr>
        <p:spPr bwMode="auto">
          <a:xfrm>
            <a:off x="8081354" y="1766112"/>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4"/>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49" name="组合 33">
            <a:extLst>
              <a:ext uri="{FF2B5EF4-FFF2-40B4-BE49-F238E27FC236}">
                <a16:creationId xmlns:a16="http://schemas.microsoft.com/office/drawing/2014/main" xmlns="" id="{5A794E72-1897-4CC4-97AC-0C94D5FD0552}"/>
              </a:ext>
            </a:extLst>
          </p:cNvPr>
          <p:cNvGrpSpPr>
            <a:grpSpLocks/>
          </p:cNvGrpSpPr>
          <p:nvPr/>
        </p:nvGrpSpPr>
        <p:grpSpPr bwMode="auto">
          <a:xfrm>
            <a:off x="9278634" y="1971690"/>
            <a:ext cx="931862" cy="939800"/>
            <a:chOff x="0" y="0"/>
            <a:chExt cx="931863" cy="938213"/>
          </a:xfrm>
          <a:solidFill>
            <a:schemeClr val="bg1"/>
          </a:solidFill>
        </p:grpSpPr>
        <p:sp>
          <p:nvSpPr>
            <p:cNvPr id="50" name="Oval 20">
              <a:extLst>
                <a:ext uri="{FF2B5EF4-FFF2-40B4-BE49-F238E27FC236}">
                  <a16:creationId xmlns:a16="http://schemas.microsoft.com/office/drawing/2014/main" xmlns="" id="{83244CF9-B394-4ED4-B365-6820F3FC273C}"/>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51" name="TextBox 35">
              <a:extLst>
                <a:ext uri="{FF2B5EF4-FFF2-40B4-BE49-F238E27FC236}">
                  <a16:creationId xmlns:a16="http://schemas.microsoft.com/office/drawing/2014/main" xmlns="" id="{E5F713DF-70F3-489B-AE87-9FAF53DC07DD}"/>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03</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52" name="文字版面配置區 20">
            <a:extLst>
              <a:ext uri="{FF2B5EF4-FFF2-40B4-BE49-F238E27FC236}">
                <a16:creationId xmlns:a16="http://schemas.microsoft.com/office/drawing/2014/main" xmlns="" id="{963F1091-7734-4755-9596-BDE2CACF404E}"/>
              </a:ext>
            </a:extLst>
          </p:cNvPr>
          <p:cNvSpPr>
            <a:spLocks noGrp="1"/>
          </p:cNvSpPr>
          <p:nvPr>
            <p:ph type="body" sz="quarter" idx="15"/>
          </p:nvPr>
        </p:nvSpPr>
        <p:spPr>
          <a:xfrm>
            <a:off x="8305881" y="3162363"/>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sp>
        <p:nvSpPr>
          <p:cNvPr id="53" name="Freeform 8">
            <a:extLst>
              <a:ext uri="{FF2B5EF4-FFF2-40B4-BE49-F238E27FC236}">
                <a16:creationId xmlns:a16="http://schemas.microsoft.com/office/drawing/2014/main" xmlns="" id="{E7883363-D1E8-48E6-AAC8-CE6505400E9F}"/>
              </a:ext>
            </a:extLst>
          </p:cNvPr>
          <p:cNvSpPr>
            <a:spLocks/>
          </p:cNvSpPr>
          <p:nvPr/>
        </p:nvSpPr>
        <p:spPr bwMode="auto">
          <a:xfrm>
            <a:off x="4396766" y="1766112"/>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2"/>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54" name="组合 33">
            <a:extLst>
              <a:ext uri="{FF2B5EF4-FFF2-40B4-BE49-F238E27FC236}">
                <a16:creationId xmlns:a16="http://schemas.microsoft.com/office/drawing/2014/main" xmlns="" id="{3209CA0A-9BFC-4AD2-A74C-43F372C1D7C1}"/>
              </a:ext>
            </a:extLst>
          </p:cNvPr>
          <p:cNvGrpSpPr>
            <a:grpSpLocks/>
          </p:cNvGrpSpPr>
          <p:nvPr/>
        </p:nvGrpSpPr>
        <p:grpSpPr bwMode="auto">
          <a:xfrm>
            <a:off x="5543325" y="1971690"/>
            <a:ext cx="931862" cy="939800"/>
            <a:chOff x="0" y="0"/>
            <a:chExt cx="931863" cy="938213"/>
          </a:xfrm>
          <a:solidFill>
            <a:schemeClr val="bg1"/>
          </a:solidFill>
        </p:grpSpPr>
        <p:sp>
          <p:nvSpPr>
            <p:cNvPr id="55" name="Oval 20">
              <a:extLst>
                <a:ext uri="{FF2B5EF4-FFF2-40B4-BE49-F238E27FC236}">
                  <a16:creationId xmlns:a16="http://schemas.microsoft.com/office/drawing/2014/main" xmlns="" id="{3180AEE8-EA1F-4B8B-9AC3-F6D29A771667}"/>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56" name="TextBox 35">
              <a:extLst>
                <a:ext uri="{FF2B5EF4-FFF2-40B4-BE49-F238E27FC236}">
                  <a16:creationId xmlns:a16="http://schemas.microsoft.com/office/drawing/2014/main" xmlns="" id="{2419C788-5981-4B75-BA7D-BFA132F59AB3}"/>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02</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57" name="文字版面配置區 20">
            <a:extLst>
              <a:ext uri="{FF2B5EF4-FFF2-40B4-BE49-F238E27FC236}">
                <a16:creationId xmlns:a16="http://schemas.microsoft.com/office/drawing/2014/main" xmlns="" id="{E14F825F-9C70-4DD1-A6EB-07EB1573DCA8}"/>
              </a:ext>
            </a:extLst>
          </p:cNvPr>
          <p:cNvSpPr>
            <a:spLocks noGrp="1"/>
          </p:cNvSpPr>
          <p:nvPr>
            <p:ph type="body" sz="quarter" idx="16"/>
          </p:nvPr>
        </p:nvSpPr>
        <p:spPr>
          <a:xfrm>
            <a:off x="4570572" y="3162363"/>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grpSp>
        <p:nvGrpSpPr>
          <p:cNvPr id="58" name="组合 15">
            <a:extLst>
              <a:ext uri="{FF2B5EF4-FFF2-40B4-BE49-F238E27FC236}">
                <a16:creationId xmlns:a16="http://schemas.microsoft.com/office/drawing/2014/main" xmlns="" id="{72C12768-57A0-4881-B046-F0EDF3BD45D8}"/>
              </a:ext>
            </a:extLst>
          </p:cNvPr>
          <p:cNvGrpSpPr>
            <a:grpSpLocks/>
          </p:cNvGrpSpPr>
          <p:nvPr/>
        </p:nvGrpSpPr>
        <p:grpSpPr bwMode="auto">
          <a:xfrm>
            <a:off x="7599775" y="3710762"/>
            <a:ext cx="633413" cy="638175"/>
            <a:chOff x="0" y="0"/>
            <a:chExt cx="633413" cy="636588"/>
          </a:xfrm>
        </p:grpSpPr>
        <p:sp>
          <p:nvSpPr>
            <p:cNvPr id="59" name="Oval 12">
              <a:extLst>
                <a:ext uri="{FF2B5EF4-FFF2-40B4-BE49-F238E27FC236}">
                  <a16:creationId xmlns:a16="http://schemas.microsoft.com/office/drawing/2014/main" xmlns="" id="{A0533BF6-ABAA-4898-AA16-83B6D99F4BC0}"/>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0" name="Freeform 13">
              <a:extLst>
                <a:ext uri="{FF2B5EF4-FFF2-40B4-BE49-F238E27FC236}">
                  <a16:creationId xmlns:a16="http://schemas.microsoft.com/office/drawing/2014/main" xmlns="" id="{2CC3605B-5AD9-4D0A-8952-787BE851A0E7}"/>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1" name="Freeform 14">
              <a:extLst>
                <a:ext uri="{FF2B5EF4-FFF2-40B4-BE49-F238E27FC236}">
                  <a16:creationId xmlns:a16="http://schemas.microsoft.com/office/drawing/2014/main" xmlns="" id="{DA5509EF-2CA9-43AD-8153-FBF02FCD20ED}"/>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sp>
        <p:nvSpPr>
          <p:cNvPr id="62" name="Freeform 8">
            <a:extLst>
              <a:ext uri="{FF2B5EF4-FFF2-40B4-BE49-F238E27FC236}">
                <a16:creationId xmlns:a16="http://schemas.microsoft.com/office/drawing/2014/main" xmlns="" id="{D2C0FE8B-3729-45A1-915C-B67D306395BD}"/>
              </a:ext>
            </a:extLst>
          </p:cNvPr>
          <p:cNvSpPr>
            <a:spLocks/>
          </p:cNvSpPr>
          <p:nvPr/>
        </p:nvSpPr>
        <p:spPr bwMode="auto">
          <a:xfrm>
            <a:off x="712177" y="1765861"/>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1"/>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63" name="组合 33">
            <a:extLst>
              <a:ext uri="{FF2B5EF4-FFF2-40B4-BE49-F238E27FC236}">
                <a16:creationId xmlns:a16="http://schemas.microsoft.com/office/drawing/2014/main" xmlns="" id="{834593CE-FEC2-4F8E-9375-19EA0309BF56}"/>
              </a:ext>
            </a:extLst>
          </p:cNvPr>
          <p:cNvGrpSpPr>
            <a:grpSpLocks/>
          </p:cNvGrpSpPr>
          <p:nvPr/>
        </p:nvGrpSpPr>
        <p:grpSpPr bwMode="auto">
          <a:xfrm>
            <a:off x="1909457" y="1971439"/>
            <a:ext cx="931862" cy="939800"/>
            <a:chOff x="0" y="0"/>
            <a:chExt cx="931863" cy="938213"/>
          </a:xfrm>
          <a:solidFill>
            <a:schemeClr val="bg1"/>
          </a:solidFill>
        </p:grpSpPr>
        <p:sp>
          <p:nvSpPr>
            <p:cNvPr id="64" name="Oval 20">
              <a:extLst>
                <a:ext uri="{FF2B5EF4-FFF2-40B4-BE49-F238E27FC236}">
                  <a16:creationId xmlns:a16="http://schemas.microsoft.com/office/drawing/2014/main" xmlns="" id="{0F94FA29-2B9A-448E-A774-D3B1DDC903CC}"/>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5" name="TextBox 35">
              <a:extLst>
                <a:ext uri="{FF2B5EF4-FFF2-40B4-BE49-F238E27FC236}">
                  <a16:creationId xmlns:a16="http://schemas.microsoft.com/office/drawing/2014/main" xmlns="" id="{B850F778-A81E-441C-BC19-1417164ACDE0}"/>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01</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66" name="文字版面配置區 20">
            <a:extLst>
              <a:ext uri="{FF2B5EF4-FFF2-40B4-BE49-F238E27FC236}">
                <a16:creationId xmlns:a16="http://schemas.microsoft.com/office/drawing/2014/main" xmlns="" id="{5194ACAB-82B9-417C-A7B0-38861A2368CF}"/>
              </a:ext>
            </a:extLst>
          </p:cNvPr>
          <p:cNvSpPr>
            <a:spLocks noGrp="1"/>
          </p:cNvSpPr>
          <p:nvPr>
            <p:ph type="body" sz="quarter" idx="17"/>
          </p:nvPr>
        </p:nvSpPr>
        <p:spPr>
          <a:xfrm>
            <a:off x="936704" y="3162112"/>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grpSp>
        <p:nvGrpSpPr>
          <p:cNvPr id="67" name="组合 15">
            <a:extLst>
              <a:ext uri="{FF2B5EF4-FFF2-40B4-BE49-F238E27FC236}">
                <a16:creationId xmlns:a16="http://schemas.microsoft.com/office/drawing/2014/main" xmlns="" id="{B7AE154F-A5FB-4502-8BD6-CDF2A893A070}"/>
              </a:ext>
            </a:extLst>
          </p:cNvPr>
          <p:cNvGrpSpPr>
            <a:grpSpLocks/>
          </p:cNvGrpSpPr>
          <p:nvPr/>
        </p:nvGrpSpPr>
        <p:grpSpPr bwMode="auto">
          <a:xfrm>
            <a:off x="3903615" y="3706782"/>
            <a:ext cx="633413" cy="638175"/>
            <a:chOff x="0" y="0"/>
            <a:chExt cx="633413" cy="636588"/>
          </a:xfrm>
        </p:grpSpPr>
        <p:sp>
          <p:nvSpPr>
            <p:cNvPr id="68" name="Oval 12">
              <a:extLst>
                <a:ext uri="{FF2B5EF4-FFF2-40B4-BE49-F238E27FC236}">
                  <a16:creationId xmlns:a16="http://schemas.microsoft.com/office/drawing/2014/main" xmlns="" id="{0C2A3E26-D703-42EE-9DF8-47D6BC650A7A}"/>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9" name="Freeform 13">
              <a:extLst>
                <a:ext uri="{FF2B5EF4-FFF2-40B4-BE49-F238E27FC236}">
                  <a16:creationId xmlns:a16="http://schemas.microsoft.com/office/drawing/2014/main" xmlns="" id="{DAF54A4A-C8EC-41BE-8722-CB2656338698}"/>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70" name="Freeform 14">
              <a:extLst>
                <a:ext uri="{FF2B5EF4-FFF2-40B4-BE49-F238E27FC236}">
                  <a16:creationId xmlns:a16="http://schemas.microsoft.com/office/drawing/2014/main" xmlns="" id="{DD751DD1-0DC4-45A7-8245-C5381B684496}"/>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sp>
        <p:nvSpPr>
          <p:cNvPr id="3" name="日期版面配置區 2">
            <a:extLst>
              <a:ext uri="{FF2B5EF4-FFF2-40B4-BE49-F238E27FC236}">
                <a16:creationId xmlns:a16="http://schemas.microsoft.com/office/drawing/2014/main" xmlns="" id="{34D3A894-EC00-4BE5-8BD0-8A6E0A828BA9}"/>
              </a:ext>
            </a:extLst>
          </p:cNvPr>
          <p:cNvSpPr>
            <a:spLocks noGrp="1"/>
          </p:cNvSpPr>
          <p:nvPr>
            <p:ph type="dt" sz="half" idx="18"/>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1" name="群組 11">
            <a:extLst>
              <a:ext uri="{FF2B5EF4-FFF2-40B4-BE49-F238E27FC236}">
                <a16:creationId xmlns:a16="http://schemas.microsoft.com/office/drawing/2014/main" xmlns="" id="{D6136B4F-903F-A345-8B44-65041F87B1B4}"/>
              </a:ext>
            </a:extLst>
          </p:cNvPr>
          <p:cNvGrpSpPr/>
          <p:nvPr userDrawn="1"/>
        </p:nvGrpSpPr>
        <p:grpSpPr>
          <a:xfrm>
            <a:off x="-293799" y="712828"/>
            <a:ext cx="962357" cy="630151"/>
            <a:chOff x="-293799" y="712828"/>
            <a:chExt cx="962357" cy="630151"/>
          </a:xfrm>
        </p:grpSpPr>
        <p:sp>
          <p:nvSpPr>
            <p:cNvPr id="32" name="Diamond 33">
              <a:extLst>
                <a:ext uri="{FF2B5EF4-FFF2-40B4-BE49-F238E27FC236}">
                  <a16:creationId xmlns:a16="http://schemas.microsoft.com/office/drawing/2014/main" xmlns="" id="{88D4BC66-8C5D-2048-B6A2-D0B877CB151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3" name="Diamond 33">
              <a:extLst>
                <a:ext uri="{FF2B5EF4-FFF2-40B4-BE49-F238E27FC236}">
                  <a16:creationId xmlns:a16="http://schemas.microsoft.com/office/drawing/2014/main" xmlns="" id="{F231F9A5-6B1F-C740-AC9E-0244F65077CD}"/>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4" name="投影片編號版面配置區 5">
            <a:extLst>
              <a:ext uri="{FF2B5EF4-FFF2-40B4-BE49-F238E27FC236}">
                <a16:creationId xmlns:a16="http://schemas.microsoft.com/office/drawing/2014/main" xmlns="" id="{EC9742A9-64D1-45C2-BD57-9AF2E4F6DCF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908574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五步驟/時間軸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26" name="Group 3">
            <a:extLst>
              <a:ext uri="{FF2B5EF4-FFF2-40B4-BE49-F238E27FC236}">
                <a16:creationId xmlns:a16="http://schemas.microsoft.com/office/drawing/2014/main" xmlns="" id="{607DB012-0B6C-4B66-AC76-9FC0B35CE98F}"/>
              </a:ext>
            </a:extLst>
          </p:cNvPr>
          <p:cNvGrpSpPr/>
          <p:nvPr/>
        </p:nvGrpSpPr>
        <p:grpSpPr>
          <a:xfrm>
            <a:off x="1100786" y="1551735"/>
            <a:ext cx="10052640" cy="4399344"/>
            <a:chOff x="1100786" y="1551735"/>
            <a:chExt cx="10052640" cy="4399344"/>
          </a:xfrm>
        </p:grpSpPr>
        <p:sp>
          <p:nvSpPr>
            <p:cNvPr id="32" name="Freeform 21">
              <a:extLst>
                <a:ext uri="{FF2B5EF4-FFF2-40B4-BE49-F238E27FC236}">
                  <a16:creationId xmlns:a16="http://schemas.microsoft.com/office/drawing/2014/main" xmlns="" id="{0C0DBD65-B94D-40F0-8241-15AC558A74B5}"/>
                </a:ext>
              </a:extLst>
            </p:cNvPr>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3" name="Rounded Rectangle 4">
              <a:extLst>
                <a:ext uri="{FF2B5EF4-FFF2-40B4-BE49-F238E27FC236}">
                  <a16:creationId xmlns:a16="http://schemas.microsoft.com/office/drawing/2014/main" xmlns="" id="{0D41E943-B544-4FC8-8109-B9E64701A056}"/>
                </a:ext>
              </a:extLst>
            </p:cNvPr>
            <p:cNvSpPr/>
            <p:nvPr/>
          </p:nvSpPr>
          <p:spPr>
            <a:xfrm rot="19805282">
              <a:off x="1100786" y="3962064"/>
              <a:ext cx="634909" cy="634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4" name="Rounded Rectangle 17">
              <a:extLst>
                <a:ext uri="{FF2B5EF4-FFF2-40B4-BE49-F238E27FC236}">
                  <a16:creationId xmlns:a16="http://schemas.microsoft.com/office/drawing/2014/main" xmlns="" id="{C589BC6E-DC96-4EA8-8379-FE6EB8A7036C}"/>
                </a:ext>
              </a:extLst>
            </p:cNvPr>
            <p:cNvSpPr/>
            <p:nvPr/>
          </p:nvSpPr>
          <p:spPr>
            <a:xfrm rot="19805282">
              <a:off x="2976655" y="2907046"/>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35" name="Rounded Rectangle 18">
              <a:extLst>
                <a:ext uri="{FF2B5EF4-FFF2-40B4-BE49-F238E27FC236}">
                  <a16:creationId xmlns:a16="http://schemas.microsoft.com/office/drawing/2014/main" xmlns="" id="{CEE4DC1F-D903-415A-A2FC-A64A1D8AB45C}"/>
                </a:ext>
              </a:extLst>
            </p:cNvPr>
            <p:cNvSpPr/>
            <p:nvPr/>
          </p:nvSpPr>
          <p:spPr>
            <a:xfrm rot="19805282">
              <a:off x="4856481" y="3966200"/>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6" name="Rounded Rectangle 19">
              <a:extLst>
                <a:ext uri="{FF2B5EF4-FFF2-40B4-BE49-F238E27FC236}">
                  <a16:creationId xmlns:a16="http://schemas.microsoft.com/office/drawing/2014/main" xmlns="" id="{3AB9A082-305E-4BCC-AEE5-030665279C08}"/>
                </a:ext>
              </a:extLst>
            </p:cNvPr>
            <p:cNvSpPr/>
            <p:nvPr/>
          </p:nvSpPr>
          <p:spPr>
            <a:xfrm rot="19805282">
              <a:off x="6750373" y="2907049"/>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7" name="Rounded Rectangle 20">
              <a:extLst>
                <a:ext uri="{FF2B5EF4-FFF2-40B4-BE49-F238E27FC236}">
                  <a16:creationId xmlns:a16="http://schemas.microsoft.com/office/drawing/2014/main" xmlns="" id="{856225C8-89C6-4C59-B0D4-CA88E7157EA3}"/>
                </a:ext>
              </a:extLst>
            </p:cNvPr>
            <p:cNvSpPr/>
            <p:nvPr/>
          </p:nvSpPr>
          <p:spPr>
            <a:xfrm rot="19805282">
              <a:off x="10518517" y="2907047"/>
              <a:ext cx="634909" cy="634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9" name="Rounded Rectangle 22">
              <a:extLst>
                <a:ext uri="{FF2B5EF4-FFF2-40B4-BE49-F238E27FC236}">
                  <a16:creationId xmlns:a16="http://schemas.microsoft.com/office/drawing/2014/main" xmlns="" id="{82E870DA-3CCE-43E9-A3FE-72425941D27A}"/>
                </a:ext>
              </a:extLst>
            </p:cNvPr>
            <p:cNvSpPr/>
            <p:nvPr/>
          </p:nvSpPr>
          <p:spPr>
            <a:xfrm rot="19805282">
              <a:off x="8614859" y="3962065"/>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grpSp>
      <p:cxnSp>
        <p:nvCxnSpPr>
          <p:cNvPr id="44" name="Straight Arrow Connector 37">
            <a:extLst>
              <a:ext uri="{FF2B5EF4-FFF2-40B4-BE49-F238E27FC236}">
                <a16:creationId xmlns:a16="http://schemas.microsoft.com/office/drawing/2014/main" xmlns="" id="{6656B283-8B89-4512-B728-768DD3A093B4}"/>
              </a:ext>
            </a:extLst>
          </p:cNvPr>
          <p:cNvCxnSpPr/>
          <p:nvPr/>
        </p:nvCxnSpPr>
        <p:spPr>
          <a:xfrm>
            <a:off x="3294108"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0">
            <a:extLst>
              <a:ext uri="{FF2B5EF4-FFF2-40B4-BE49-F238E27FC236}">
                <a16:creationId xmlns:a16="http://schemas.microsoft.com/office/drawing/2014/main" xmlns="" id="{0DADB2D0-CDDE-4D17-BED4-52EE72F7D398}"/>
              </a:ext>
            </a:extLst>
          </p:cNvPr>
          <p:cNvCxnSpPr/>
          <p:nvPr/>
        </p:nvCxnSpPr>
        <p:spPr>
          <a:xfrm>
            <a:off x="7067826"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1">
            <a:extLst>
              <a:ext uri="{FF2B5EF4-FFF2-40B4-BE49-F238E27FC236}">
                <a16:creationId xmlns:a16="http://schemas.microsoft.com/office/drawing/2014/main" xmlns="" id="{1672A67C-CB61-438D-86C7-E2A08F33A13E}"/>
              </a:ext>
            </a:extLst>
          </p:cNvPr>
          <p:cNvCxnSpPr/>
          <p:nvPr/>
        </p:nvCxnSpPr>
        <p:spPr>
          <a:xfrm flipV="1">
            <a:off x="8951551" y="2790983"/>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42">
            <a:extLst>
              <a:ext uri="{FF2B5EF4-FFF2-40B4-BE49-F238E27FC236}">
                <a16:creationId xmlns:a16="http://schemas.microsoft.com/office/drawing/2014/main" xmlns="" id="{AE8351CA-1B6A-45E6-BBBE-547CBAA5D477}"/>
              </a:ext>
            </a:extLst>
          </p:cNvPr>
          <p:cNvCxnSpPr/>
          <p:nvPr/>
        </p:nvCxnSpPr>
        <p:spPr>
          <a:xfrm flipV="1">
            <a:off x="5192501" y="2790983"/>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文字版面配置區 11">
            <a:extLst>
              <a:ext uri="{FF2B5EF4-FFF2-40B4-BE49-F238E27FC236}">
                <a16:creationId xmlns:a16="http://schemas.microsoft.com/office/drawing/2014/main" xmlns="" id="{7AFCB7FC-86CA-4D45-A082-0396132069DA}"/>
              </a:ext>
            </a:extLst>
          </p:cNvPr>
          <p:cNvSpPr>
            <a:spLocks noGrp="1"/>
          </p:cNvSpPr>
          <p:nvPr>
            <p:ph type="body" sz="quarter" idx="26" hasCustomPrompt="1"/>
          </p:nvPr>
        </p:nvSpPr>
        <p:spPr>
          <a:xfrm>
            <a:off x="2102221" y="4746118"/>
            <a:ext cx="2352675" cy="353944"/>
          </a:xfrm>
          <a:prstGeom prst="rect">
            <a:avLst/>
          </a:prstGeom>
        </p:spPr>
        <p:txBody>
          <a:bodyPr>
            <a:normAutofit/>
          </a:bodyPr>
          <a:lstStyle>
            <a:lvl1pPr marL="0" indent="0" algn="ctr">
              <a:buNone/>
              <a:defRPr sz="2000" b="1">
                <a:solidFill>
                  <a:schemeClr val="accent1">
                    <a:lumMod val="75000"/>
                  </a:schemeClr>
                </a:solidFill>
              </a:defRPr>
            </a:lvl1pPr>
            <a:lvl2pPr>
              <a:defRPr sz="1800"/>
            </a:lvl2pPr>
          </a:lstStyle>
          <a:p>
            <a:pPr lvl="0"/>
            <a:r>
              <a:rPr lang="zh-TW" altLang="en-US" dirty="0"/>
              <a:t>文字樣式</a:t>
            </a:r>
          </a:p>
        </p:txBody>
      </p:sp>
      <p:sp>
        <p:nvSpPr>
          <p:cNvPr id="68" name="文字版面配置區 11">
            <a:extLst>
              <a:ext uri="{FF2B5EF4-FFF2-40B4-BE49-F238E27FC236}">
                <a16:creationId xmlns:a16="http://schemas.microsoft.com/office/drawing/2014/main" xmlns="" id="{5FD241EF-D41F-4789-A340-C0AA8133F27E}"/>
              </a:ext>
            </a:extLst>
          </p:cNvPr>
          <p:cNvSpPr>
            <a:spLocks noGrp="1"/>
          </p:cNvSpPr>
          <p:nvPr>
            <p:ph type="body" sz="quarter" idx="27" hasCustomPrompt="1"/>
          </p:nvPr>
        </p:nvSpPr>
        <p:spPr>
          <a:xfrm>
            <a:off x="2102221"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69" name="文字版面配置區 11">
            <a:extLst>
              <a:ext uri="{FF2B5EF4-FFF2-40B4-BE49-F238E27FC236}">
                <a16:creationId xmlns:a16="http://schemas.microsoft.com/office/drawing/2014/main" xmlns="" id="{6EF16CB8-C4E6-4A4C-B84F-E430A272839E}"/>
              </a:ext>
            </a:extLst>
          </p:cNvPr>
          <p:cNvSpPr>
            <a:spLocks noGrp="1"/>
          </p:cNvSpPr>
          <p:nvPr>
            <p:ph type="body" sz="quarter" idx="28" hasCustomPrompt="1"/>
          </p:nvPr>
        </p:nvSpPr>
        <p:spPr>
          <a:xfrm>
            <a:off x="4075514" y="1468282"/>
            <a:ext cx="2352675" cy="353944"/>
          </a:xfrm>
          <a:prstGeom prst="rect">
            <a:avLst/>
          </a:prstGeom>
        </p:spPr>
        <p:txBody>
          <a:bodyPr>
            <a:normAutofit/>
          </a:bodyPr>
          <a:lstStyle>
            <a:lvl1pPr marL="0" indent="0" algn="ctr">
              <a:buNone/>
              <a:defRPr sz="2000" b="1">
                <a:solidFill>
                  <a:schemeClr val="accent2">
                    <a:lumMod val="75000"/>
                  </a:schemeClr>
                </a:solidFill>
              </a:defRPr>
            </a:lvl1pPr>
            <a:lvl2pPr>
              <a:defRPr sz="1800"/>
            </a:lvl2pPr>
          </a:lstStyle>
          <a:p>
            <a:pPr lvl="0"/>
            <a:r>
              <a:rPr lang="zh-TW" altLang="en-US" dirty="0"/>
              <a:t>文字樣式</a:t>
            </a:r>
          </a:p>
        </p:txBody>
      </p:sp>
      <p:sp>
        <p:nvSpPr>
          <p:cNvPr id="70" name="文字版面配置區 11">
            <a:extLst>
              <a:ext uri="{FF2B5EF4-FFF2-40B4-BE49-F238E27FC236}">
                <a16:creationId xmlns:a16="http://schemas.microsoft.com/office/drawing/2014/main" xmlns="" id="{83960140-4344-454A-B164-46BE7ED5A0C5}"/>
              </a:ext>
            </a:extLst>
          </p:cNvPr>
          <p:cNvSpPr>
            <a:spLocks noGrp="1"/>
          </p:cNvSpPr>
          <p:nvPr>
            <p:ph type="body" sz="quarter" idx="29" hasCustomPrompt="1"/>
          </p:nvPr>
        </p:nvSpPr>
        <p:spPr>
          <a:xfrm>
            <a:off x="4075514" y="1839810"/>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71" name="文字版面配置區 11">
            <a:extLst>
              <a:ext uri="{FF2B5EF4-FFF2-40B4-BE49-F238E27FC236}">
                <a16:creationId xmlns:a16="http://schemas.microsoft.com/office/drawing/2014/main" xmlns="" id="{93D799CE-7F4D-4861-A6F7-0C415032EAC9}"/>
              </a:ext>
            </a:extLst>
          </p:cNvPr>
          <p:cNvSpPr>
            <a:spLocks noGrp="1"/>
          </p:cNvSpPr>
          <p:nvPr>
            <p:ph type="body" sz="quarter" idx="30" hasCustomPrompt="1"/>
          </p:nvPr>
        </p:nvSpPr>
        <p:spPr>
          <a:xfrm>
            <a:off x="5864225" y="4746118"/>
            <a:ext cx="2352675" cy="353944"/>
          </a:xfrm>
          <a:prstGeom prst="rect">
            <a:avLst/>
          </a:prstGeom>
        </p:spPr>
        <p:txBody>
          <a:bodyPr>
            <a:normAutofit/>
          </a:bodyPr>
          <a:lstStyle>
            <a:lvl1pPr marL="0" indent="0" algn="ctr">
              <a:buNone/>
              <a:defRPr sz="2000" b="1">
                <a:solidFill>
                  <a:schemeClr val="accent3">
                    <a:lumMod val="50000"/>
                  </a:schemeClr>
                </a:solidFill>
              </a:defRPr>
            </a:lvl1pPr>
            <a:lvl2pPr>
              <a:defRPr sz="1800"/>
            </a:lvl2pPr>
          </a:lstStyle>
          <a:p>
            <a:pPr lvl="0"/>
            <a:r>
              <a:rPr lang="zh-TW" altLang="en-US" dirty="0"/>
              <a:t>文字樣式</a:t>
            </a:r>
          </a:p>
        </p:txBody>
      </p:sp>
      <p:sp>
        <p:nvSpPr>
          <p:cNvPr id="72" name="文字版面配置區 11">
            <a:extLst>
              <a:ext uri="{FF2B5EF4-FFF2-40B4-BE49-F238E27FC236}">
                <a16:creationId xmlns:a16="http://schemas.microsoft.com/office/drawing/2014/main" xmlns="" id="{28A89F58-AC52-4833-B665-CE32898C3710}"/>
              </a:ext>
            </a:extLst>
          </p:cNvPr>
          <p:cNvSpPr>
            <a:spLocks noGrp="1"/>
          </p:cNvSpPr>
          <p:nvPr>
            <p:ph type="body" sz="quarter" idx="31" hasCustomPrompt="1"/>
          </p:nvPr>
        </p:nvSpPr>
        <p:spPr>
          <a:xfrm>
            <a:off x="5864225"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73" name="文字版面配置區 11">
            <a:extLst>
              <a:ext uri="{FF2B5EF4-FFF2-40B4-BE49-F238E27FC236}">
                <a16:creationId xmlns:a16="http://schemas.microsoft.com/office/drawing/2014/main" xmlns="" id="{46589F6A-19A1-4388-9A8F-D65DCDC82151}"/>
              </a:ext>
            </a:extLst>
          </p:cNvPr>
          <p:cNvSpPr>
            <a:spLocks noGrp="1"/>
          </p:cNvSpPr>
          <p:nvPr>
            <p:ph type="body" sz="quarter" idx="32" hasCustomPrompt="1"/>
          </p:nvPr>
        </p:nvSpPr>
        <p:spPr>
          <a:xfrm>
            <a:off x="7775213" y="1468282"/>
            <a:ext cx="2352675" cy="353944"/>
          </a:xfrm>
          <a:prstGeom prst="rect">
            <a:avLst/>
          </a:prstGeom>
        </p:spPr>
        <p:txBody>
          <a:bodyPr>
            <a:normAutofit/>
          </a:bodyPr>
          <a:lstStyle>
            <a:lvl1pPr marL="0" indent="0" algn="ctr">
              <a:buNone/>
              <a:defRPr sz="2000" b="1">
                <a:solidFill>
                  <a:schemeClr val="accent4">
                    <a:lumMod val="75000"/>
                  </a:schemeClr>
                </a:solidFill>
              </a:defRPr>
            </a:lvl1pPr>
            <a:lvl2pPr>
              <a:defRPr sz="1800"/>
            </a:lvl2pPr>
          </a:lstStyle>
          <a:p>
            <a:pPr lvl="0"/>
            <a:r>
              <a:rPr lang="zh-TW" altLang="en-US" dirty="0"/>
              <a:t>文字樣式</a:t>
            </a:r>
          </a:p>
        </p:txBody>
      </p:sp>
      <p:sp>
        <p:nvSpPr>
          <p:cNvPr id="74" name="文字版面配置區 11">
            <a:extLst>
              <a:ext uri="{FF2B5EF4-FFF2-40B4-BE49-F238E27FC236}">
                <a16:creationId xmlns:a16="http://schemas.microsoft.com/office/drawing/2014/main" xmlns="" id="{8290A125-F48E-4D8C-9C95-2C6DA4C2BA03}"/>
              </a:ext>
            </a:extLst>
          </p:cNvPr>
          <p:cNvSpPr>
            <a:spLocks noGrp="1"/>
          </p:cNvSpPr>
          <p:nvPr>
            <p:ph type="body" sz="quarter" idx="33" hasCustomPrompt="1"/>
          </p:nvPr>
        </p:nvSpPr>
        <p:spPr>
          <a:xfrm>
            <a:off x="7775213" y="1839810"/>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12" name="文字方塊 11">
            <a:extLst>
              <a:ext uri="{FF2B5EF4-FFF2-40B4-BE49-F238E27FC236}">
                <a16:creationId xmlns:a16="http://schemas.microsoft.com/office/drawing/2014/main" xmlns="" id="{5FD08764-5CA7-49B8-9E82-675453CC6E4A}"/>
              </a:ext>
            </a:extLst>
          </p:cNvPr>
          <p:cNvSpPr txBox="1"/>
          <p:nvPr/>
        </p:nvSpPr>
        <p:spPr>
          <a:xfrm>
            <a:off x="3161304" y="2962554"/>
            <a:ext cx="269626"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1</a:t>
            </a:r>
            <a:endParaRPr lang="zh-TW" altLang="en-US" sz="2800" b="1" kern="1200" dirty="0">
              <a:solidFill>
                <a:schemeClr val="lt1"/>
              </a:solidFill>
              <a:latin typeface="Agency FB" panose="020B0503020202020204" pitchFamily="34" charset="0"/>
              <a:ea typeface="+mn-ea"/>
              <a:cs typeface="+mn-cs"/>
            </a:endParaRPr>
          </a:p>
        </p:txBody>
      </p:sp>
      <p:sp>
        <p:nvSpPr>
          <p:cNvPr id="75" name="文字方塊 74">
            <a:extLst>
              <a:ext uri="{FF2B5EF4-FFF2-40B4-BE49-F238E27FC236}">
                <a16:creationId xmlns:a16="http://schemas.microsoft.com/office/drawing/2014/main" xmlns="" id="{5DCA778D-3AFD-4FAC-B2ED-7DD1519313ED}"/>
              </a:ext>
            </a:extLst>
          </p:cNvPr>
          <p:cNvSpPr txBox="1"/>
          <p:nvPr/>
        </p:nvSpPr>
        <p:spPr>
          <a:xfrm>
            <a:off x="4997751" y="4017572"/>
            <a:ext cx="343364"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2</a:t>
            </a:r>
            <a:endParaRPr lang="zh-TW" altLang="en-US" sz="2800" b="1" kern="1200" dirty="0">
              <a:solidFill>
                <a:schemeClr val="lt1"/>
              </a:solidFill>
              <a:latin typeface="Agency FB" panose="020B0503020202020204" pitchFamily="34" charset="0"/>
              <a:ea typeface="+mn-ea"/>
              <a:cs typeface="+mn-cs"/>
            </a:endParaRPr>
          </a:p>
        </p:txBody>
      </p:sp>
      <p:sp>
        <p:nvSpPr>
          <p:cNvPr id="76" name="文字方塊 75">
            <a:extLst>
              <a:ext uri="{FF2B5EF4-FFF2-40B4-BE49-F238E27FC236}">
                <a16:creationId xmlns:a16="http://schemas.microsoft.com/office/drawing/2014/main" xmlns="" id="{B0D37F62-3636-4089-A3B5-8DD7A6B795F9}"/>
              </a:ext>
            </a:extLst>
          </p:cNvPr>
          <p:cNvSpPr txBox="1"/>
          <p:nvPr/>
        </p:nvSpPr>
        <p:spPr>
          <a:xfrm>
            <a:off x="6892938" y="2975128"/>
            <a:ext cx="349776"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3</a:t>
            </a:r>
            <a:endParaRPr lang="zh-TW" altLang="en-US" sz="2800" b="1" kern="1200" dirty="0">
              <a:solidFill>
                <a:schemeClr val="lt1"/>
              </a:solidFill>
              <a:latin typeface="Agency FB" panose="020B0503020202020204" pitchFamily="34" charset="0"/>
              <a:ea typeface="+mn-ea"/>
              <a:cs typeface="+mn-cs"/>
            </a:endParaRPr>
          </a:p>
        </p:txBody>
      </p:sp>
      <p:sp>
        <p:nvSpPr>
          <p:cNvPr id="77" name="文字方塊 76">
            <a:extLst>
              <a:ext uri="{FF2B5EF4-FFF2-40B4-BE49-F238E27FC236}">
                <a16:creationId xmlns:a16="http://schemas.microsoft.com/office/drawing/2014/main" xmlns="" id="{4595DB89-0914-4CEA-A9AF-DC8F449DBFF3}"/>
              </a:ext>
            </a:extLst>
          </p:cNvPr>
          <p:cNvSpPr txBox="1"/>
          <p:nvPr/>
        </p:nvSpPr>
        <p:spPr>
          <a:xfrm>
            <a:off x="8769572" y="4017572"/>
            <a:ext cx="348172"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4</a:t>
            </a:r>
            <a:endParaRPr lang="zh-TW" altLang="en-US" sz="2800" b="1" kern="1200" dirty="0">
              <a:solidFill>
                <a:schemeClr val="lt1"/>
              </a:solidFill>
              <a:latin typeface="Agency FB" panose="020B0503020202020204" pitchFamily="34" charset="0"/>
              <a:ea typeface="+mn-ea"/>
              <a:cs typeface="+mn-cs"/>
            </a:endParaRPr>
          </a:p>
        </p:txBody>
      </p:sp>
      <p:cxnSp>
        <p:nvCxnSpPr>
          <p:cNvPr id="78" name="Straight Arrow Connector 40">
            <a:extLst>
              <a:ext uri="{FF2B5EF4-FFF2-40B4-BE49-F238E27FC236}">
                <a16:creationId xmlns:a16="http://schemas.microsoft.com/office/drawing/2014/main" xmlns="" id="{1123F315-6E9A-491B-901B-1583016502C0}"/>
              </a:ext>
            </a:extLst>
          </p:cNvPr>
          <p:cNvCxnSpPr/>
          <p:nvPr/>
        </p:nvCxnSpPr>
        <p:spPr>
          <a:xfrm>
            <a:off x="10829830"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文字版面配置區 11">
            <a:extLst>
              <a:ext uri="{FF2B5EF4-FFF2-40B4-BE49-F238E27FC236}">
                <a16:creationId xmlns:a16="http://schemas.microsoft.com/office/drawing/2014/main" xmlns="" id="{549E4F8D-9BD1-4AA6-B0D1-9EB8545D8CD1}"/>
              </a:ext>
            </a:extLst>
          </p:cNvPr>
          <p:cNvSpPr>
            <a:spLocks noGrp="1"/>
          </p:cNvSpPr>
          <p:nvPr>
            <p:ph type="body" sz="quarter" idx="34" hasCustomPrompt="1"/>
          </p:nvPr>
        </p:nvSpPr>
        <p:spPr>
          <a:xfrm>
            <a:off x="9626229" y="4746118"/>
            <a:ext cx="2352675" cy="353944"/>
          </a:xfrm>
          <a:prstGeom prst="rect">
            <a:avLst/>
          </a:prstGeom>
        </p:spPr>
        <p:txBody>
          <a:bodyPr>
            <a:normAutofit/>
          </a:bodyPr>
          <a:lstStyle>
            <a:lvl1pPr marL="0" indent="0" algn="ctr">
              <a:buNone/>
              <a:defRPr sz="2000" b="1">
                <a:solidFill>
                  <a:schemeClr val="tx2"/>
                </a:solidFill>
              </a:defRPr>
            </a:lvl1pPr>
            <a:lvl2pPr>
              <a:defRPr sz="1800"/>
            </a:lvl2pPr>
          </a:lstStyle>
          <a:p>
            <a:pPr lvl="0"/>
            <a:r>
              <a:rPr lang="zh-TW" altLang="en-US" dirty="0"/>
              <a:t>文字樣式</a:t>
            </a:r>
          </a:p>
        </p:txBody>
      </p:sp>
      <p:sp>
        <p:nvSpPr>
          <p:cNvPr id="80" name="文字版面配置區 11">
            <a:extLst>
              <a:ext uri="{FF2B5EF4-FFF2-40B4-BE49-F238E27FC236}">
                <a16:creationId xmlns:a16="http://schemas.microsoft.com/office/drawing/2014/main" xmlns="" id="{C8977F86-CF9B-43A4-B56F-85C26A9D0C21}"/>
              </a:ext>
            </a:extLst>
          </p:cNvPr>
          <p:cNvSpPr>
            <a:spLocks noGrp="1"/>
          </p:cNvSpPr>
          <p:nvPr>
            <p:ph type="body" sz="quarter" idx="35" hasCustomPrompt="1"/>
          </p:nvPr>
        </p:nvSpPr>
        <p:spPr>
          <a:xfrm>
            <a:off x="9626229"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1" name="文字方塊 80">
            <a:extLst>
              <a:ext uri="{FF2B5EF4-FFF2-40B4-BE49-F238E27FC236}">
                <a16:creationId xmlns:a16="http://schemas.microsoft.com/office/drawing/2014/main" xmlns="" id="{F93D1750-80FB-4A3E-81C1-CE758E402DF3}"/>
              </a:ext>
            </a:extLst>
          </p:cNvPr>
          <p:cNvSpPr txBox="1"/>
          <p:nvPr/>
        </p:nvSpPr>
        <p:spPr>
          <a:xfrm>
            <a:off x="10653591" y="2949700"/>
            <a:ext cx="348172"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5</a:t>
            </a:r>
            <a:endParaRPr lang="zh-TW" altLang="en-US" sz="2800" b="1" kern="1200" dirty="0">
              <a:solidFill>
                <a:schemeClr val="lt1"/>
              </a:solidFill>
              <a:latin typeface="Agency FB" panose="020B0503020202020204" pitchFamily="34" charset="0"/>
              <a:ea typeface="+mn-ea"/>
              <a:cs typeface="+mn-cs"/>
            </a:endParaRPr>
          </a:p>
        </p:txBody>
      </p:sp>
      <p:sp>
        <p:nvSpPr>
          <p:cNvPr id="3" name="日期版面配置區 2">
            <a:extLst>
              <a:ext uri="{FF2B5EF4-FFF2-40B4-BE49-F238E27FC236}">
                <a16:creationId xmlns:a16="http://schemas.microsoft.com/office/drawing/2014/main" xmlns="" id="{C3BB3676-828A-4208-B806-972A51C60AA8}"/>
              </a:ext>
            </a:extLst>
          </p:cNvPr>
          <p:cNvSpPr>
            <a:spLocks noGrp="1"/>
          </p:cNvSpPr>
          <p:nvPr>
            <p:ph type="dt" sz="half" idx="36"/>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8" name="群組 11">
            <a:extLst>
              <a:ext uri="{FF2B5EF4-FFF2-40B4-BE49-F238E27FC236}">
                <a16:creationId xmlns:a16="http://schemas.microsoft.com/office/drawing/2014/main" xmlns="" id="{D9242839-F0B5-1049-B269-4A45607865B4}"/>
              </a:ext>
            </a:extLst>
          </p:cNvPr>
          <p:cNvGrpSpPr/>
          <p:nvPr userDrawn="1"/>
        </p:nvGrpSpPr>
        <p:grpSpPr>
          <a:xfrm>
            <a:off x="-293799" y="712828"/>
            <a:ext cx="962357" cy="630151"/>
            <a:chOff x="-293799" y="712828"/>
            <a:chExt cx="962357" cy="630151"/>
          </a:xfrm>
        </p:grpSpPr>
        <p:sp>
          <p:nvSpPr>
            <p:cNvPr id="43" name="Diamond 33">
              <a:extLst>
                <a:ext uri="{FF2B5EF4-FFF2-40B4-BE49-F238E27FC236}">
                  <a16:creationId xmlns:a16="http://schemas.microsoft.com/office/drawing/2014/main" xmlns="" id="{08DE804E-DE54-7346-8216-C4F30F8B0DEE}"/>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6" name="Diamond 33">
              <a:extLst>
                <a:ext uri="{FF2B5EF4-FFF2-40B4-BE49-F238E27FC236}">
                  <a16:creationId xmlns:a16="http://schemas.microsoft.com/office/drawing/2014/main" xmlns="" id="{0F95CEC9-F906-4F4F-9F5C-F74C06DBB93B}"/>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0" name="投影片編號版面配置區 5">
            <a:extLst>
              <a:ext uri="{FF2B5EF4-FFF2-40B4-BE49-F238E27FC236}">
                <a16:creationId xmlns:a16="http://schemas.microsoft.com/office/drawing/2014/main" xmlns="" id="{6E1F3D7A-1A0D-462A-9D40-C8234F9A526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9093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down)">
                                      <p:cBhvr>
                                        <p:cTn id="15" dur="500"/>
                                        <p:tgtEl>
                                          <p:spTgt spid="5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up)">
                                      <p:cBhvr>
                                        <p:cTn id="2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時間軸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45" name="矩形 44">
            <a:extLst>
              <a:ext uri="{FF2B5EF4-FFF2-40B4-BE49-F238E27FC236}">
                <a16:creationId xmlns:a16="http://schemas.microsoft.com/office/drawing/2014/main" xmlns="" id="{A03D61C0-3E2B-40B6-8344-58D6C358B6AB}"/>
              </a:ext>
            </a:extLst>
          </p:cNvPr>
          <p:cNvSpPr/>
          <p:nvPr/>
        </p:nvSpPr>
        <p:spPr>
          <a:xfrm>
            <a:off x="0" y="3762146"/>
            <a:ext cx="12192000" cy="60959"/>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46" name="椭圆 5">
            <a:extLst>
              <a:ext uri="{FF2B5EF4-FFF2-40B4-BE49-F238E27FC236}">
                <a16:creationId xmlns:a16="http://schemas.microsoft.com/office/drawing/2014/main" xmlns="" id="{84CEE580-221E-4199-87A4-3BF47F31F533}"/>
              </a:ext>
            </a:extLst>
          </p:cNvPr>
          <p:cNvSpPr/>
          <p:nvPr/>
        </p:nvSpPr>
        <p:spPr>
          <a:xfrm>
            <a:off x="1398943"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7" name="椭圆 6">
            <a:extLst>
              <a:ext uri="{FF2B5EF4-FFF2-40B4-BE49-F238E27FC236}">
                <a16:creationId xmlns:a16="http://schemas.microsoft.com/office/drawing/2014/main" xmlns="" id="{204C2D60-8A3E-4EE4-B7B6-0ACE1756B3D4}"/>
              </a:ext>
            </a:extLst>
          </p:cNvPr>
          <p:cNvSpPr/>
          <p:nvPr/>
        </p:nvSpPr>
        <p:spPr>
          <a:xfrm>
            <a:off x="3838651"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8" name="椭圆 7">
            <a:extLst>
              <a:ext uri="{FF2B5EF4-FFF2-40B4-BE49-F238E27FC236}">
                <a16:creationId xmlns:a16="http://schemas.microsoft.com/office/drawing/2014/main" xmlns="" id="{C35522DE-E8D3-4F99-9ECA-5128862B9096}"/>
              </a:ext>
            </a:extLst>
          </p:cNvPr>
          <p:cNvSpPr/>
          <p:nvPr/>
        </p:nvSpPr>
        <p:spPr>
          <a:xfrm>
            <a:off x="6278359"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9" name="椭圆 8">
            <a:extLst>
              <a:ext uri="{FF2B5EF4-FFF2-40B4-BE49-F238E27FC236}">
                <a16:creationId xmlns:a16="http://schemas.microsoft.com/office/drawing/2014/main" xmlns="" id="{B034CC3B-1570-4D21-853D-138742E39FC2}"/>
              </a:ext>
            </a:extLst>
          </p:cNvPr>
          <p:cNvSpPr/>
          <p:nvPr/>
        </p:nvSpPr>
        <p:spPr>
          <a:xfrm>
            <a:off x="8718067"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50" name="矩形 9">
            <a:extLst>
              <a:ext uri="{FF2B5EF4-FFF2-40B4-BE49-F238E27FC236}">
                <a16:creationId xmlns:a16="http://schemas.microsoft.com/office/drawing/2014/main" xmlns="" id="{B2981016-8755-47F0-9671-B89F9B3EB36B}"/>
              </a:ext>
            </a:extLst>
          </p:cNvPr>
          <p:cNvSpPr/>
          <p:nvPr/>
        </p:nvSpPr>
        <p:spPr>
          <a:xfrm>
            <a:off x="1050836" y="4347169"/>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1" name="矩形 9">
            <a:extLst>
              <a:ext uri="{FF2B5EF4-FFF2-40B4-BE49-F238E27FC236}">
                <a16:creationId xmlns:a16="http://schemas.microsoft.com/office/drawing/2014/main" xmlns="" id="{1377E40F-2AD6-48AC-9ACB-84903D6FBB3E}"/>
              </a:ext>
            </a:extLst>
          </p:cNvPr>
          <p:cNvSpPr/>
          <p:nvPr/>
        </p:nvSpPr>
        <p:spPr>
          <a:xfrm flipV="1">
            <a:off x="3521602" y="1474453"/>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2" name="矩形 9">
            <a:extLst>
              <a:ext uri="{FF2B5EF4-FFF2-40B4-BE49-F238E27FC236}">
                <a16:creationId xmlns:a16="http://schemas.microsoft.com/office/drawing/2014/main" xmlns="" id="{6E34950A-452A-49F9-A098-C8060F896D9C}"/>
              </a:ext>
            </a:extLst>
          </p:cNvPr>
          <p:cNvSpPr/>
          <p:nvPr/>
        </p:nvSpPr>
        <p:spPr>
          <a:xfrm>
            <a:off x="5941200" y="4347169"/>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3" name="矩形 9">
            <a:extLst>
              <a:ext uri="{FF2B5EF4-FFF2-40B4-BE49-F238E27FC236}">
                <a16:creationId xmlns:a16="http://schemas.microsoft.com/office/drawing/2014/main" xmlns="" id="{3C9A90D4-9BDF-4CCC-8DC5-1DA0A29FDFB4}"/>
              </a:ext>
            </a:extLst>
          </p:cNvPr>
          <p:cNvSpPr/>
          <p:nvPr/>
        </p:nvSpPr>
        <p:spPr>
          <a:xfrm flipV="1">
            <a:off x="8384701" y="1474453"/>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24" name="文字版面配置區 11">
            <a:extLst>
              <a:ext uri="{FF2B5EF4-FFF2-40B4-BE49-F238E27FC236}">
                <a16:creationId xmlns:a16="http://schemas.microsoft.com/office/drawing/2014/main" xmlns="" id="{12C9BD4D-2D9D-47A8-A51E-605CE5239E9C}"/>
              </a:ext>
            </a:extLst>
          </p:cNvPr>
          <p:cNvSpPr>
            <a:spLocks noGrp="1"/>
          </p:cNvSpPr>
          <p:nvPr>
            <p:ph type="body" sz="quarter" idx="26" hasCustomPrompt="1"/>
          </p:nvPr>
        </p:nvSpPr>
        <p:spPr>
          <a:xfrm>
            <a:off x="543516" y="3157447"/>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5" name="文字版面配置區 11">
            <a:extLst>
              <a:ext uri="{FF2B5EF4-FFF2-40B4-BE49-F238E27FC236}">
                <a16:creationId xmlns:a16="http://schemas.microsoft.com/office/drawing/2014/main" xmlns="" id="{5D44E399-E66E-4C38-B809-7367EC0F0ED2}"/>
              </a:ext>
            </a:extLst>
          </p:cNvPr>
          <p:cNvSpPr>
            <a:spLocks noGrp="1"/>
          </p:cNvSpPr>
          <p:nvPr>
            <p:ph type="body" sz="quarter" idx="27" hasCustomPrompt="1"/>
          </p:nvPr>
        </p:nvSpPr>
        <p:spPr>
          <a:xfrm>
            <a:off x="2862262" y="4039394"/>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6" name="文字版面配置區 11">
            <a:extLst>
              <a:ext uri="{FF2B5EF4-FFF2-40B4-BE49-F238E27FC236}">
                <a16:creationId xmlns:a16="http://schemas.microsoft.com/office/drawing/2014/main" xmlns="" id="{3E3E3700-D84E-44E7-B8D5-2F9672146567}"/>
              </a:ext>
            </a:extLst>
          </p:cNvPr>
          <p:cNvSpPr>
            <a:spLocks noGrp="1"/>
          </p:cNvSpPr>
          <p:nvPr>
            <p:ph type="body" sz="quarter" idx="28" hasCustomPrompt="1"/>
          </p:nvPr>
        </p:nvSpPr>
        <p:spPr>
          <a:xfrm>
            <a:off x="5283939" y="3178369"/>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7" name="文字版面配置區 11">
            <a:extLst>
              <a:ext uri="{FF2B5EF4-FFF2-40B4-BE49-F238E27FC236}">
                <a16:creationId xmlns:a16="http://schemas.microsoft.com/office/drawing/2014/main" xmlns="" id="{8EC121C1-DC55-472E-AA90-5B0EA2B59702}"/>
              </a:ext>
            </a:extLst>
          </p:cNvPr>
          <p:cNvSpPr>
            <a:spLocks noGrp="1"/>
          </p:cNvSpPr>
          <p:nvPr>
            <p:ph type="body" sz="quarter" idx="29" hasCustomPrompt="1"/>
          </p:nvPr>
        </p:nvSpPr>
        <p:spPr>
          <a:xfrm>
            <a:off x="7723647" y="4039394"/>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8" name="文字版面配置區 20">
            <a:extLst>
              <a:ext uri="{FF2B5EF4-FFF2-40B4-BE49-F238E27FC236}">
                <a16:creationId xmlns:a16="http://schemas.microsoft.com/office/drawing/2014/main" xmlns="" id="{01241C43-49BD-4208-80A1-A50DA55AFEC1}"/>
              </a:ext>
            </a:extLst>
          </p:cNvPr>
          <p:cNvSpPr>
            <a:spLocks noGrp="1"/>
          </p:cNvSpPr>
          <p:nvPr>
            <p:ph type="body" sz="quarter" idx="13"/>
          </p:nvPr>
        </p:nvSpPr>
        <p:spPr>
          <a:xfrm>
            <a:off x="1124562" y="4654354"/>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29" name="文字版面配置區 20">
            <a:extLst>
              <a:ext uri="{FF2B5EF4-FFF2-40B4-BE49-F238E27FC236}">
                <a16:creationId xmlns:a16="http://schemas.microsoft.com/office/drawing/2014/main" xmlns="" id="{AA884955-2577-4115-8F20-D328E652D332}"/>
              </a:ext>
            </a:extLst>
          </p:cNvPr>
          <p:cNvSpPr>
            <a:spLocks noGrp="1"/>
          </p:cNvSpPr>
          <p:nvPr>
            <p:ph type="body" sz="quarter" idx="30"/>
          </p:nvPr>
        </p:nvSpPr>
        <p:spPr>
          <a:xfrm>
            <a:off x="3595328" y="1584686"/>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0" name="文字版面配置區 20">
            <a:extLst>
              <a:ext uri="{FF2B5EF4-FFF2-40B4-BE49-F238E27FC236}">
                <a16:creationId xmlns:a16="http://schemas.microsoft.com/office/drawing/2014/main" xmlns="" id="{C571410E-829A-4F0B-9659-FC8D70111CD2}"/>
              </a:ext>
            </a:extLst>
          </p:cNvPr>
          <p:cNvSpPr>
            <a:spLocks noGrp="1"/>
          </p:cNvSpPr>
          <p:nvPr>
            <p:ph type="body" sz="quarter" idx="31"/>
          </p:nvPr>
        </p:nvSpPr>
        <p:spPr>
          <a:xfrm>
            <a:off x="6014926" y="4645401"/>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1" name="文字版面配置區 20">
            <a:extLst>
              <a:ext uri="{FF2B5EF4-FFF2-40B4-BE49-F238E27FC236}">
                <a16:creationId xmlns:a16="http://schemas.microsoft.com/office/drawing/2014/main" xmlns="" id="{F726E04C-27BC-4358-8F03-467557551E1A}"/>
              </a:ext>
            </a:extLst>
          </p:cNvPr>
          <p:cNvSpPr>
            <a:spLocks noGrp="1"/>
          </p:cNvSpPr>
          <p:nvPr>
            <p:ph type="body" sz="quarter" idx="32"/>
          </p:nvPr>
        </p:nvSpPr>
        <p:spPr>
          <a:xfrm>
            <a:off x="8457180" y="1584686"/>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 name="日期版面配置區 2">
            <a:extLst>
              <a:ext uri="{FF2B5EF4-FFF2-40B4-BE49-F238E27FC236}">
                <a16:creationId xmlns:a16="http://schemas.microsoft.com/office/drawing/2014/main" xmlns="" id="{125403E1-1A5F-4BCD-AD05-4A97567E356B}"/>
              </a:ext>
            </a:extLst>
          </p:cNvPr>
          <p:cNvSpPr>
            <a:spLocks noGrp="1"/>
          </p:cNvSpPr>
          <p:nvPr>
            <p:ph type="dt" sz="half" idx="33"/>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5" name="群組 11">
            <a:extLst>
              <a:ext uri="{FF2B5EF4-FFF2-40B4-BE49-F238E27FC236}">
                <a16:creationId xmlns:a16="http://schemas.microsoft.com/office/drawing/2014/main" xmlns="" id="{8F71142D-ED08-7C40-AE82-8E3FD0AAC346}"/>
              </a:ext>
            </a:extLst>
          </p:cNvPr>
          <p:cNvGrpSpPr/>
          <p:nvPr userDrawn="1"/>
        </p:nvGrpSpPr>
        <p:grpSpPr>
          <a:xfrm>
            <a:off x="-293799" y="712828"/>
            <a:ext cx="962357" cy="630151"/>
            <a:chOff x="-293799" y="712828"/>
            <a:chExt cx="962357" cy="630151"/>
          </a:xfrm>
        </p:grpSpPr>
        <p:sp>
          <p:nvSpPr>
            <p:cNvPr id="36" name="Diamond 33">
              <a:extLst>
                <a:ext uri="{FF2B5EF4-FFF2-40B4-BE49-F238E27FC236}">
                  <a16:creationId xmlns:a16="http://schemas.microsoft.com/office/drawing/2014/main" xmlns="" id="{80E67D8C-E2C3-3840-86F1-DBD9014E501B}"/>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7" name="Diamond 33">
              <a:extLst>
                <a:ext uri="{FF2B5EF4-FFF2-40B4-BE49-F238E27FC236}">
                  <a16:creationId xmlns:a16="http://schemas.microsoft.com/office/drawing/2014/main" xmlns="" id="{E0F77913-D170-1042-A130-17E337352A01}"/>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2" name="投影片編號版面配置區 5">
            <a:extLst>
              <a:ext uri="{FF2B5EF4-FFF2-40B4-BE49-F238E27FC236}">
                <a16:creationId xmlns:a16="http://schemas.microsoft.com/office/drawing/2014/main" xmlns="" id="{181C3D45-5531-4BFE-9473-FD8FC243FFD5}"/>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56209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五項齒輪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2" name="群組 31">
            <a:extLst>
              <a:ext uri="{FF2B5EF4-FFF2-40B4-BE49-F238E27FC236}">
                <a16:creationId xmlns:a16="http://schemas.microsoft.com/office/drawing/2014/main" xmlns="" id="{267E0E3A-9847-49F3-8078-6565A11CE5F3}"/>
              </a:ext>
            </a:extLst>
          </p:cNvPr>
          <p:cNvGrpSpPr/>
          <p:nvPr/>
        </p:nvGrpSpPr>
        <p:grpSpPr>
          <a:xfrm>
            <a:off x="1057275" y="1817651"/>
            <a:ext cx="10077450" cy="4068799"/>
            <a:chOff x="1849834" y="3315227"/>
            <a:chExt cx="20666334" cy="8599000"/>
          </a:xfrm>
        </p:grpSpPr>
        <p:sp>
          <p:nvSpPr>
            <p:cNvPr id="33" name="Freeform 5">
              <a:extLst>
                <a:ext uri="{FF2B5EF4-FFF2-40B4-BE49-F238E27FC236}">
                  <a16:creationId xmlns:a16="http://schemas.microsoft.com/office/drawing/2014/main" xmlns="" id="{BC829A5C-18B7-4936-AC62-C38330A6314C}"/>
                </a:ext>
              </a:extLst>
            </p:cNvPr>
            <p:cNvSpPr>
              <a:spLocks/>
            </p:cNvSpPr>
            <p:nvPr/>
          </p:nvSpPr>
          <p:spPr bwMode="auto">
            <a:xfrm>
              <a:off x="1849834" y="3315227"/>
              <a:ext cx="5894988" cy="5844422"/>
            </a:xfrm>
            <a:custGeom>
              <a:avLst/>
              <a:gdLst>
                <a:gd name="T0" fmla="*/ 190 w 197"/>
                <a:gd name="T1" fmla="*/ 97 h 195"/>
                <a:gd name="T2" fmla="*/ 197 w 197"/>
                <a:gd name="T3" fmla="*/ 86 h 195"/>
                <a:gd name="T4" fmla="*/ 193 w 197"/>
                <a:gd name="T5" fmla="*/ 76 h 195"/>
                <a:gd name="T6" fmla="*/ 188 w 197"/>
                <a:gd name="T7" fmla="*/ 59 h 195"/>
                <a:gd name="T8" fmla="*/ 183 w 197"/>
                <a:gd name="T9" fmla="*/ 48 h 195"/>
                <a:gd name="T10" fmla="*/ 167 w 197"/>
                <a:gd name="T11" fmla="*/ 38 h 195"/>
                <a:gd name="T12" fmla="*/ 166 w 197"/>
                <a:gd name="T13" fmla="*/ 25 h 195"/>
                <a:gd name="T14" fmla="*/ 158 w 197"/>
                <a:gd name="T15" fmla="*/ 29 h 195"/>
                <a:gd name="T16" fmla="*/ 147 w 197"/>
                <a:gd name="T17" fmla="*/ 12 h 195"/>
                <a:gd name="T18" fmla="*/ 137 w 197"/>
                <a:gd name="T19" fmla="*/ 9 h 195"/>
                <a:gd name="T20" fmla="*/ 120 w 197"/>
                <a:gd name="T21" fmla="*/ 3 h 195"/>
                <a:gd name="T22" fmla="*/ 110 w 197"/>
                <a:gd name="T23" fmla="*/ 0 h 195"/>
                <a:gd name="T24" fmla="*/ 99 w 197"/>
                <a:gd name="T25" fmla="*/ 7 h 195"/>
                <a:gd name="T26" fmla="*/ 88 w 197"/>
                <a:gd name="T27" fmla="*/ 0 h 195"/>
                <a:gd name="T28" fmla="*/ 77 w 197"/>
                <a:gd name="T29" fmla="*/ 3 h 195"/>
                <a:gd name="T30" fmla="*/ 61 w 197"/>
                <a:gd name="T31" fmla="*/ 9 h 195"/>
                <a:gd name="T32" fmla="*/ 50 w 197"/>
                <a:gd name="T33" fmla="*/ 12 h 195"/>
                <a:gd name="T34" fmla="*/ 40 w 197"/>
                <a:gd name="T35" fmla="*/ 29 h 195"/>
                <a:gd name="T36" fmla="*/ 32 w 197"/>
                <a:gd name="T37" fmla="*/ 25 h 195"/>
                <a:gd name="T38" fmla="*/ 30 w 197"/>
                <a:gd name="T39" fmla="*/ 38 h 195"/>
                <a:gd name="T40" fmla="*/ 15 w 197"/>
                <a:gd name="T41" fmla="*/ 48 h 195"/>
                <a:gd name="T42" fmla="*/ 10 w 197"/>
                <a:gd name="T43" fmla="*/ 59 h 195"/>
                <a:gd name="T44" fmla="*/ 4 w 197"/>
                <a:gd name="T45" fmla="*/ 76 h 195"/>
                <a:gd name="T46" fmla="*/ 0 w 197"/>
                <a:gd name="T47" fmla="*/ 86 h 195"/>
                <a:gd name="T48" fmla="*/ 8 w 197"/>
                <a:gd name="T49" fmla="*/ 97 h 195"/>
                <a:gd name="T50" fmla="*/ 0 w 197"/>
                <a:gd name="T51" fmla="*/ 109 h 195"/>
                <a:gd name="T52" fmla="*/ 4 w 197"/>
                <a:gd name="T53" fmla="*/ 119 h 195"/>
                <a:gd name="T54" fmla="*/ 10 w 197"/>
                <a:gd name="T55" fmla="*/ 136 h 195"/>
                <a:gd name="T56" fmla="*/ 15 w 197"/>
                <a:gd name="T57" fmla="*/ 147 h 195"/>
                <a:gd name="T58" fmla="*/ 30 w 197"/>
                <a:gd name="T59" fmla="*/ 157 h 195"/>
                <a:gd name="T60" fmla="*/ 32 w 197"/>
                <a:gd name="T61" fmla="*/ 170 h 195"/>
                <a:gd name="T62" fmla="*/ 40 w 197"/>
                <a:gd name="T63" fmla="*/ 166 h 195"/>
                <a:gd name="T64" fmla="*/ 50 w 197"/>
                <a:gd name="T65" fmla="*/ 183 h 195"/>
                <a:gd name="T66" fmla="*/ 61 w 197"/>
                <a:gd name="T67" fmla="*/ 186 h 195"/>
                <a:gd name="T68" fmla="*/ 77 w 197"/>
                <a:gd name="T69" fmla="*/ 191 h 195"/>
                <a:gd name="T70" fmla="*/ 88 w 197"/>
                <a:gd name="T71" fmla="*/ 195 h 195"/>
                <a:gd name="T72" fmla="*/ 99 w 197"/>
                <a:gd name="T73" fmla="*/ 188 h 195"/>
                <a:gd name="T74" fmla="*/ 110 w 197"/>
                <a:gd name="T75" fmla="*/ 195 h 195"/>
                <a:gd name="T76" fmla="*/ 120 w 197"/>
                <a:gd name="T77" fmla="*/ 191 h 195"/>
                <a:gd name="T78" fmla="*/ 137 w 197"/>
                <a:gd name="T79" fmla="*/ 186 h 195"/>
                <a:gd name="T80" fmla="*/ 147 w 197"/>
                <a:gd name="T81" fmla="*/ 183 h 195"/>
                <a:gd name="T82" fmla="*/ 158 w 197"/>
                <a:gd name="T83" fmla="*/ 166 h 195"/>
                <a:gd name="T84" fmla="*/ 166 w 197"/>
                <a:gd name="T85" fmla="*/ 170 h 195"/>
                <a:gd name="T86" fmla="*/ 167 w 197"/>
                <a:gd name="T87" fmla="*/ 157 h 195"/>
                <a:gd name="T88" fmla="*/ 183 w 197"/>
                <a:gd name="T89" fmla="*/ 147 h 195"/>
                <a:gd name="T90" fmla="*/ 188 w 197"/>
                <a:gd name="T91" fmla="*/ 136 h 195"/>
                <a:gd name="T92" fmla="*/ 193 w 197"/>
                <a:gd name="T93" fmla="*/ 119 h 195"/>
                <a:gd name="T94" fmla="*/ 197 w 197"/>
                <a:gd name="T95" fmla="*/ 10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195">
                  <a:moveTo>
                    <a:pt x="195" y="106"/>
                  </a:moveTo>
                  <a:cubicBezTo>
                    <a:pt x="189" y="105"/>
                    <a:pt x="189" y="105"/>
                    <a:pt x="189" y="105"/>
                  </a:cubicBezTo>
                  <a:cubicBezTo>
                    <a:pt x="189" y="103"/>
                    <a:pt x="190" y="100"/>
                    <a:pt x="190" y="97"/>
                  </a:cubicBezTo>
                  <a:cubicBezTo>
                    <a:pt x="190" y="95"/>
                    <a:pt x="189" y="92"/>
                    <a:pt x="189" y="90"/>
                  </a:cubicBezTo>
                  <a:cubicBezTo>
                    <a:pt x="195" y="89"/>
                    <a:pt x="195" y="89"/>
                    <a:pt x="195" y="89"/>
                  </a:cubicBezTo>
                  <a:cubicBezTo>
                    <a:pt x="197" y="88"/>
                    <a:pt x="197" y="87"/>
                    <a:pt x="197" y="86"/>
                  </a:cubicBezTo>
                  <a:cubicBezTo>
                    <a:pt x="197" y="83"/>
                    <a:pt x="196" y="80"/>
                    <a:pt x="196" y="78"/>
                  </a:cubicBezTo>
                  <a:cubicBezTo>
                    <a:pt x="196" y="77"/>
                    <a:pt x="195" y="76"/>
                    <a:pt x="194" y="76"/>
                  </a:cubicBezTo>
                  <a:cubicBezTo>
                    <a:pt x="194" y="76"/>
                    <a:pt x="194" y="76"/>
                    <a:pt x="193" y="76"/>
                  </a:cubicBezTo>
                  <a:cubicBezTo>
                    <a:pt x="187" y="77"/>
                    <a:pt x="187" y="77"/>
                    <a:pt x="187" y="77"/>
                  </a:cubicBezTo>
                  <a:cubicBezTo>
                    <a:pt x="186" y="72"/>
                    <a:pt x="184" y="67"/>
                    <a:pt x="182" y="62"/>
                  </a:cubicBezTo>
                  <a:cubicBezTo>
                    <a:pt x="188" y="59"/>
                    <a:pt x="188" y="59"/>
                    <a:pt x="188" y="59"/>
                  </a:cubicBezTo>
                  <a:cubicBezTo>
                    <a:pt x="189" y="59"/>
                    <a:pt x="189" y="57"/>
                    <a:pt x="189" y="56"/>
                  </a:cubicBezTo>
                  <a:cubicBezTo>
                    <a:pt x="188" y="54"/>
                    <a:pt x="186" y="51"/>
                    <a:pt x="185" y="49"/>
                  </a:cubicBezTo>
                  <a:cubicBezTo>
                    <a:pt x="185" y="48"/>
                    <a:pt x="184" y="48"/>
                    <a:pt x="183" y="48"/>
                  </a:cubicBezTo>
                  <a:cubicBezTo>
                    <a:pt x="183" y="48"/>
                    <a:pt x="182" y="48"/>
                    <a:pt x="182" y="48"/>
                  </a:cubicBezTo>
                  <a:cubicBezTo>
                    <a:pt x="176" y="50"/>
                    <a:pt x="176" y="50"/>
                    <a:pt x="176" y="50"/>
                  </a:cubicBezTo>
                  <a:cubicBezTo>
                    <a:pt x="174" y="46"/>
                    <a:pt x="171" y="42"/>
                    <a:pt x="167" y="38"/>
                  </a:cubicBezTo>
                  <a:cubicBezTo>
                    <a:pt x="172" y="34"/>
                    <a:pt x="172" y="34"/>
                    <a:pt x="172" y="34"/>
                  </a:cubicBezTo>
                  <a:cubicBezTo>
                    <a:pt x="172" y="33"/>
                    <a:pt x="172" y="31"/>
                    <a:pt x="172" y="31"/>
                  </a:cubicBezTo>
                  <a:cubicBezTo>
                    <a:pt x="170" y="28"/>
                    <a:pt x="168" y="26"/>
                    <a:pt x="166" y="25"/>
                  </a:cubicBezTo>
                  <a:cubicBezTo>
                    <a:pt x="165" y="24"/>
                    <a:pt x="165" y="24"/>
                    <a:pt x="164" y="24"/>
                  </a:cubicBezTo>
                  <a:cubicBezTo>
                    <a:pt x="163" y="24"/>
                    <a:pt x="163" y="24"/>
                    <a:pt x="162" y="25"/>
                  </a:cubicBezTo>
                  <a:cubicBezTo>
                    <a:pt x="158" y="29"/>
                    <a:pt x="158" y="29"/>
                    <a:pt x="158" y="29"/>
                  </a:cubicBezTo>
                  <a:cubicBezTo>
                    <a:pt x="154" y="26"/>
                    <a:pt x="150" y="23"/>
                    <a:pt x="146" y="20"/>
                  </a:cubicBezTo>
                  <a:cubicBezTo>
                    <a:pt x="148" y="14"/>
                    <a:pt x="148" y="14"/>
                    <a:pt x="148" y="14"/>
                  </a:cubicBezTo>
                  <a:cubicBezTo>
                    <a:pt x="149" y="13"/>
                    <a:pt x="148" y="12"/>
                    <a:pt x="147" y="12"/>
                  </a:cubicBezTo>
                  <a:cubicBezTo>
                    <a:pt x="145" y="10"/>
                    <a:pt x="142" y="9"/>
                    <a:pt x="140" y="8"/>
                  </a:cubicBezTo>
                  <a:cubicBezTo>
                    <a:pt x="139" y="8"/>
                    <a:pt x="139" y="7"/>
                    <a:pt x="139" y="7"/>
                  </a:cubicBezTo>
                  <a:cubicBezTo>
                    <a:pt x="138" y="7"/>
                    <a:pt x="137" y="8"/>
                    <a:pt x="137" y="9"/>
                  </a:cubicBezTo>
                  <a:cubicBezTo>
                    <a:pt x="134" y="14"/>
                    <a:pt x="134" y="14"/>
                    <a:pt x="134" y="14"/>
                  </a:cubicBezTo>
                  <a:cubicBezTo>
                    <a:pt x="129" y="12"/>
                    <a:pt x="124" y="11"/>
                    <a:pt x="119" y="10"/>
                  </a:cubicBezTo>
                  <a:cubicBezTo>
                    <a:pt x="120" y="3"/>
                    <a:pt x="120" y="3"/>
                    <a:pt x="120" y="3"/>
                  </a:cubicBezTo>
                  <a:cubicBezTo>
                    <a:pt x="120" y="2"/>
                    <a:pt x="120" y="1"/>
                    <a:pt x="118" y="1"/>
                  </a:cubicBezTo>
                  <a:cubicBezTo>
                    <a:pt x="116" y="0"/>
                    <a:pt x="113" y="0"/>
                    <a:pt x="110" y="0"/>
                  </a:cubicBezTo>
                  <a:cubicBezTo>
                    <a:pt x="110" y="0"/>
                    <a:pt x="110" y="0"/>
                    <a:pt x="110" y="0"/>
                  </a:cubicBezTo>
                  <a:cubicBezTo>
                    <a:pt x="109" y="0"/>
                    <a:pt x="108" y="0"/>
                    <a:pt x="107" y="1"/>
                  </a:cubicBezTo>
                  <a:cubicBezTo>
                    <a:pt x="106" y="7"/>
                    <a:pt x="106" y="7"/>
                    <a:pt x="106" y="7"/>
                  </a:cubicBezTo>
                  <a:cubicBezTo>
                    <a:pt x="104" y="7"/>
                    <a:pt x="101" y="7"/>
                    <a:pt x="99" y="7"/>
                  </a:cubicBezTo>
                  <a:cubicBezTo>
                    <a:pt x="96" y="7"/>
                    <a:pt x="94" y="7"/>
                    <a:pt x="91" y="7"/>
                  </a:cubicBezTo>
                  <a:cubicBezTo>
                    <a:pt x="90" y="1"/>
                    <a:pt x="90" y="1"/>
                    <a:pt x="90" y="1"/>
                  </a:cubicBezTo>
                  <a:cubicBezTo>
                    <a:pt x="90" y="0"/>
                    <a:pt x="89" y="0"/>
                    <a:pt x="88" y="0"/>
                  </a:cubicBezTo>
                  <a:cubicBezTo>
                    <a:pt x="88" y="0"/>
                    <a:pt x="88" y="0"/>
                    <a:pt x="88" y="0"/>
                  </a:cubicBezTo>
                  <a:cubicBezTo>
                    <a:pt x="85" y="0"/>
                    <a:pt x="82" y="0"/>
                    <a:pt x="79" y="1"/>
                  </a:cubicBezTo>
                  <a:cubicBezTo>
                    <a:pt x="78" y="1"/>
                    <a:pt x="77" y="2"/>
                    <a:pt x="77" y="3"/>
                  </a:cubicBezTo>
                  <a:cubicBezTo>
                    <a:pt x="78" y="10"/>
                    <a:pt x="78" y="10"/>
                    <a:pt x="78" y="10"/>
                  </a:cubicBezTo>
                  <a:cubicBezTo>
                    <a:pt x="73" y="11"/>
                    <a:pt x="68" y="12"/>
                    <a:pt x="64" y="14"/>
                  </a:cubicBezTo>
                  <a:cubicBezTo>
                    <a:pt x="61" y="9"/>
                    <a:pt x="61" y="9"/>
                    <a:pt x="61" y="9"/>
                  </a:cubicBezTo>
                  <a:cubicBezTo>
                    <a:pt x="60" y="8"/>
                    <a:pt x="60" y="7"/>
                    <a:pt x="59" y="7"/>
                  </a:cubicBezTo>
                  <a:cubicBezTo>
                    <a:pt x="58" y="7"/>
                    <a:pt x="58" y="8"/>
                    <a:pt x="58" y="8"/>
                  </a:cubicBezTo>
                  <a:cubicBezTo>
                    <a:pt x="55" y="9"/>
                    <a:pt x="53" y="10"/>
                    <a:pt x="50" y="12"/>
                  </a:cubicBezTo>
                  <a:cubicBezTo>
                    <a:pt x="49" y="12"/>
                    <a:pt x="49" y="13"/>
                    <a:pt x="49" y="14"/>
                  </a:cubicBezTo>
                  <a:cubicBezTo>
                    <a:pt x="52" y="20"/>
                    <a:pt x="52" y="20"/>
                    <a:pt x="52" y="20"/>
                  </a:cubicBezTo>
                  <a:cubicBezTo>
                    <a:pt x="48" y="23"/>
                    <a:pt x="44" y="26"/>
                    <a:pt x="40" y="29"/>
                  </a:cubicBezTo>
                  <a:cubicBezTo>
                    <a:pt x="35" y="25"/>
                    <a:pt x="35" y="25"/>
                    <a:pt x="35" y="25"/>
                  </a:cubicBezTo>
                  <a:cubicBezTo>
                    <a:pt x="35" y="24"/>
                    <a:pt x="34" y="24"/>
                    <a:pt x="34" y="24"/>
                  </a:cubicBezTo>
                  <a:cubicBezTo>
                    <a:pt x="33" y="24"/>
                    <a:pt x="32" y="24"/>
                    <a:pt x="32" y="25"/>
                  </a:cubicBezTo>
                  <a:cubicBezTo>
                    <a:pt x="30" y="26"/>
                    <a:pt x="28" y="28"/>
                    <a:pt x="26" y="31"/>
                  </a:cubicBezTo>
                  <a:cubicBezTo>
                    <a:pt x="25" y="31"/>
                    <a:pt x="25" y="33"/>
                    <a:pt x="26" y="34"/>
                  </a:cubicBezTo>
                  <a:cubicBezTo>
                    <a:pt x="30" y="38"/>
                    <a:pt x="30" y="38"/>
                    <a:pt x="30" y="38"/>
                  </a:cubicBezTo>
                  <a:cubicBezTo>
                    <a:pt x="27" y="42"/>
                    <a:pt x="24" y="46"/>
                    <a:pt x="21" y="50"/>
                  </a:cubicBezTo>
                  <a:cubicBezTo>
                    <a:pt x="16" y="48"/>
                    <a:pt x="16" y="48"/>
                    <a:pt x="16" y="48"/>
                  </a:cubicBezTo>
                  <a:cubicBezTo>
                    <a:pt x="15" y="48"/>
                    <a:pt x="15" y="48"/>
                    <a:pt x="15" y="48"/>
                  </a:cubicBezTo>
                  <a:cubicBezTo>
                    <a:pt x="14" y="48"/>
                    <a:pt x="13" y="48"/>
                    <a:pt x="13" y="49"/>
                  </a:cubicBezTo>
                  <a:cubicBezTo>
                    <a:pt x="11" y="51"/>
                    <a:pt x="10" y="54"/>
                    <a:pt x="9" y="56"/>
                  </a:cubicBezTo>
                  <a:cubicBezTo>
                    <a:pt x="8" y="57"/>
                    <a:pt x="9" y="59"/>
                    <a:pt x="10" y="59"/>
                  </a:cubicBezTo>
                  <a:cubicBezTo>
                    <a:pt x="15" y="62"/>
                    <a:pt x="15" y="62"/>
                    <a:pt x="15" y="62"/>
                  </a:cubicBezTo>
                  <a:cubicBezTo>
                    <a:pt x="13" y="67"/>
                    <a:pt x="12" y="72"/>
                    <a:pt x="10" y="77"/>
                  </a:cubicBezTo>
                  <a:cubicBezTo>
                    <a:pt x="4" y="76"/>
                    <a:pt x="4" y="76"/>
                    <a:pt x="4" y="76"/>
                  </a:cubicBezTo>
                  <a:cubicBezTo>
                    <a:pt x="4" y="76"/>
                    <a:pt x="4" y="76"/>
                    <a:pt x="4" y="76"/>
                  </a:cubicBezTo>
                  <a:cubicBezTo>
                    <a:pt x="3" y="76"/>
                    <a:pt x="2" y="77"/>
                    <a:pt x="2" y="78"/>
                  </a:cubicBezTo>
                  <a:cubicBezTo>
                    <a:pt x="1" y="80"/>
                    <a:pt x="1" y="83"/>
                    <a:pt x="0" y="86"/>
                  </a:cubicBezTo>
                  <a:cubicBezTo>
                    <a:pt x="0" y="87"/>
                    <a:pt x="1" y="88"/>
                    <a:pt x="2" y="89"/>
                  </a:cubicBezTo>
                  <a:cubicBezTo>
                    <a:pt x="8" y="90"/>
                    <a:pt x="8" y="90"/>
                    <a:pt x="8" y="90"/>
                  </a:cubicBezTo>
                  <a:cubicBezTo>
                    <a:pt x="8" y="92"/>
                    <a:pt x="8" y="95"/>
                    <a:pt x="8" y="97"/>
                  </a:cubicBezTo>
                  <a:cubicBezTo>
                    <a:pt x="8" y="100"/>
                    <a:pt x="8" y="103"/>
                    <a:pt x="8" y="105"/>
                  </a:cubicBezTo>
                  <a:cubicBezTo>
                    <a:pt x="2" y="106"/>
                    <a:pt x="2" y="106"/>
                    <a:pt x="2" y="106"/>
                  </a:cubicBezTo>
                  <a:cubicBezTo>
                    <a:pt x="1" y="106"/>
                    <a:pt x="0" y="107"/>
                    <a:pt x="0" y="109"/>
                  </a:cubicBezTo>
                  <a:cubicBezTo>
                    <a:pt x="1" y="112"/>
                    <a:pt x="1" y="114"/>
                    <a:pt x="2" y="117"/>
                  </a:cubicBezTo>
                  <a:cubicBezTo>
                    <a:pt x="2" y="118"/>
                    <a:pt x="3" y="119"/>
                    <a:pt x="4" y="119"/>
                  </a:cubicBezTo>
                  <a:cubicBezTo>
                    <a:pt x="4" y="119"/>
                    <a:pt x="4" y="119"/>
                    <a:pt x="4" y="119"/>
                  </a:cubicBezTo>
                  <a:cubicBezTo>
                    <a:pt x="10" y="118"/>
                    <a:pt x="10" y="118"/>
                    <a:pt x="10" y="118"/>
                  </a:cubicBezTo>
                  <a:cubicBezTo>
                    <a:pt x="12" y="123"/>
                    <a:pt x="13" y="128"/>
                    <a:pt x="15" y="133"/>
                  </a:cubicBezTo>
                  <a:cubicBezTo>
                    <a:pt x="10" y="136"/>
                    <a:pt x="10" y="136"/>
                    <a:pt x="10" y="136"/>
                  </a:cubicBezTo>
                  <a:cubicBezTo>
                    <a:pt x="9" y="136"/>
                    <a:pt x="8" y="137"/>
                    <a:pt x="9" y="139"/>
                  </a:cubicBezTo>
                  <a:cubicBezTo>
                    <a:pt x="10" y="141"/>
                    <a:pt x="11" y="144"/>
                    <a:pt x="13" y="146"/>
                  </a:cubicBezTo>
                  <a:cubicBezTo>
                    <a:pt x="13" y="147"/>
                    <a:pt x="14" y="147"/>
                    <a:pt x="15" y="147"/>
                  </a:cubicBezTo>
                  <a:cubicBezTo>
                    <a:pt x="15" y="147"/>
                    <a:pt x="15" y="147"/>
                    <a:pt x="16" y="147"/>
                  </a:cubicBezTo>
                  <a:cubicBezTo>
                    <a:pt x="21" y="144"/>
                    <a:pt x="21" y="144"/>
                    <a:pt x="21" y="144"/>
                  </a:cubicBezTo>
                  <a:cubicBezTo>
                    <a:pt x="24" y="149"/>
                    <a:pt x="27" y="153"/>
                    <a:pt x="30" y="157"/>
                  </a:cubicBezTo>
                  <a:cubicBezTo>
                    <a:pt x="26" y="161"/>
                    <a:pt x="26" y="161"/>
                    <a:pt x="26" y="161"/>
                  </a:cubicBezTo>
                  <a:cubicBezTo>
                    <a:pt x="25" y="162"/>
                    <a:pt x="25" y="163"/>
                    <a:pt x="26" y="164"/>
                  </a:cubicBezTo>
                  <a:cubicBezTo>
                    <a:pt x="28" y="166"/>
                    <a:pt x="30" y="168"/>
                    <a:pt x="32" y="170"/>
                  </a:cubicBezTo>
                  <a:cubicBezTo>
                    <a:pt x="32" y="171"/>
                    <a:pt x="33" y="171"/>
                    <a:pt x="34" y="171"/>
                  </a:cubicBezTo>
                  <a:cubicBezTo>
                    <a:pt x="34" y="171"/>
                    <a:pt x="35" y="171"/>
                    <a:pt x="35" y="170"/>
                  </a:cubicBezTo>
                  <a:cubicBezTo>
                    <a:pt x="40" y="166"/>
                    <a:pt x="40" y="166"/>
                    <a:pt x="40" y="166"/>
                  </a:cubicBezTo>
                  <a:cubicBezTo>
                    <a:pt x="44" y="169"/>
                    <a:pt x="48" y="172"/>
                    <a:pt x="52" y="175"/>
                  </a:cubicBezTo>
                  <a:cubicBezTo>
                    <a:pt x="49" y="180"/>
                    <a:pt x="49" y="180"/>
                    <a:pt x="49" y="180"/>
                  </a:cubicBezTo>
                  <a:cubicBezTo>
                    <a:pt x="49" y="181"/>
                    <a:pt x="49" y="183"/>
                    <a:pt x="50" y="183"/>
                  </a:cubicBezTo>
                  <a:cubicBezTo>
                    <a:pt x="53" y="185"/>
                    <a:pt x="55" y="186"/>
                    <a:pt x="58" y="187"/>
                  </a:cubicBezTo>
                  <a:cubicBezTo>
                    <a:pt x="58" y="187"/>
                    <a:pt x="58" y="187"/>
                    <a:pt x="59" y="187"/>
                  </a:cubicBezTo>
                  <a:cubicBezTo>
                    <a:pt x="60" y="187"/>
                    <a:pt x="60" y="187"/>
                    <a:pt x="61" y="186"/>
                  </a:cubicBezTo>
                  <a:cubicBezTo>
                    <a:pt x="64" y="181"/>
                    <a:pt x="64" y="181"/>
                    <a:pt x="64" y="181"/>
                  </a:cubicBezTo>
                  <a:cubicBezTo>
                    <a:pt x="68" y="183"/>
                    <a:pt x="73" y="184"/>
                    <a:pt x="78" y="185"/>
                  </a:cubicBezTo>
                  <a:cubicBezTo>
                    <a:pt x="77" y="191"/>
                    <a:pt x="77" y="191"/>
                    <a:pt x="77" y="191"/>
                  </a:cubicBezTo>
                  <a:cubicBezTo>
                    <a:pt x="77" y="193"/>
                    <a:pt x="78" y="194"/>
                    <a:pt x="79" y="194"/>
                  </a:cubicBezTo>
                  <a:cubicBezTo>
                    <a:pt x="82" y="194"/>
                    <a:pt x="85" y="195"/>
                    <a:pt x="88" y="195"/>
                  </a:cubicBezTo>
                  <a:cubicBezTo>
                    <a:pt x="88" y="195"/>
                    <a:pt x="88" y="195"/>
                    <a:pt x="88" y="195"/>
                  </a:cubicBezTo>
                  <a:cubicBezTo>
                    <a:pt x="89" y="195"/>
                    <a:pt x="90" y="195"/>
                    <a:pt x="90" y="193"/>
                  </a:cubicBezTo>
                  <a:cubicBezTo>
                    <a:pt x="91" y="187"/>
                    <a:pt x="91" y="187"/>
                    <a:pt x="91" y="187"/>
                  </a:cubicBezTo>
                  <a:cubicBezTo>
                    <a:pt x="94" y="187"/>
                    <a:pt x="96" y="188"/>
                    <a:pt x="99" y="188"/>
                  </a:cubicBezTo>
                  <a:cubicBezTo>
                    <a:pt x="101" y="188"/>
                    <a:pt x="104" y="187"/>
                    <a:pt x="106" y="187"/>
                  </a:cubicBezTo>
                  <a:cubicBezTo>
                    <a:pt x="107" y="193"/>
                    <a:pt x="107" y="193"/>
                    <a:pt x="107" y="193"/>
                  </a:cubicBezTo>
                  <a:cubicBezTo>
                    <a:pt x="108" y="195"/>
                    <a:pt x="109" y="195"/>
                    <a:pt x="110" y="195"/>
                  </a:cubicBezTo>
                  <a:cubicBezTo>
                    <a:pt x="110" y="195"/>
                    <a:pt x="110" y="195"/>
                    <a:pt x="110" y="195"/>
                  </a:cubicBezTo>
                  <a:cubicBezTo>
                    <a:pt x="113" y="195"/>
                    <a:pt x="116" y="194"/>
                    <a:pt x="118" y="194"/>
                  </a:cubicBezTo>
                  <a:cubicBezTo>
                    <a:pt x="120" y="194"/>
                    <a:pt x="120" y="193"/>
                    <a:pt x="120" y="191"/>
                  </a:cubicBezTo>
                  <a:cubicBezTo>
                    <a:pt x="119" y="185"/>
                    <a:pt x="119" y="185"/>
                    <a:pt x="119" y="185"/>
                  </a:cubicBezTo>
                  <a:cubicBezTo>
                    <a:pt x="124" y="184"/>
                    <a:pt x="129" y="183"/>
                    <a:pt x="134" y="181"/>
                  </a:cubicBezTo>
                  <a:cubicBezTo>
                    <a:pt x="137" y="186"/>
                    <a:pt x="137" y="186"/>
                    <a:pt x="137" y="186"/>
                  </a:cubicBezTo>
                  <a:cubicBezTo>
                    <a:pt x="137" y="187"/>
                    <a:pt x="138" y="187"/>
                    <a:pt x="139" y="187"/>
                  </a:cubicBezTo>
                  <a:cubicBezTo>
                    <a:pt x="139" y="187"/>
                    <a:pt x="139" y="187"/>
                    <a:pt x="140" y="187"/>
                  </a:cubicBezTo>
                  <a:cubicBezTo>
                    <a:pt x="142" y="186"/>
                    <a:pt x="145" y="185"/>
                    <a:pt x="147" y="183"/>
                  </a:cubicBezTo>
                  <a:cubicBezTo>
                    <a:pt x="148" y="183"/>
                    <a:pt x="149" y="181"/>
                    <a:pt x="148" y="180"/>
                  </a:cubicBezTo>
                  <a:cubicBezTo>
                    <a:pt x="146" y="175"/>
                    <a:pt x="146" y="175"/>
                    <a:pt x="146" y="175"/>
                  </a:cubicBezTo>
                  <a:cubicBezTo>
                    <a:pt x="150" y="172"/>
                    <a:pt x="154" y="169"/>
                    <a:pt x="158" y="166"/>
                  </a:cubicBezTo>
                  <a:cubicBezTo>
                    <a:pt x="162" y="170"/>
                    <a:pt x="162" y="170"/>
                    <a:pt x="162" y="170"/>
                  </a:cubicBezTo>
                  <a:cubicBezTo>
                    <a:pt x="163" y="171"/>
                    <a:pt x="163" y="171"/>
                    <a:pt x="164" y="171"/>
                  </a:cubicBezTo>
                  <a:cubicBezTo>
                    <a:pt x="165" y="171"/>
                    <a:pt x="165" y="171"/>
                    <a:pt x="166" y="170"/>
                  </a:cubicBezTo>
                  <a:cubicBezTo>
                    <a:pt x="168" y="168"/>
                    <a:pt x="170" y="166"/>
                    <a:pt x="172" y="164"/>
                  </a:cubicBezTo>
                  <a:cubicBezTo>
                    <a:pt x="172" y="163"/>
                    <a:pt x="172" y="162"/>
                    <a:pt x="172" y="161"/>
                  </a:cubicBezTo>
                  <a:cubicBezTo>
                    <a:pt x="167" y="157"/>
                    <a:pt x="167" y="157"/>
                    <a:pt x="167" y="157"/>
                  </a:cubicBezTo>
                  <a:cubicBezTo>
                    <a:pt x="171" y="153"/>
                    <a:pt x="174" y="149"/>
                    <a:pt x="176" y="144"/>
                  </a:cubicBezTo>
                  <a:cubicBezTo>
                    <a:pt x="182" y="147"/>
                    <a:pt x="182" y="147"/>
                    <a:pt x="182" y="147"/>
                  </a:cubicBezTo>
                  <a:cubicBezTo>
                    <a:pt x="182" y="147"/>
                    <a:pt x="183" y="147"/>
                    <a:pt x="183" y="147"/>
                  </a:cubicBezTo>
                  <a:cubicBezTo>
                    <a:pt x="184" y="147"/>
                    <a:pt x="185" y="147"/>
                    <a:pt x="185" y="146"/>
                  </a:cubicBezTo>
                  <a:cubicBezTo>
                    <a:pt x="186" y="144"/>
                    <a:pt x="188" y="141"/>
                    <a:pt x="189" y="139"/>
                  </a:cubicBezTo>
                  <a:cubicBezTo>
                    <a:pt x="189" y="137"/>
                    <a:pt x="189" y="136"/>
                    <a:pt x="188" y="136"/>
                  </a:cubicBezTo>
                  <a:cubicBezTo>
                    <a:pt x="182" y="133"/>
                    <a:pt x="182" y="133"/>
                    <a:pt x="182" y="133"/>
                  </a:cubicBezTo>
                  <a:cubicBezTo>
                    <a:pt x="184" y="128"/>
                    <a:pt x="186" y="123"/>
                    <a:pt x="187" y="118"/>
                  </a:cubicBezTo>
                  <a:cubicBezTo>
                    <a:pt x="193" y="119"/>
                    <a:pt x="193" y="119"/>
                    <a:pt x="193" y="119"/>
                  </a:cubicBezTo>
                  <a:cubicBezTo>
                    <a:pt x="194" y="119"/>
                    <a:pt x="194" y="119"/>
                    <a:pt x="194" y="119"/>
                  </a:cubicBezTo>
                  <a:cubicBezTo>
                    <a:pt x="195" y="119"/>
                    <a:pt x="196" y="118"/>
                    <a:pt x="196" y="117"/>
                  </a:cubicBezTo>
                  <a:cubicBezTo>
                    <a:pt x="196" y="114"/>
                    <a:pt x="197" y="112"/>
                    <a:pt x="197" y="109"/>
                  </a:cubicBezTo>
                  <a:cubicBezTo>
                    <a:pt x="197" y="107"/>
                    <a:pt x="197" y="106"/>
                    <a:pt x="195" y="106"/>
                  </a:cubicBezTo>
                  <a:close/>
                </a:path>
              </a:pathLst>
            </a:custGeom>
            <a:solidFill>
              <a:schemeClr val="accent1"/>
            </a:solidFill>
            <a:ln w="19050" cap="rnd">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4" name="Freeform 6">
              <a:extLst>
                <a:ext uri="{FF2B5EF4-FFF2-40B4-BE49-F238E27FC236}">
                  <a16:creationId xmlns:a16="http://schemas.microsoft.com/office/drawing/2014/main" xmlns="" id="{6EC1DA99-4F1E-4947-992D-154D179481EA}"/>
                </a:ext>
              </a:extLst>
            </p:cNvPr>
            <p:cNvSpPr>
              <a:spLocks/>
            </p:cNvSpPr>
            <p:nvPr/>
          </p:nvSpPr>
          <p:spPr bwMode="auto">
            <a:xfrm>
              <a:off x="9873032" y="4716036"/>
              <a:ext cx="5894988" cy="5873912"/>
            </a:xfrm>
            <a:custGeom>
              <a:avLst/>
              <a:gdLst>
                <a:gd name="T0" fmla="*/ 189 w 197"/>
                <a:gd name="T1" fmla="*/ 92 h 196"/>
                <a:gd name="T2" fmla="*/ 196 w 197"/>
                <a:gd name="T3" fmla="*/ 80 h 196"/>
                <a:gd name="T4" fmla="*/ 187 w 197"/>
                <a:gd name="T5" fmla="*/ 79 h 196"/>
                <a:gd name="T6" fmla="*/ 189 w 197"/>
                <a:gd name="T7" fmla="*/ 58 h 196"/>
                <a:gd name="T8" fmla="*/ 183 w 197"/>
                <a:gd name="T9" fmla="*/ 50 h 196"/>
                <a:gd name="T10" fmla="*/ 172 w 197"/>
                <a:gd name="T11" fmla="*/ 35 h 196"/>
                <a:gd name="T12" fmla="*/ 165 w 197"/>
                <a:gd name="T13" fmla="*/ 26 h 196"/>
                <a:gd name="T14" fmla="*/ 147 w 197"/>
                <a:gd name="T15" fmla="*/ 21 h 196"/>
                <a:gd name="T16" fmla="*/ 141 w 197"/>
                <a:gd name="T17" fmla="*/ 9 h 196"/>
                <a:gd name="T18" fmla="*/ 135 w 197"/>
                <a:gd name="T19" fmla="*/ 15 h 196"/>
                <a:gd name="T20" fmla="*/ 122 w 197"/>
                <a:gd name="T21" fmla="*/ 4 h 196"/>
                <a:gd name="T22" fmla="*/ 111 w 197"/>
                <a:gd name="T23" fmla="*/ 0 h 196"/>
                <a:gd name="T24" fmla="*/ 98 w 197"/>
                <a:gd name="T25" fmla="*/ 8 h 196"/>
                <a:gd name="T26" fmla="*/ 98 w 197"/>
                <a:gd name="T27" fmla="*/ 8 h 196"/>
                <a:gd name="T28" fmla="*/ 92 w 197"/>
                <a:gd name="T29" fmla="*/ 2 h 196"/>
                <a:gd name="T30" fmla="*/ 81 w 197"/>
                <a:gd name="T31" fmla="*/ 1 h 196"/>
                <a:gd name="T32" fmla="*/ 65 w 197"/>
                <a:gd name="T33" fmla="*/ 14 h 196"/>
                <a:gd name="T34" fmla="*/ 59 w 197"/>
                <a:gd name="T35" fmla="*/ 7 h 196"/>
                <a:gd name="T36" fmla="*/ 53 w 197"/>
                <a:gd name="T37" fmla="*/ 20 h 196"/>
                <a:gd name="T38" fmla="*/ 35 w 197"/>
                <a:gd name="T39" fmla="*/ 23 h 196"/>
                <a:gd name="T40" fmla="*/ 27 w 197"/>
                <a:gd name="T41" fmla="*/ 33 h 196"/>
                <a:gd name="T42" fmla="*/ 16 w 197"/>
                <a:gd name="T43" fmla="*/ 47 h 196"/>
                <a:gd name="T44" fmla="*/ 9 w 197"/>
                <a:gd name="T45" fmla="*/ 55 h 196"/>
                <a:gd name="T46" fmla="*/ 13 w 197"/>
                <a:gd name="T47" fmla="*/ 69 h 196"/>
                <a:gd name="T48" fmla="*/ 4 w 197"/>
                <a:gd name="T49" fmla="*/ 75 h 196"/>
                <a:gd name="T50" fmla="*/ 2 w 197"/>
                <a:gd name="T51" fmla="*/ 88 h 196"/>
                <a:gd name="T52" fmla="*/ 2 w 197"/>
                <a:gd name="T53" fmla="*/ 105 h 196"/>
                <a:gd name="T54" fmla="*/ 4 w 197"/>
                <a:gd name="T55" fmla="*/ 118 h 196"/>
                <a:gd name="T56" fmla="*/ 15 w 197"/>
                <a:gd name="T57" fmla="*/ 132 h 196"/>
                <a:gd name="T58" fmla="*/ 12 w 197"/>
                <a:gd name="T59" fmla="*/ 145 h 196"/>
                <a:gd name="T60" fmla="*/ 21 w 197"/>
                <a:gd name="T61" fmla="*/ 144 h 196"/>
                <a:gd name="T62" fmla="*/ 25 w 197"/>
                <a:gd name="T63" fmla="*/ 163 h 196"/>
                <a:gd name="T64" fmla="*/ 34 w 197"/>
                <a:gd name="T65" fmla="*/ 170 h 196"/>
                <a:gd name="T66" fmla="*/ 48 w 197"/>
                <a:gd name="T67" fmla="*/ 180 h 196"/>
                <a:gd name="T68" fmla="*/ 58 w 197"/>
                <a:gd name="T69" fmla="*/ 187 h 196"/>
                <a:gd name="T70" fmla="*/ 70 w 197"/>
                <a:gd name="T71" fmla="*/ 183 h 196"/>
                <a:gd name="T72" fmla="*/ 78 w 197"/>
                <a:gd name="T73" fmla="*/ 194 h 196"/>
                <a:gd name="T74" fmla="*/ 89 w 197"/>
                <a:gd name="T75" fmla="*/ 194 h 196"/>
                <a:gd name="T76" fmla="*/ 105 w 197"/>
                <a:gd name="T77" fmla="*/ 188 h 196"/>
                <a:gd name="T78" fmla="*/ 108 w 197"/>
                <a:gd name="T79" fmla="*/ 196 h 196"/>
                <a:gd name="T80" fmla="*/ 118 w 197"/>
                <a:gd name="T81" fmla="*/ 186 h 196"/>
                <a:gd name="T82" fmla="*/ 137 w 197"/>
                <a:gd name="T83" fmla="*/ 189 h 196"/>
                <a:gd name="T84" fmla="*/ 147 w 197"/>
                <a:gd name="T85" fmla="*/ 182 h 196"/>
                <a:gd name="T86" fmla="*/ 161 w 197"/>
                <a:gd name="T87" fmla="*/ 172 h 196"/>
                <a:gd name="T88" fmla="*/ 171 w 197"/>
                <a:gd name="T89" fmla="*/ 166 h 196"/>
                <a:gd name="T90" fmla="*/ 176 w 197"/>
                <a:gd name="T91" fmla="*/ 146 h 196"/>
                <a:gd name="T92" fmla="*/ 184 w 197"/>
                <a:gd name="T93" fmla="*/ 148 h 196"/>
                <a:gd name="T94" fmla="*/ 182 w 197"/>
                <a:gd name="T95" fmla="*/ 134 h 196"/>
                <a:gd name="T96" fmla="*/ 193 w 197"/>
                <a:gd name="T97" fmla="*/ 121 h 196"/>
                <a:gd name="T98" fmla="*/ 197 w 197"/>
                <a:gd name="T99"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196">
                  <a:moveTo>
                    <a:pt x="195" y="108"/>
                  </a:moveTo>
                  <a:cubicBezTo>
                    <a:pt x="189" y="107"/>
                    <a:pt x="189" y="107"/>
                    <a:pt x="189" y="107"/>
                  </a:cubicBezTo>
                  <a:cubicBezTo>
                    <a:pt x="190" y="102"/>
                    <a:pt x="190" y="97"/>
                    <a:pt x="189" y="92"/>
                  </a:cubicBezTo>
                  <a:cubicBezTo>
                    <a:pt x="195" y="91"/>
                    <a:pt x="195" y="91"/>
                    <a:pt x="195" y="91"/>
                  </a:cubicBezTo>
                  <a:cubicBezTo>
                    <a:pt x="197" y="90"/>
                    <a:pt x="197" y="89"/>
                    <a:pt x="197" y="88"/>
                  </a:cubicBezTo>
                  <a:cubicBezTo>
                    <a:pt x="197" y="85"/>
                    <a:pt x="197" y="83"/>
                    <a:pt x="196" y="80"/>
                  </a:cubicBezTo>
                  <a:cubicBezTo>
                    <a:pt x="196" y="79"/>
                    <a:pt x="195" y="78"/>
                    <a:pt x="194" y="78"/>
                  </a:cubicBezTo>
                  <a:cubicBezTo>
                    <a:pt x="194" y="78"/>
                    <a:pt x="194" y="78"/>
                    <a:pt x="194" y="78"/>
                  </a:cubicBezTo>
                  <a:cubicBezTo>
                    <a:pt x="187" y="79"/>
                    <a:pt x="187" y="79"/>
                    <a:pt x="187" y="79"/>
                  </a:cubicBezTo>
                  <a:cubicBezTo>
                    <a:pt x="186" y="74"/>
                    <a:pt x="185" y="69"/>
                    <a:pt x="183" y="64"/>
                  </a:cubicBezTo>
                  <a:cubicBezTo>
                    <a:pt x="188" y="61"/>
                    <a:pt x="188" y="61"/>
                    <a:pt x="188" y="61"/>
                  </a:cubicBezTo>
                  <a:cubicBezTo>
                    <a:pt x="189" y="61"/>
                    <a:pt x="190" y="59"/>
                    <a:pt x="189" y="58"/>
                  </a:cubicBezTo>
                  <a:cubicBezTo>
                    <a:pt x="188" y="56"/>
                    <a:pt x="187" y="53"/>
                    <a:pt x="186" y="51"/>
                  </a:cubicBezTo>
                  <a:cubicBezTo>
                    <a:pt x="185" y="50"/>
                    <a:pt x="184" y="49"/>
                    <a:pt x="184" y="49"/>
                  </a:cubicBezTo>
                  <a:cubicBezTo>
                    <a:pt x="183" y="49"/>
                    <a:pt x="183" y="50"/>
                    <a:pt x="183" y="50"/>
                  </a:cubicBezTo>
                  <a:cubicBezTo>
                    <a:pt x="177" y="52"/>
                    <a:pt x="177" y="52"/>
                    <a:pt x="177" y="52"/>
                  </a:cubicBezTo>
                  <a:cubicBezTo>
                    <a:pt x="174" y="48"/>
                    <a:pt x="171" y="44"/>
                    <a:pt x="168" y="40"/>
                  </a:cubicBezTo>
                  <a:cubicBezTo>
                    <a:pt x="172" y="35"/>
                    <a:pt x="172" y="35"/>
                    <a:pt x="172" y="35"/>
                  </a:cubicBezTo>
                  <a:cubicBezTo>
                    <a:pt x="173" y="35"/>
                    <a:pt x="173" y="33"/>
                    <a:pt x="173" y="32"/>
                  </a:cubicBezTo>
                  <a:cubicBezTo>
                    <a:pt x="171" y="30"/>
                    <a:pt x="169" y="28"/>
                    <a:pt x="167" y="26"/>
                  </a:cubicBezTo>
                  <a:cubicBezTo>
                    <a:pt x="166" y="26"/>
                    <a:pt x="166" y="26"/>
                    <a:pt x="165" y="26"/>
                  </a:cubicBezTo>
                  <a:cubicBezTo>
                    <a:pt x="164" y="26"/>
                    <a:pt x="164" y="26"/>
                    <a:pt x="163" y="26"/>
                  </a:cubicBezTo>
                  <a:cubicBezTo>
                    <a:pt x="159" y="30"/>
                    <a:pt x="159" y="30"/>
                    <a:pt x="159" y="30"/>
                  </a:cubicBezTo>
                  <a:cubicBezTo>
                    <a:pt x="155" y="27"/>
                    <a:pt x="151" y="24"/>
                    <a:pt x="147" y="21"/>
                  </a:cubicBezTo>
                  <a:cubicBezTo>
                    <a:pt x="150" y="16"/>
                    <a:pt x="150" y="16"/>
                    <a:pt x="150" y="16"/>
                  </a:cubicBezTo>
                  <a:cubicBezTo>
                    <a:pt x="150" y="15"/>
                    <a:pt x="150" y="13"/>
                    <a:pt x="149" y="13"/>
                  </a:cubicBezTo>
                  <a:cubicBezTo>
                    <a:pt x="146" y="12"/>
                    <a:pt x="144" y="10"/>
                    <a:pt x="141" y="9"/>
                  </a:cubicBezTo>
                  <a:cubicBezTo>
                    <a:pt x="141" y="9"/>
                    <a:pt x="140" y="9"/>
                    <a:pt x="140" y="9"/>
                  </a:cubicBezTo>
                  <a:cubicBezTo>
                    <a:pt x="139" y="9"/>
                    <a:pt x="139" y="9"/>
                    <a:pt x="138" y="10"/>
                  </a:cubicBezTo>
                  <a:cubicBezTo>
                    <a:pt x="135" y="15"/>
                    <a:pt x="135" y="15"/>
                    <a:pt x="135" y="15"/>
                  </a:cubicBezTo>
                  <a:cubicBezTo>
                    <a:pt x="133" y="14"/>
                    <a:pt x="130" y="13"/>
                    <a:pt x="128" y="13"/>
                  </a:cubicBezTo>
                  <a:cubicBezTo>
                    <a:pt x="126" y="12"/>
                    <a:pt x="123" y="11"/>
                    <a:pt x="121" y="10"/>
                  </a:cubicBezTo>
                  <a:cubicBezTo>
                    <a:pt x="122" y="4"/>
                    <a:pt x="122" y="4"/>
                    <a:pt x="122" y="4"/>
                  </a:cubicBezTo>
                  <a:cubicBezTo>
                    <a:pt x="122" y="3"/>
                    <a:pt x="121" y="2"/>
                    <a:pt x="120" y="2"/>
                  </a:cubicBezTo>
                  <a:cubicBezTo>
                    <a:pt x="117" y="1"/>
                    <a:pt x="114" y="1"/>
                    <a:pt x="111" y="0"/>
                  </a:cubicBezTo>
                  <a:cubicBezTo>
                    <a:pt x="111" y="0"/>
                    <a:pt x="111" y="0"/>
                    <a:pt x="111" y="0"/>
                  </a:cubicBezTo>
                  <a:cubicBezTo>
                    <a:pt x="110" y="0"/>
                    <a:pt x="109" y="1"/>
                    <a:pt x="109" y="2"/>
                  </a:cubicBezTo>
                  <a:cubicBezTo>
                    <a:pt x="108" y="8"/>
                    <a:pt x="108" y="8"/>
                    <a:pt x="108" y="8"/>
                  </a:cubicBezTo>
                  <a:cubicBezTo>
                    <a:pt x="105" y="8"/>
                    <a:pt x="102" y="8"/>
                    <a:pt x="98" y="8"/>
                  </a:cubicBezTo>
                  <a:cubicBezTo>
                    <a:pt x="98" y="9"/>
                    <a:pt x="98" y="9"/>
                    <a:pt x="98" y="9"/>
                  </a:cubicBezTo>
                  <a:cubicBezTo>
                    <a:pt x="98" y="9"/>
                    <a:pt x="98" y="9"/>
                    <a:pt x="98" y="9"/>
                  </a:cubicBezTo>
                  <a:cubicBezTo>
                    <a:pt x="98" y="8"/>
                    <a:pt x="98" y="8"/>
                    <a:pt x="98" y="8"/>
                  </a:cubicBezTo>
                  <a:cubicBezTo>
                    <a:pt x="98" y="8"/>
                    <a:pt x="98" y="8"/>
                    <a:pt x="98" y="8"/>
                  </a:cubicBezTo>
                  <a:cubicBezTo>
                    <a:pt x="96" y="8"/>
                    <a:pt x="95" y="8"/>
                    <a:pt x="93" y="8"/>
                  </a:cubicBezTo>
                  <a:cubicBezTo>
                    <a:pt x="92" y="2"/>
                    <a:pt x="92" y="2"/>
                    <a:pt x="92" y="2"/>
                  </a:cubicBezTo>
                  <a:cubicBezTo>
                    <a:pt x="91" y="1"/>
                    <a:pt x="90" y="0"/>
                    <a:pt x="89" y="0"/>
                  </a:cubicBezTo>
                  <a:cubicBezTo>
                    <a:pt x="89" y="0"/>
                    <a:pt x="89" y="0"/>
                    <a:pt x="89" y="0"/>
                  </a:cubicBezTo>
                  <a:cubicBezTo>
                    <a:pt x="86" y="0"/>
                    <a:pt x="83" y="0"/>
                    <a:pt x="81" y="1"/>
                  </a:cubicBezTo>
                  <a:cubicBezTo>
                    <a:pt x="79" y="1"/>
                    <a:pt x="79" y="2"/>
                    <a:pt x="79" y="3"/>
                  </a:cubicBezTo>
                  <a:cubicBezTo>
                    <a:pt x="80" y="10"/>
                    <a:pt x="80" y="10"/>
                    <a:pt x="80" y="10"/>
                  </a:cubicBezTo>
                  <a:cubicBezTo>
                    <a:pt x="75" y="11"/>
                    <a:pt x="70" y="12"/>
                    <a:pt x="65" y="14"/>
                  </a:cubicBezTo>
                  <a:cubicBezTo>
                    <a:pt x="62" y="8"/>
                    <a:pt x="62" y="8"/>
                    <a:pt x="62" y="8"/>
                  </a:cubicBezTo>
                  <a:cubicBezTo>
                    <a:pt x="62" y="8"/>
                    <a:pt x="61" y="7"/>
                    <a:pt x="60" y="7"/>
                  </a:cubicBezTo>
                  <a:cubicBezTo>
                    <a:pt x="60" y="7"/>
                    <a:pt x="59" y="7"/>
                    <a:pt x="59" y="7"/>
                  </a:cubicBezTo>
                  <a:cubicBezTo>
                    <a:pt x="57" y="8"/>
                    <a:pt x="54" y="10"/>
                    <a:pt x="52" y="11"/>
                  </a:cubicBezTo>
                  <a:cubicBezTo>
                    <a:pt x="50" y="12"/>
                    <a:pt x="50" y="13"/>
                    <a:pt x="51" y="14"/>
                  </a:cubicBezTo>
                  <a:cubicBezTo>
                    <a:pt x="53" y="20"/>
                    <a:pt x="53" y="20"/>
                    <a:pt x="53" y="20"/>
                  </a:cubicBezTo>
                  <a:cubicBezTo>
                    <a:pt x="49" y="22"/>
                    <a:pt x="45" y="25"/>
                    <a:pt x="41" y="28"/>
                  </a:cubicBezTo>
                  <a:cubicBezTo>
                    <a:pt x="36" y="24"/>
                    <a:pt x="36" y="24"/>
                    <a:pt x="36" y="24"/>
                  </a:cubicBezTo>
                  <a:cubicBezTo>
                    <a:pt x="36" y="24"/>
                    <a:pt x="35" y="23"/>
                    <a:pt x="35" y="23"/>
                  </a:cubicBezTo>
                  <a:cubicBezTo>
                    <a:pt x="34" y="23"/>
                    <a:pt x="33" y="24"/>
                    <a:pt x="33" y="24"/>
                  </a:cubicBezTo>
                  <a:cubicBezTo>
                    <a:pt x="31" y="26"/>
                    <a:pt x="29" y="28"/>
                    <a:pt x="27" y="30"/>
                  </a:cubicBezTo>
                  <a:cubicBezTo>
                    <a:pt x="26" y="31"/>
                    <a:pt x="26" y="32"/>
                    <a:pt x="27" y="33"/>
                  </a:cubicBezTo>
                  <a:cubicBezTo>
                    <a:pt x="31" y="38"/>
                    <a:pt x="31" y="38"/>
                    <a:pt x="31" y="38"/>
                  </a:cubicBezTo>
                  <a:cubicBezTo>
                    <a:pt x="28" y="41"/>
                    <a:pt x="25" y="45"/>
                    <a:pt x="22" y="50"/>
                  </a:cubicBezTo>
                  <a:cubicBezTo>
                    <a:pt x="16" y="47"/>
                    <a:pt x="16" y="47"/>
                    <a:pt x="16" y="47"/>
                  </a:cubicBezTo>
                  <a:cubicBezTo>
                    <a:pt x="16" y="47"/>
                    <a:pt x="16" y="47"/>
                    <a:pt x="15" y="47"/>
                  </a:cubicBezTo>
                  <a:cubicBezTo>
                    <a:pt x="14" y="47"/>
                    <a:pt x="14" y="47"/>
                    <a:pt x="13" y="48"/>
                  </a:cubicBezTo>
                  <a:cubicBezTo>
                    <a:pt x="12" y="50"/>
                    <a:pt x="11" y="53"/>
                    <a:pt x="9" y="55"/>
                  </a:cubicBezTo>
                  <a:cubicBezTo>
                    <a:pt x="9" y="56"/>
                    <a:pt x="9" y="58"/>
                    <a:pt x="10" y="58"/>
                  </a:cubicBezTo>
                  <a:cubicBezTo>
                    <a:pt x="16" y="61"/>
                    <a:pt x="16" y="61"/>
                    <a:pt x="16" y="61"/>
                  </a:cubicBezTo>
                  <a:cubicBezTo>
                    <a:pt x="15" y="64"/>
                    <a:pt x="14" y="66"/>
                    <a:pt x="13" y="69"/>
                  </a:cubicBezTo>
                  <a:cubicBezTo>
                    <a:pt x="12" y="71"/>
                    <a:pt x="11" y="73"/>
                    <a:pt x="11" y="76"/>
                  </a:cubicBezTo>
                  <a:cubicBezTo>
                    <a:pt x="5" y="75"/>
                    <a:pt x="5" y="75"/>
                    <a:pt x="5" y="75"/>
                  </a:cubicBezTo>
                  <a:cubicBezTo>
                    <a:pt x="4" y="75"/>
                    <a:pt x="4" y="75"/>
                    <a:pt x="4" y="75"/>
                  </a:cubicBezTo>
                  <a:cubicBezTo>
                    <a:pt x="3" y="75"/>
                    <a:pt x="2" y="76"/>
                    <a:pt x="2" y="77"/>
                  </a:cubicBezTo>
                  <a:cubicBezTo>
                    <a:pt x="1" y="80"/>
                    <a:pt x="1" y="82"/>
                    <a:pt x="0" y="85"/>
                  </a:cubicBezTo>
                  <a:cubicBezTo>
                    <a:pt x="0" y="86"/>
                    <a:pt x="1" y="87"/>
                    <a:pt x="2" y="88"/>
                  </a:cubicBezTo>
                  <a:cubicBezTo>
                    <a:pt x="8" y="89"/>
                    <a:pt x="8" y="89"/>
                    <a:pt x="8" y="89"/>
                  </a:cubicBezTo>
                  <a:cubicBezTo>
                    <a:pt x="8" y="94"/>
                    <a:pt x="8" y="99"/>
                    <a:pt x="8" y="104"/>
                  </a:cubicBezTo>
                  <a:cubicBezTo>
                    <a:pt x="2" y="105"/>
                    <a:pt x="2" y="105"/>
                    <a:pt x="2" y="105"/>
                  </a:cubicBezTo>
                  <a:cubicBezTo>
                    <a:pt x="1" y="105"/>
                    <a:pt x="0" y="106"/>
                    <a:pt x="0" y="108"/>
                  </a:cubicBezTo>
                  <a:cubicBezTo>
                    <a:pt x="1" y="110"/>
                    <a:pt x="1" y="113"/>
                    <a:pt x="1" y="116"/>
                  </a:cubicBezTo>
                  <a:cubicBezTo>
                    <a:pt x="2" y="117"/>
                    <a:pt x="3" y="118"/>
                    <a:pt x="4" y="118"/>
                  </a:cubicBezTo>
                  <a:cubicBezTo>
                    <a:pt x="4" y="118"/>
                    <a:pt x="4" y="118"/>
                    <a:pt x="4" y="118"/>
                  </a:cubicBezTo>
                  <a:cubicBezTo>
                    <a:pt x="10" y="117"/>
                    <a:pt x="10" y="117"/>
                    <a:pt x="10" y="117"/>
                  </a:cubicBezTo>
                  <a:cubicBezTo>
                    <a:pt x="11" y="122"/>
                    <a:pt x="13" y="127"/>
                    <a:pt x="15" y="132"/>
                  </a:cubicBezTo>
                  <a:cubicBezTo>
                    <a:pt x="9" y="135"/>
                    <a:pt x="9" y="135"/>
                    <a:pt x="9" y="135"/>
                  </a:cubicBezTo>
                  <a:cubicBezTo>
                    <a:pt x="8" y="135"/>
                    <a:pt x="8" y="136"/>
                    <a:pt x="8" y="138"/>
                  </a:cubicBezTo>
                  <a:cubicBezTo>
                    <a:pt x="9" y="140"/>
                    <a:pt x="11" y="143"/>
                    <a:pt x="12" y="145"/>
                  </a:cubicBezTo>
                  <a:cubicBezTo>
                    <a:pt x="12" y="146"/>
                    <a:pt x="13" y="146"/>
                    <a:pt x="14" y="146"/>
                  </a:cubicBezTo>
                  <a:cubicBezTo>
                    <a:pt x="14" y="146"/>
                    <a:pt x="15" y="146"/>
                    <a:pt x="15" y="146"/>
                  </a:cubicBezTo>
                  <a:cubicBezTo>
                    <a:pt x="21" y="144"/>
                    <a:pt x="21" y="144"/>
                    <a:pt x="21" y="144"/>
                  </a:cubicBezTo>
                  <a:cubicBezTo>
                    <a:pt x="23" y="148"/>
                    <a:pt x="26" y="152"/>
                    <a:pt x="29" y="156"/>
                  </a:cubicBezTo>
                  <a:cubicBezTo>
                    <a:pt x="25" y="160"/>
                    <a:pt x="25" y="160"/>
                    <a:pt x="25" y="160"/>
                  </a:cubicBezTo>
                  <a:cubicBezTo>
                    <a:pt x="24" y="161"/>
                    <a:pt x="24" y="163"/>
                    <a:pt x="25" y="163"/>
                  </a:cubicBezTo>
                  <a:cubicBezTo>
                    <a:pt x="27" y="166"/>
                    <a:pt x="29" y="168"/>
                    <a:pt x="31" y="170"/>
                  </a:cubicBezTo>
                  <a:cubicBezTo>
                    <a:pt x="31" y="170"/>
                    <a:pt x="32" y="170"/>
                    <a:pt x="33" y="170"/>
                  </a:cubicBezTo>
                  <a:cubicBezTo>
                    <a:pt x="33" y="170"/>
                    <a:pt x="34" y="170"/>
                    <a:pt x="34" y="170"/>
                  </a:cubicBezTo>
                  <a:cubicBezTo>
                    <a:pt x="39" y="165"/>
                    <a:pt x="39" y="165"/>
                    <a:pt x="39" y="165"/>
                  </a:cubicBezTo>
                  <a:cubicBezTo>
                    <a:pt x="42" y="169"/>
                    <a:pt x="47" y="172"/>
                    <a:pt x="51" y="174"/>
                  </a:cubicBezTo>
                  <a:cubicBezTo>
                    <a:pt x="48" y="180"/>
                    <a:pt x="48" y="180"/>
                    <a:pt x="48" y="180"/>
                  </a:cubicBezTo>
                  <a:cubicBezTo>
                    <a:pt x="48" y="181"/>
                    <a:pt x="48" y="182"/>
                    <a:pt x="49" y="183"/>
                  </a:cubicBezTo>
                  <a:cubicBezTo>
                    <a:pt x="51" y="184"/>
                    <a:pt x="54" y="186"/>
                    <a:pt x="57" y="187"/>
                  </a:cubicBezTo>
                  <a:cubicBezTo>
                    <a:pt x="57" y="187"/>
                    <a:pt x="57" y="187"/>
                    <a:pt x="58" y="187"/>
                  </a:cubicBezTo>
                  <a:cubicBezTo>
                    <a:pt x="58" y="187"/>
                    <a:pt x="59" y="187"/>
                    <a:pt x="59" y="186"/>
                  </a:cubicBezTo>
                  <a:cubicBezTo>
                    <a:pt x="63" y="181"/>
                    <a:pt x="63" y="181"/>
                    <a:pt x="63" y="181"/>
                  </a:cubicBezTo>
                  <a:cubicBezTo>
                    <a:pt x="65" y="182"/>
                    <a:pt x="67" y="182"/>
                    <a:pt x="70" y="183"/>
                  </a:cubicBezTo>
                  <a:cubicBezTo>
                    <a:pt x="72" y="184"/>
                    <a:pt x="74" y="185"/>
                    <a:pt x="77" y="185"/>
                  </a:cubicBezTo>
                  <a:cubicBezTo>
                    <a:pt x="76" y="192"/>
                    <a:pt x="76" y="192"/>
                    <a:pt x="76" y="192"/>
                  </a:cubicBezTo>
                  <a:cubicBezTo>
                    <a:pt x="76" y="193"/>
                    <a:pt x="76" y="194"/>
                    <a:pt x="78" y="194"/>
                  </a:cubicBezTo>
                  <a:cubicBezTo>
                    <a:pt x="81" y="195"/>
                    <a:pt x="83" y="195"/>
                    <a:pt x="86" y="196"/>
                  </a:cubicBezTo>
                  <a:cubicBezTo>
                    <a:pt x="86" y="196"/>
                    <a:pt x="86" y="196"/>
                    <a:pt x="86" y="196"/>
                  </a:cubicBezTo>
                  <a:cubicBezTo>
                    <a:pt x="87" y="196"/>
                    <a:pt x="88" y="195"/>
                    <a:pt x="89" y="194"/>
                  </a:cubicBezTo>
                  <a:cubicBezTo>
                    <a:pt x="90" y="188"/>
                    <a:pt x="90" y="188"/>
                    <a:pt x="90" y="188"/>
                  </a:cubicBezTo>
                  <a:cubicBezTo>
                    <a:pt x="93" y="188"/>
                    <a:pt x="96" y="188"/>
                    <a:pt x="99" y="188"/>
                  </a:cubicBezTo>
                  <a:cubicBezTo>
                    <a:pt x="101" y="188"/>
                    <a:pt x="103" y="188"/>
                    <a:pt x="105" y="188"/>
                  </a:cubicBezTo>
                  <a:cubicBezTo>
                    <a:pt x="106" y="194"/>
                    <a:pt x="106" y="194"/>
                    <a:pt x="106" y="194"/>
                  </a:cubicBezTo>
                  <a:cubicBezTo>
                    <a:pt x="106" y="195"/>
                    <a:pt x="107" y="196"/>
                    <a:pt x="108" y="196"/>
                  </a:cubicBezTo>
                  <a:cubicBezTo>
                    <a:pt x="108" y="196"/>
                    <a:pt x="108" y="196"/>
                    <a:pt x="108" y="196"/>
                  </a:cubicBezTo>
                  <a:cubicBezTo>
                    <a:pt x="111" y="196"/>
                    <a:pt x="114" y="195"/>
                    <a:pt x="117" y="195"/>
                  </a:cubicBezTo>
                  <a:cubicBezTo>
                    <a:pt x="118" y="195"/>
                    <a:pt x="119" y="194"/>
                    <a:pt x="119" y="192"/>
                  </a:cubicBezTo>
                  <a:cubicBezTo>
                    <a:pt x="118" y="186"/>
                    <a:pt x="118" y="186"/>
                    <a:pt x="118" y="186"/>
                  </a:cubicBezTo>
                  <a:cubicBezTo>
                    <a:pt x="123" y="185"/>
                    <a:pt x="128" y="184"/>
                    <a:pt x="133" y="182"/>
                  </a:cubicBezTo>
                  <a:cubicBezTo>
                    <a:pt x="135" y="187"/>
                    <a:pt x="135" y="187"/>
                    <a:pt x="135" y="187"/>
                  </a:cubicBezTo>
                  <a:cubicBezTo>
                    <a:pt x="136" y="188"/>
                    <a:pt x="137" y="189"/>
                    <a:pt x="137" y="189"/>
                  </a:cubicBezTo>
                  <a:cubicBezTo>
                    <a:pt x="138" y="189"/>
                    <a:pt x="138" y="189"/>
                    <a:pt x="138" y="188"/>
                  </a:cubicBezTo>
                  <a:cubicBezTo>
                    <a:pt x="141" y="187"/>
                    <a:pt x="143" y="186"/>
                    <a:pt x="146" y="185"/>
                  </a:cubicBezTo>
                  <a:cubicBezTo>
                    <a:pt x="147" y="184"/>
                    <a:pt x="148" y="183"/>
                    <a:pt x="147" y="182"/>
                  </a:cubicBezTo>
                  <a:cubicBezTo>
                    <a:pt x="144" y="176"/>
                    <a:pt x="144" y="176"/>
                    <a:pt x="144" y="176"/>
                  </a:cubicBezTo>
                  <a:cubicBezTo>
                    <a:pt x="149" y="174"/>
                    <a:pt x="153" y="171"/>
                    <a:pt x="157" y="167"/>
                  </a:cubicBezTo>
                  <a:cubicBezTo>
                    <a:pt x="161" y="172"/>
                    <a:pt x="161" y="172"/>
                    <a:pt x="161" y="172"/>
                  </a:cubicBezTo>
                  <a:cubicBezTo>
                    <a:pt x="162" y="172"/>
                    <a:pt x="162" y="172"/>
                    <a:pt x="163" y="172"/>
                  </a:cubicBezTo>
                  <a:cubicBezTo>
                    <a:pt x="164" y="172"/>
                    <a:pt x="164" y="172"/>
                    <a:pt x="165" y="172"/>
                  </a:cubicBezTo>
                  <a:cubicBezTo>
                    <a:pt x="167" y="170"/>
                    <a:pt x="169" y="168"/>
                    <a:pt x="171" y="166"/>
                  </a:cubicBezTo>
                  <a:cubicBezTo>
                    <a:pt x="172" y="165"/>
                    <a:pt x="172" y="164"/>
                    <a:pt x="171" y="163"/>
                  </a:cubicBezTo>
                  <a:cubicBezTo>
                    <a:pt x="166" y="158"/>
                    <a:pt x="166" y="158"/>
                    <a:pt x="166" y="158"/>
                  </a:cubicBezTo>
                  <a:cubicBezTo>
                    <a:pt x="170" y="155"/>
                    <a:pt x="173" y="150"/>
                    <a:pt x="176" y="146"/>
                  </a:cubicBezTo>
                  <a:cubicBezTo>
                    <a:pt x="181" y="149"/>
                    <a:pt x="181" y="149"/>
                    <a:pt x="181" y="149"/>
                  </a:cubicBezTo>
                  <a:cubicBezTo>
                    <a:pt x="182" y="149"/>
                    <a:pt x="182" y="149"/>
                    <a:pt x="182" y="149"/>
                  </a:cubicBezTo>
                  <a:cubicBezTo>
                    <a:pt x="183" y="149"/>
                    <a:pt x="184" y="149"/>
                    <a:pt x="184" y="148"/>
                  </a:cubicBezTo>
                  <a:cubicBezTo>
                    <a:pt x="186" y="146"/>
                    <a:pt x="187" y="143"/>
                    <a:pt x="188" y="140"/>
                  </a:cubicBezTo>
                  <a:cubicBezTo>
                    <a:pt x="189" y="139"/>
                    <a:pt x="188" y="138"/>
                    <a:pt x="187" y="138"/>
                  </a:cubicBezTo>
                  <a:cubicBezTo>
                    <a:pt x="182" y="134"/>
                    <a:pt x="182" y="134"/>
                    <a:pt x="182" y="134"/>
                  </a:cubicBezTo>
                  <a:cubicBezTo>
                    <a:pt x="183" y="132"/>
                    <a:pt x="184" y="130"/>
                    <a:pt x="185" y="127"/>
                  </a:cubicBezTo>
                  <a:cubicBezTo>
                    <a:pt x="186" y="125"/>
                    <a:pt x="186" y="122"/>
                    <a:pt x="187" y="120"/>
                  </a:cubicBezTo>
                  <a:cubicBezTo>
                    <a:pt x="193" y="121"/>
                    <a:pt x="193" y="121"/>
                    <a:pt x="193" y="121"/>
                  </a:cubicBezTo>
                  <a:cubicBezTo>
                    <a:pt x="193" y="121"/>
                    <a:pt x="193" y="121"/>
                    <a:pt x="193" y="121"/>
                  </a:cubicBezTo>
                  <a:cubicBezTo>
                    <a:pt x="194" y="121"/>
                    <a:pt x="195" y="120"/>
                    <a:pt x="196" y="119"/>
                  </a:cubicBezTo>
                  <a:cubicBezTo>
                    <a:pt x="196" y="116"/>
                    <a:pt x="197" y="113"/>
                    <a:pt x="197" y="111"/>
                  </a:cubicBezTo>
                  <a:cubicBezTo>
                    <a:pt x="197" y="110"/>
                    <a:pt x="196" y="108"/>
                    <a:pt x="195" y="108"/>
                  </a:cubicBezTo>
                  <a:close/>
                </a:path>
              </a:pathLst>
            </a:custGeom>
            <a:solidFill>
              <a:schemeClr val="accent3"/>
            </a:solidFill>
            <a:ln w="19050" cap="rnd">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5" name="Freeform 7">
              <a:extLst>
                <a:ext uri="{FF2B5EF4-FFF2-40B4-BE49-F238E27FC236}">
                  <a16:creationId xmlns:a16="http://schemas.microsoft.com/office/drawing/2014/main" xmlns="" id="{7B4E98DC-766D-4256-89AC-006B9DD58266}"/>
                </a:ext>
              </a:extLst>
            </p:cNvPr>
            <p:cNvSpPr>
              <a:spLocks/>
            </p:cNvSpPr>
            <p:nvPr/>
          </p:nvSpPr>
          <p:spPr bwMode="auto">
            <a:xfrm>
              <a:off x="6153543" y="7599383"/>
              <a:ext cx="4340132" cy="4314844"/>
            </a:xfrm>
            <a:custGeom>
              <a:avLst/>
              <a:gdLst>
                <a:gd name="T0" fmla="*/ 135 w 145"/>
                <a:gd name="T1" fmla="*/ 77 h 144"/>
                <a:gd name="T2" fmla="*/ 143 w 145"/>
                <a:gd name="T3" fmla="*/ 65 h 144"/>
                <a:gd name="T4" fmla="*/ 143 w 145"/>
                <a:gd name="T5" fmla="*/ 53 h 144"/>
                <a:gd name="T6" fmla="*/ 141 w 145"/>
                <a:gd name="T7" fmla="*/ 51 h 144"/>
                <a:gd name="T8" fmla="*/ 129 w 145"/>
                <a:gd name="T9" fmla="*/ 45 h 144"/>
                <a:gd name="T10" fmla="*/ 135 w 145"/>
                <a:gd name="T11" fmla="*/ 39 h 144"/>
                <a:gd name="T12" fmla="*/ 130 w 145"/>
                <a:gd name="T13" fmla="*/ 28 h 144"/>
                <a:gd name="T14" fmla="*/ 127 w 145"/>
                <a:gd name="T15" fmla="*/ 27 h 144"/>
                <a:gd name="T16" fmla="*/ 113 w 145"/>
                <a:gd name="T17" fmla="*/ 25 h 144"/>
                <a:gd name="T18" fmla="*/ 117 w 145"/>
                <a:gd name="T19" fmla="*/ 15 h 144"/>
                <a:gd name="T20" fmla="*/ 108 w 145"/>
                <a:gd name="T21" fmla="*/ 9 h 144"/>
                <a:gd name="T22" fmla="*/ 101 w 145"/>
                <a:gd name="T23" fmla="*/ 17 h 144"/>
                <a:gd name="T24" fmla="*/ 92 w 145"/>
                <a:gd name="T25" fmla="*/ 13 h 144"/>
                <a:gd name="T26" fmla="*/ 92 w 145"/>
                <a:gd name="T27" fmla="*/ 2 h 144"/>
                <a:gd name="T28" fmla="*/ 82 w 145"/>
                <a:gd name="T29" fmla="*/ 0 h 144"/>
                <a:gd name="T30" fmla="*/ 78 w 145"/>
                <a:gd name="T31" fmla="*/ 10 h 144"/>
                <a:gd name="T32" fmla="*/ 72 w 145"/>
                <a:gd name="T33" fmla="*/ 10 h 144"/>
                <a:gd name="T34" fmla="*/ 66 w 145"/>
                <a:gd name="T35" fmla="*/ 2 h 144"/>
                <a:gd name="T36" fmla="*/ 63 w 145"/>
                <a:gd name="T37" fmla="*/ 0 h 144"/>
                <a:gd name="T38" fmla="*/ 52 w 145"/>
                <a:gd name="T39" fmla="*/ 4 h 144"/>
                <a:gd name="T40" fmla="*/ 45 w 145"/>
                <a:gd name="T41" fmla="*/ 17 h 144"/>
                <a:gd name="T42" fmla="*/ 38 w 145"/>
                <a:gd name="T43" fmla="*/ 9 h 144"/>
                <a:gd name="T44" fmla="*/ 28 w 145"/>
                <a:gd name="T45" fmla="*/ 14 h 144"/>
                <a:gd name="T46" fmla="*/ 32 w 145"/>
                <a:gd name="T47" fmla="*/ 25 h 144"/>
                <a:gd name="T48" fmla="*/ 18 w 145"/>
                <a:gd name="T49" fmla="*/ 27 h 144"/>
                <a:gd name="T50" fmla="*/ 15 w 145"/>
                <a:gd name="T51" fmla="*/ 28 h 144"/>
                <a:gd name="T52" fmla="*/ 10 w 145"/>
                <a:gd name="T53" fmla="*/ 39 h 144"/>
                <a:gd name="T54" fmla="*/ 14 w 145"/>
                <a:gd name="T55" fmla="*/ 52 h 144"/>
                <a:gd name="T56" fmla="*/ 5 w 145"/>
                <a:gd name="T57" fmla="*/ 51 h 144"/>
                <a:gd name="T58" fmla="*/ 2 w 145"/>
                <a:gd name="T59" fmla="*/ 53 h 144"/>
                <a:gd name="T60" fmla="*/ 2 w 145"/>
                <a:gd name="T61" fmla="*/ 65 h 144"/>
                <a:gd name="T62" fmla="*/ 11 w 145"/>
                <a:gd name="T63" fmla="*/ 77 h 144"/>
                <a:gd name="T64" fmla="*/ 0 w 145"/>
                <a:gd name="T65" fmla="*/ 82 h 144"/>
                <a:gd name="T66" fmla="*/ 5 w 145"/>
                <a:gd name="T67" fmla="*/ 93 h 144"/>
                <a:gd name="T68" fmla="*/ 14 w 145"/>
                <a:gd name="T69" fmla="*/ 91 h 144"/>
                <a:gd name="T70" fmla="*/ 17 w 145"/>
                <a:gd name="T71" fmla="*/ 100 h 144"/>
                <a:gd name="T72" fmla="*/ 10 w 145"/>
                <a:gd name="T73" fmla="*/ 108 h 144"/>
                <a:gd name="T74" fmla="*/ 17 w 145"/>
                <a:gd name="T75" fmla="*/ 117 h 144"/>
                <a:gd name="T76" fmla="*/ 26 w 145"/>
                <a:gd name="T77" fmla="*/ 112 h 144"/>
                <a:gd name="T78" fmla="*/ 28 w 145"/>
                <a:gd name="T79" fmla="*/ 127 h 144"/>
                <a:gd name="T80" fmla="*/ 37 w 145"/>
                <a:gd name="T81" fmla="*/ 135 h 144"/>
                <a:gd name="T82" fmla="*/ 40 w 145"/>
                <a:gd name="T83" fmla="*/ 134 h 144"/>
                <a:gd name="T84" fmla="*/ 53 w 145"/>
                <a:gd name="T85" fmla="*/ 131 h 144"/>
                <a:gd name="T86" fmla="*/ 52 w 145"/>
                <a:gd name="T87" fmla="*/ 140 h 144"/>
                <a:gd name="T88" fmla="*/ 63 w 145"/>
                <a:gd name="T89" fmla="*/ 144 h 144"/>
                <a:gd name="T90" fmla="*/ 66 w 145"/>
                <a:gd name="T91" fmla="*/ 142 h 144"/>
                <a:gd name="T92" fmla="*/ 73 w 145"/>
                <a:gd name="T93" fmla="*/ 134 h 144"/>
                <a:gd name="T94" fmla="*/ 80 w 145"/>
                <a:gd name="T95" fmla="*/ 142 h 144"/>
                <a:gd name="T96" fmla="*/ 82 w 145"/>
                <a:gd name="T97" fmla="*/ 144 h 144"/>
                <a:gd name="T98" fmla="*/ 93 w 145"/>
                <a:gd name="T99" fmla="*/ 140 h 144"/>
                <a:gd name="T100" fmla="*/ 101 w 145"/>
                <a:gd name="T101" fmla="*/ 127 h 144"/>
                <a:gd name="T102" fmla="*/ 108 w 145"/>
                <a:gd name="T103" fmla="*/ 136 h 144"/>
                <a:gd name="T104" fmla="*/ 117 w 145"/>
                <a:gd name="T105" fmla="*/ 130 h 144"/>
                <a:gd name="T106" fmla="*/ 113 w 145"/>
                <a:gd name="T107" fmla="*/ 119 h 144"/>
                <a:gd name="T108" fmla="*/ 128 w 145"/>
                <a:gd name="T109" fmla="*/ 117 h 144"/>
                <a:gd name="T110" fmla="*/ 131 w 145"/>
                <a:gd name="T111" fmla="*/ 117 h 144"/>
                <a:gd name="T112" fmla="*/ 135 w 145"/>
                <a:gd name="T113" fmla="*/ 106 h 144"/>
                <a:gd name="T114" fmla="*/ 132 w 145"/>
                <a:gd name="T115" fmla="*/ 92 h 144"/>
                <a:gd name="T116" fmla="*/ 141 w 145"/>
                <a:gd name="T117" fmla="*/ 93 h 144"/>
                <a:gd name="T118" fmla="*/ 143 w 145"/>
                <a:gd name="T119" fmla="*/ 91 h 144"/>
                <a:gd name="T120" fmla="*/ 143 w 145"/>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44">
                  <a:moveTo>
                    <a:pt x="143" y="79"/>
                  </a:moveTo>
                  <a:cubicBezTo>
                    <a:pt x="135" y="77"/>
                    <a:pt x="135" y="77"/>
                    <a:pt x="135" y="77"/>
                  </a:cubicBezTo>
                  <a:cubicBezTo>
                    <a:pt x="135" y="74"/>
                    <a:pt x="135" y="70"/>
                    <a:pt x="135" y="67"/>
                  </a:cubicBezTo>
                  <a:cubicBezTo>
                    <a:pt x="143" y="65"/>
                    <a:pt x="143" y="65"/>
                    <a:pt x="143" y="65"/>
                  </a:cubicBezTo>
                  <a:cubicBezTo>
                    <a:pt x="144" y="65"/>
                    <a:pt x="145" y="64"/>
                    <a:pt x="145" y="63"/>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8"/>
                    <a:pt x="129" y="45"/>
                  </a:cubicBezTo>
                  <a:cubicBezTo>
                    <a:pt x="128" y="45"/>
                    <a:pt x="128" y="44"/>
                    <a:pt x="128" y="44"/>
                  </a:cubicBezTo>
                  <a:cubicBezTo>
                    <a:pt x="135" y="39"/>
                    <a:pt x="135" y="39"/>
                    <a:pt x="135" y="39"/>
                  </a:cubicBezTo>
                  <a:cubicBezTo>
                    <a:pt x="136" y="38"/>
                    <a:pt x="136" y="37"/>
                    <a:pt x="136" y="36"/>
                  </a:cubicBezTo>
                  <a:cubicBezTo>
                    <a:pt x="134" y="33"/>
                    <a:pt x="132" y="30"/>
                    <a:pt x="130" y="28"/>
                  </a:cubicBezTo>
                  <a:cubicBezTo>
                    <a:pt x="130" y="27"/>
                    <a:pt x="129" y="27"/>
                    <a:pt x="129" y="27"/>
                  </a:cubicBezTo>
                  <a:cubicBezTo>
                    <a:pt x="128" y="27"/>
                    <a:pt x="128" y="27"/>
                    <a:pt x="127" y="27"/>
                  </a:cubicBezTo>
                  <a:cubicBezTo>
                    <a:pt x="120" y="32"/>
                    <a:pt x="120" y="32"/>
                    <a:pt x="120" y="32"/>
                  </a:cubicBezTo>
                  <a:cubicBezTo>
                    <a:pt x="118" y="29"/>
                    <a:pt x="115" y="27"/>
                    <a:pt x="113" y="25"/>
                  </a:cubicBezTo>
                  <a:cubicBezTo>
                    <a:pt x="118" y="18"/>
                    <a:pt x="118" y="18"/>
                    <a:pt x="118" y="18"/>
                  </a:cubicBezTo>
                  <a:cubicBezTo>
                    <a:pt x="118" y="17"/>
                    <a:pt x="118" y="15"/>
                    <a:pt x="117" y="15"/>
                  </a:cubicBezTo>
                  <a:cubicBezTo>
                    <a:pt x="114" y="13"/>
                    <a:pt x="112" y="11"/>
                    <a:pt x="109" y="9"/>
                  </a:cubicBezTo>
                  <a:cubicBezTo>
                    <a:pt x="109" y="9"/>
                    <a:pt x="108" y="9"/>
                    <a:pt x="108" y="9"/>
                  </a:cubicBezTo>
                  <a:cubicBezTo>
                    <a:pt x="107" y="9"/>
                    <a:pt x="106" y="9"/>
                    <a:pt x="106" y="10"/>
                  </a:cubicBezTo>
                  <a:cubicBezTo>
                    <a:pt x="101" y="17"/>
                    <a:pt x="101" y="17"/>
                    <a:pt x="101" y="17"/>
                  </a:cubicBezTo>
                  <a:cubicBezTo>
                    <a:pt x="98" y="16"/>
                    <a:pt x="96" y="15"/>
                    <a:pt x="93" y="14"/>
                  </a:cubicBezTo>
                  <a:cubicBezTo>
                    <a:pt x="92" y="14"/>
                    <a:pt x="92" y="13"/>
                    <a:pt x="92" y="13"/>
                  </a:cubicBezTo>
                  <a:cubicBezTo>
                    <a:pt x="93" y="5"/>
                    <a:pt x="93" y="5"/>
                    <a:pt x="93" y="5"/>
                  </a:cubicBezTo>
                  <a:cubicBezTo>
                    <a:pt x="94" y="4"/>
                    <a:pt x="93" y="2"/>
                    <a:pt x="92" y="2"/>
                  </a:cubicBezTo>
                  <a:cubicBezTo>
                    <a:pt x="88" y="1"/>
                    <a:pt x="85" y="1"/>
                    <a:pt x="82" y="0"/>
                  </a:cubicBezTo>
                  <a:cubicBezTo>
                    <a:pt x="82" y="0"/>
                    <a:pt x="82" y="0"/>
                    <a:pt x="82" y="0"/>
                  </a:cubicBezTo>
                  <a:cubicBezTo>
                    <a:pt x="81" y="0"/>
                    <a:pt x="80" y="1"/>
                    <a:pt x="80" y="2"/>
                  </a:cubicBezTo>
                  <a:cubicBezTo>
                    <a:pt x="78" y="10"/>
                    <a:pt x="78" y="10"/>
                    <a:pt x="78" y="10"/>
                  </a:cubicBezTo>
                  <a:cubicBezTo>
                    <a:pt x="76" y="10"/>
                    <a:pt x="74" y="10"/>
                    <a:pt x="72" y="10"/>
                  </a:cubicBezTo>
                  <a:cubicBezTo>
                    <a:pt x="72" y="10"/>
                    <a:pt x="72" y="10"/>
                    <a:pt x="72" y="10"/>
                  </a:cubicBezTo>
                  <a:cubicBezTo>
                    <a:pt x="71" y="10"/>
                    <a:pt x="69" y="10"/>
                    <a:pt x="68" y="10"/>
                  </a:cubicBezTo>
                  <a:cubicBezTo>
                    <a:pt x="66" y="2"/>
                    <a:pt x="66" y="2"/>
                    <a:pt x="66" y="2"/>
                  </a:cubicBezTo>
                  <a:cubicBezTo>
                    <a:pt x="66" y="1"/>
                    <a:pt x="65" y="0"/>
                    <a:pt x="64" y="0"/>
                  </a:cubicBezTo>
                  <a:cubicBezTo>
                    <a:pt x="64" y="0"/>
                    <a:pt x="64" y="0"/>
                    <a:pt x="63" y="0"/>
                  </a:cubicBezTo>
                  <a:cubicBezTo>
                    <a:pt x="60" y="0"/>
                    <a:pt x="57" y="1"/>
                    <a:pt x="54" y="2"/>
                  </a:cubicBezTo>
                  <a:cubicBezTo>
                    <a:pt x="53" y="2"/>
                    <a:pt x="52" y="3"/>
                    <a:pt x="52" y="4"/>
                  </a:cubicBezTo>
                  <a:cubicBezTo>
                    <a:pt x="54" y="13"/>
                    <a:pt x="54" y="13"/>
                    <a:pt x="54" y="13"/>
                  </a:cubicBezTo>
                  <a:cubicBezTo>
                    <a:pt x="50" y="14"/>
                    <a:pt x="47" y="15"/>
                    <a:pt x="45" y="17"/>
                  </a:cubicBezTo>
                  <a:cubicBezTo>
                    <a:pt x="39" y="10"/>
                    <a:pt x="39" y="10"/>
                    <a:pt x="39" y="10"/>
                  </a:cubicBezTo>
                  <a:cubicBezTo>
                    <a:pt x="39" y="9"/>
                    <a:pt x="38" y="9"/>
                    <a:pt x="38" y="9"/>
                  </a:cubicBezTo>
                  <a:cubicBezTo>
                    <a:pt x="37" y="9"/>
                    <a:pt x="37" y="9"/>
                    <a:pt x="36" y="9"/>
                  </a:cubicBezTo>
                  <a:cubicBezTo>
                    <a:pt x="34" y="11"/>
                    <a:pt x="31" y="12"/>
                    <a:pt x="28" y="14"/>
                  </a:cubicBezTo>
                  <a:cubicBezTo>
                    <a:pt x="27" y="15"/>
                    <a:pt x="27" y="16"/>
                    <a:pt x="28" y="17"/>
                  </a:cubicBezTo>
                  <a:cubicBezTo>
                    <a:pt x="32" y="25"/>
                    <a:pt x="32" y="25"/>
                    <a:pt x="32" y="25"/>
                  </a:cubicBezTo>
                  <a:cubicBezTo>
                    <a:pt x="30" y="27"/>
                    <a:pt x="28" y="29"/>
                    <a:pt x="25" y="32"/>
                  </a:cubicBezTo>
                  <a:cubicBezTo>
                    <a:pt x="18" y="27"/>
                    <a:pt x="18" y="27"/>
                    <a:pt x="18" y="27"/>
                  </a:cubicBezTo>
                  <a:cubicBezTo>
                    <a:pt x="18" y="27"/>
                    <a:pt x="17" y="27"/>
                    <a:pt x="17" y="27"/>
                  </a:cubicBezTo>
                  <a:cubicBezTo>
                    <a:pt x="16" y="27"/>
                    <a:pt x="15" y="27"/>
                    <a:pt x="15" y="28"/>
                  </a:cubicBezTo>
                  <a:cubicBezTo>
                    <a:pt x="13" y="30"/>
                    <a:pt x="11" y="33"/>
                    <a:pt x="9" y="36"/>
                  </a:cubicBezTo>
                  <a:cubicBezTo>
                    <a:pt x="9" y="37"/>
                    <a:pt x="9" y="38"/>
                    <a:pt x="10" y="39"/>
                  </a:cubicBezTo>
                  <a:cubicBezTo>
                    <a:pt x="17" y="44"/>
                    <a:pt x="17" y="44"/>
                    <a:pt x="17" y="44"/>
                  </a:cubicBezTo>
                  <a:cubicBezTo>
                    <a:pt x="16" y="46"/>
                    <a:pt x="15" y="49"/>
                    <a:pt x="14" y="52"/>
                  </a:cubicBezTo>
                  <a:cubicBezTo>
                    <a:pt x="14" y="52"/>
                    <a:pt x="14" y="53"/>
                    <a:pt x="14" y="53"/>
                  </a:cubicBezTo>
                  <a:cubicBezTo>
                    <a:pt x="5" y="51"/>
                    <a:pt x="5" y="51"/>
                    <a:pt x="5" y="51"/>
                  </a:cubicBezTo>
                  <a:cubicBezTo>
                    <a:pt x="5" y="51"/>
                    <a:pt x="5" y="51"/>
                    <a:pt x="4" y="51"/>
                  </a:cubicBezTo>
                  <a:cubicBezTo>
                    <a:pt x="3" y="51"/>
                    <a:pt x="3" y="52"/>
                    <a:pt x="2" y="53"/>
                  </a:cubicBezTo>
                  <a:cubicBezTo>
                    <a:pt x="1" y="56"/>
                    <a:pt x="1" y="60"/>
                    <a:pt x="0" y="63"/>
                  </a:cubicBezTo>
                  <a:cubicBezTo>
                    <a:pt x="0" y="64"/>
                    <a:pt x="1" y="65"/>
                    <a:pt x="2" y="65"/>
                  </a:cubicBezTo>
                  <a:cubicBezTo>
                    <a:pt x="11" y="67"/>
                    <a:pt x="11" y="67"/>
                    <a:pt x="11" y="67"/>
                  </a:cubicBezTo>
                  <a:cubicBezTo>
                    <a:pt x="10" y="70"/>
                    <a:pt x="10" y="74"/>
                    <a:pt x="11" y="77"/>
                  </a:cubicBezTo>
                  <a:cubicBezTo>
                    <a:pt x="2" y="79"/>
                    <a:pt x="2" y="79"/>
                    <a:pt x="2" y="79"/>
                  </a:cubicBezTo>
                  <a:cubicBezTo>
                    <a:pt x="1" y="79"/>
                    <a:pt x="0" y="80"/>
                    <a:pt x="0" y="82"/>
                  </a:cubicBezTo>
                  <a:cubicBezTo>
                    <a:pt x="1" y="85"/>
                    <a:pt x="2" y="88"/>
                    <a:pt x="2" y="91"/>
                  </a:cubicBezTo>
                  <a:cubicBezTo>
                    <a:pt x="3" y="92"/>
                    <a:pt x="4" y="93"/>
                    <a:pt x="5" y="93"/>
                  </a:cubicBezTo>
                  <a:cubicBezTo>
                    <a:pt x="5" y="93"/>
                    <a:pt x="5" y="93"/>
                    <a:pt x="5" y="93"/>
                  </a:cubicBezTo>
                  <a:cubicBezTo>
                    <a:pt x="14" y="91"/>
                    <a:pt x="14" y="91"/>
                    <a:pt x="14" y="91"/>
                  </a:cubicBezTo>
                  <a:cubicBezTo>
                    <a:pt x="15" y="94"/>
                    <a:pt x="16" y="97"/>
                    <a:pt x="17" y="99"/>
                  </a:cubicBezTo>
                  <a:cubicBezTo>
                    <a:pt x="17" y="100"/>
                    <a:pt x="17" y="100"/>
                    <a:pt x="17" y="100"/>
                  </a:cubicBezTo>
                  <a:cubicBezTo>
                    <a:pt x="10" y="105"/>
                    <a:pt x="10" y="105"/>
                    <a:pt x="10" y="105"/>
                  </a:cubicBezTo>
                  <a:cubicBezTo>
                    <a:pt x="9" y="106"/>
                    <a:pt x="9" y="107"/>
                    <a:pt x="10" y="108"/>
                  </a:cubicBezTo>
                  <a:cubicBezTo>
                    <a:pt x="11" y="111"/>
                    <a:pt x="13" y="114"/>
                    <a:pt x="15" y="117"/>
                  </a:cubicBezTo>
                  <a:cubicBezTo>
                    <a:pt x="16" y="117"/>
                    <a:pt x="16" y="117"/>
                    <a:pt x="17" y="117"/>
                  </a:cubicBezTo>
                  <a:cubicBezTo>
                    <a:pt x="17" y="117"/>
                    <a:pt x="18" y="117"/>
                    <a:pt x="18" y="117"/>
                  </a:cubicBezTo>
                  <a:cubicBezTo>
                    <a:pt x="26" y="112"/>
                    <a:pt x="26" y="112"/>
                    <a:pt x="26" y="112"/>
                  </a:cubicBezTo>
                  <a:cubicBezTo>
                    <a:pt x="28" y="115"/>
                    <a:pt x="30" y="117"/>
                    <a:pt x="33" y="119"/>
                  </a:cubicBezTo>
                  <a:cubicBezTo>
                    <a:pt x="28" y="127"/>
                    <a:pt x="28" y="127"/>
                    <a:pt x="28" y="127"/>
                  </a:cubicBezTo>
                  <a:cubicBezTo>
                    <a:pt x="27" y="128"/>
                    <a:pt x="27" y="129"/>
                    <a:pt x="28" y="130"/>
                  </a:cubicBezTo>
                  <a:cubicBezTo>
                    <a:pt x="31" y="132"/>
                    <a:pt x="34" y="133"/>
                    <a:pt x="37" y="135"/>
                  </a:cubicBezTo>
                  <a:cubicBezTo>
                    <a:pt x="37" y="135"/>
                    <a:pt x="37" y="135"/>
                    <a:pt x="38" y="135"/>
                  </a:cubicBezTo>
                  <a:cubicBezTo>
                    <a:pt x="38" y="135"/>
                    <a:pt x="39" y="135"/>
                    <a:pt x="40" y="134"/>
                  </a:cubicBezTo>
                  <a:cubicBezTo>
                    <a:pt x="45" y="127"/>
                    <a:pt x="45" y="127"/>
                    <a:pt x="45" y="127"/>
                  </a:cubicBezTo>
                  <a:cubicBezTo>
                    <a:pt x="47" y="129"/>
                    <a:pt x="50" y="130"/>
                    <a:pt x="53" y="131"/>
                  </a:cubicBezTo>
                  <a:cubicBezTo>
                    <a:pt x="53" y="131"/>
                    <a:pt x="53" y="131"/>
                    <a:pt x="54" y="131"/>
                  </a:cubicBezTo>
                  <a:cubicBezTo>
                    <a:pt x="52" y="140"/>
                    <a:pt x="52" y="140"/>
                    <a:pt x="52" y="140"/>
                  </a:cubicBezTo>
                  <a:cubicBezTo>
                    <a:pt x="52" y="141"/>
                    <a:pt x="53" y="142"/>
                    <a:pt x="54" y="142"/>
                  </a:cubicBezTo>
                  <a:cubicBezTo>
                    <a:pt x="57" y="143"/>
                    <a:pt x="60" y="144"/>
                    <a:pt x="63" y="144"/>
                  </a:cubicBezTo>
                  <a:cubicBezTo>
                    <a:pt x="64" y="144"/>
                    <a:pt x="64" y="144"/>
                    <a:pt x="64" y="144"/>
                  </a:cubicBezTo>
                  <a:cubicBezTo>
                    <a:pt x="65" y="144"/>
                    <a:pt x="66" y="143"/>
                    <a:pt x="66" y="142"/>
                  </a:cubicBezTo>
                  <a:cubicBezTo>
                    <a:pt x="68" y="134"/>
                    <a:pt x="68" y="134"/>
                    <a:pt x="68" y="134"/>
                  </a:cubicBezTo>
                  <a:cubicBezTo>
                    <a:pt x="70" y="134"/>
                    <a:pt x="71" y="134"/>
                    <a:pt x="73" y="134"/>
                  </a:cubicBezTo>
                  <a:cubicBezTo>
                    <a:pt x="75" y="134"/>
                    <a:pt x="76" y="134"/>
                    <a:pt x="78" y="134"/>
                  </a:cubicBezTo>
                  <a:cubicBezTo>
                    <a:pt x="80" y="142"/>
                    <a:pt x="80" y="142"/>
                    <a:pt x="80" y="142"/>
                  </a:cubicBezTo>
                  <a:cubicBezTo>
                    <a:pt x="80" y="143"/>
                    <a:pt x="81" y="144"/>
                    <a:pt x="82" y="144"/>
                  </a:cubicBezTo>
                  <a:cubicBezTo>
                    <a:pt x="82" y="144"/>
                    <a:pt x="82" y="144"/>
                    <a:pt x="82" y="144"/>
                  </a:cubicBezTo>
                  <a:cubicBezTo>
                    <a:pt x="85" y="144"/>
                    <a:pt x="89" y="143"/>
                    <a:pt x="92" y="142"/>
                  </a:cubicBezTo>
                  <a:cubicBezTo>
                    <a:pt x="93" y="142"/>
                    <a:pt x="94" y="141"/>
                    <a:pt x="93" y="140"/>
                  </a:cubicBezTo>
                  <a:cubicBezTo>
                    <a:pt x="92" y="131"/>
                    <a:pt x="92" y="131"/>
                    <a:pt x="92" y="131"/>
                  </a:cubicBezTo>
                  <a:cubicBezTo>
                    <a:pt x="95" y="130"/>
                    <a:pt x="98" y="129"/>
                    <a:pt x="101" y="127"/>
                  </a:cubicBezTo>
                  <a:cubicBezTo>
                    <a:pt x="106" y="135"/>
                    <a:pt x="106" y="135"/>
                    <a:pt x="106" y="135"/>
                  </a:cubicBezTo>
                  <a:cubicBezTo>
                    <a:pt x="106" y="135"/>
                    <a:pt x="107" y="136"/>
                    <a:pt x="108" y="136"/>
                  </a:cubicBezTo>
                  <a:cubicBezTo>
                    <a:pt x="108" y="136"/>
                    <a:pt x="109" y="135"/>
                    <a:pt x="109" y="135"/>
                  </a:cubicBezTo>
                  <a:cubicBezTo>
                    <a:pt x="112" y="134"/>
                    <a:pt x="115" y="132"/>
                    <a:pt x="117" y="130"/>
                  </a:cubicBezTo>
                  <a:cubicBezTo>
                    <a:pt x="118" y="129"/>
                    <a:pt x="118" y="128"/>
                    <a:pt x="118" y="127"/>
                  </a:cubicBezTo>
                  <a:cubicBezTo>
                    <a:pt x="113" y="119"/>
                    <a:pt x="113" y="119"/>
                    <a:pt x="113" y="119"/>
                  </a:cubicBezTo>
                  <a:cubicBezTo>
                    <a:pt x="116" y="117"/>
                    <a:pt x="118" y="115"/>
                    <a:pt x="120" y="112"/>
                  </a:cubicBezTo>
                  <a:cubicBezTo>
                    <a:pt x="128" y="117"/>
                    <a:pt x="128" y="117"/>
                    <a:pt x="128" y="117"/>
                  </a:cubicBezTo>
                  <a:cubicBezTo>
                    <a:pt x="128" y="117"/>
                    <a:pt x="128" y="118"/>
                    <a:pt x="129" y="118"/>
                  </a:cubicBezTo>
                  <a:cubicBezTo>
                    <a:pt x="129" y="118"/>
                    <a:pt x="130" y="117"/>
                    <a:pt x="131" y="117"/>
                  </a:cubicBezTo>
                  <a:cubicBezTo>
                    <a:pt x="133" y="114"/>
                    <a:pt x="134" y="111"/>
                    <a:pt x="136" y="109"/>
                  </a:cubicBezTo>
                  <a:cubicBezTo>
                    <a:pt x="137" y="108"/>
                    <a:pt x="136" y="106"/>
                    <a:pt x="135" y="106"/>
                  </a:cubicBezTo>
                  <a:cubicBezTo>
                    <a:pt x="128" y="100"/>
                    <a:pt x="128" y="100"/>
                    <a:pt x="128" y="100"/>
                  </a:cubicBezTo>
                  <a:cubicBezTo>
                    <a:pt x="129" y="98"/>
                    <a:pt x="131" y="95"/>
                    <a:pt x="132" y="92"/>
                  </a:cubicBezTo>
                  <a:cubicBezTo>
                    <a:pt x="132" y="92"/>
                    <a:pt x="132" y="92"/>
                    <a:pt x="132" y="91"/>
                  </a:cubicBezTo>
                  <a:cubicBezTo>
                    <a:pt x="141" y="93"/>
                    <a:pt x="141" y="93"/>
                    <a:pt x="141" y="93"/>
                  </a:cubicBezTo>
                  <a:cubicBezTo>
                    <a:pt x="141" y="93"/>
                    <a:pt x="141" y="93"/>
                    <a:pt x="141" y="93"/>
                  </a:cubicBezTo>
                  <a:cubicBezTo>
                    <a:pt x="142" y="93"/>
                    <a:pt x="143" y="92"/>
                    <a:pt x="143" y="91"/>
                  </a:cubicBezTo>
                  <a:cubicBezTo>
                    <a:pt x="144" y="88"/>
                    <a:pt x="145" y="85"/>
                    <a:pt x="145" y="82"/>
                  </a:cubicBezTo>
                  <a:cubicBezTo>
                    <a:pt x="145" y="80"/>
                    <a:pt x="145" y="79"/>
                    <a:pt x="143" y="79"/>
                  </a:cubicBezTo>
                  <a:close/>
                </a:path>
              </a:pathLst>
            </a:custGeom>
            <a:solidFill>
              <a:srgbClr val="0F3F8F"/>
            </a:solidFill>
            <a:ln w="19050" cap="rnd">
              <a:no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6" name="Freeform 8">
              <a:extLst>
                <a:ext uri="{FF2B5EF4-FFF2-40B4-BE49-F238E27FC236}">
                  <a16:creationId xmlns:a16="http://schemas.microsoft.com/office/drawing/2014/main" xmlns="" id="{43DA15C9-EC25-4A8F-8B2C-758AA5B68C65}"/>
                </a:ext>
              </a:extLst>
            </p:cNvPr>
            <p:cNvSpPr>
              <a:spLocks/>
            </p:cNvSpPr>
            <p:nvPr/>
          </p:nvSpPr>
          <p:spPr bwMode="auto">
            <a:xfrm>
              <a:off x="15467169" y="6869266"/>
              <a:ext cx="4369623" cy="4314844"/>
            </a:xfrm>
            <a:custGeom>
              <a:avLst/>
              <a:gdLst>
                <a:gd name="T0" fmla="*/ 135 w 146"/>
                <a:gd name="T1" fmla="*/ 77 h 144"/>
                <a:gd name="T2" fmla="*/ 144 w 146"/>
                <a:gd name="T3" fmla="*/ 65 h 144"/>
                <a:gd name="T4" fmla="*/ 143 w 146"/>
                <a:gd name="T5" fmla="*/ 53 h 144"/>
                <a:gd name="T6" fmla="*/ 141 w 146"/>
                <a:gd name="T7" fmla="*/ 51 h 144"/>
                <a:gd name="T8" fmla="*/ 129 w 146"/>
                <a:gd name="T9" fmla="*/ 45 h 144"/>
                <a:gd name="T10" fmla="*/ 135 w 146"/>
                <a:gd name="T11" fmla="*/ 39 h 144"/>
                <a:gd name="T12" fmla="*/ 131 w 146"/>
                <a:gd name="T13" fmla="*/ 27 h 144"/>
                <a:gd name="T14" fmla="*/ 128 w 146"/>
                <a:gd name="T15" fmla="*/ 27 h 144"/>
                <a:gd name="T16" fmla="*/ 113 w 146"/>
                <a:gd name="T17" fmla="*/ 25 h 144"/>
                <a:gd name="T18" fmla="*/ 117 w 146"/>
                <a:gd name="T19" fmla="*/ 14 h 144"/>
                <a:gd name="T20" fmla="*/ 108 w 146"/>
                <a:gd name="T21" fmla="*/ 9 h 144"/>
                <a:gd name="T22" fmla="*/ 101 w 146"/>
                <a:gd name="T23" fmla="*/ 17 h 144"/>
                <a:gd name="T24" fmla="*/ 92 w 146"/>
                <a:gd name="T25" fmla="*/ 13 h 144"/>
                <a:gd name="T26" fmla="*/ 92 w 146"/>
                <a:gd name="T27" fmla="*/ 2 h 144"/>
                <a:gd name="T28" fmla="*/ 82 w 146"/>
                <a:gd name="T29" fmla="*/ 0 h 144"/>
                <a:gd name="T30" fmla="*/ 78 w 146"/>
                <a:gd name="T31" fmla="*/ 10 h 144"/>
                <a:gd name="T32" fmla="*/ 73 w 146"/>
                <a:gd name="T33" fmla="*/ 10 h 144"/>
                <a:gd name="T34" fmla="*/ 66 w 146"/>
                <a:gd name="T35" fmla="*/ 1 h 144"/>
                <a:gd name="T36" fmla="*/ 64 w 146"/>
                <a:gd name="T37" fmla="*/ 0 h 144"/>
                <a:gd name="T38" fmla="*/ 52 w 146"/>
                <a:gd name="T39" fmla="*/ 4 h 144"/>
                <a:gd name="T40" fmla="*/ 45 w 146"/>
                <a:gd name="T41" fmla="*/ 17 h 144"/>
                <a:gd name="T42" fmla="*/ 38 w 146"/>
                <a:gd name="T43" fmla="*/ 8 h 144"/>
                <a:gd name="T44" fmla="*/ 29 w 146"/>
                <a:gd name="T45" fmla="*/ 14 h 144"/>
                <a:gd name="T46" fmla="*/ 33 w 146"/>
                <a:gd name="T47" fmla="*/ 25 h 144"/>
                <a:gd name="T48" fmla="*/ 18 w 146"/>
                <a:gd name="T49" fmla="*/ 27 h 144"/>
                <a:gd name="T50" fmla="*/ 15 w 146"/>
                <a:gd name="T51" fmla="*/ 27 h 144"/>
                <a:gd name="T52" fmla="*/ 10 w 146"/>
                <a:gd name="T53" fmla="*/ 38 h 144"/>
                <a:gd name="T54" fmla="*/ 14 w 146"/>
                <a:gd name="T55" fmla="*/ 52 h 144"/>
                <a:gd name="T56" fmla="*/ 5 w 146"/>
                <a:gd name="T57" fmla="*/ 51 h 144"/>
                <a:gd name="T58" fmla="*/ 3 w 146"/>
                <a:gd name="T59" fmla="*/ 53 h 144"/>
                <a:gd name="T60" fmla="*/ 2 w 146"/>
                <a:gd name="T61" fmla="*/ 65 h 144"/>
                <a:gd name="T62" fmla="*/ 11 w 146"/>
                <a:gd name="T63" fmla="*/ 77 h 144"/>
                <a:gd name="T64" fmla="*/ 1 w 146"/>
                <a:gd name="T65" fmla="*/ 81 h 144"/>
                <a:gd name="T66" fmla="*/ 5 w 146"/>
                <a:gd name="T67" fmla="*/ 92 h 144"/>
                <a:gd name="T68" fmla="*/ 14 w 146"/>
                <a:gd name="T69" fmla="*/ 91 h 144"/>
                <a:gd name="T70" fmla="*/ 18 w 146"/>
                <a:gd name="T71" fmla="*/ 100 h 144"/>
                <a:gd name="T72" fmla="*/ 10 w 146"/>
                <a:gd name="T73" fmla="*/ 108 h 144"/>
                <a:gd name="T74" fmla="*/ 17 w 146"/>
                <a:gd name="T75" fmla="*/ 117 h 144"/>
                <a:gd name="T76" fmla="*/ 26 w 146"/>
                <a:gd name="T77" fmla="*/ 112 h 144"/>
                <a:gd name="T78" fmla="*/ 28 w 146"/>
                <a:gd name="T79" fmla="*/ 126 h 144"/>
                <a:gd name="T80" fmla="*/ 37 w 146"/>
                <a:gd name="T81" fmla="*/ 135 h 144"/>
                <a:gd name="T82" fmla="*/ 40 w 146"/>
                <a:gd name="T83" fmla="*/ 134 h 144"/>
                <a:gd name="T84" fmla="*/ 53 w 146"/>
                <a:gd name="T85" fmla="*/ 130 h 144"/>
                <a:gd name="T86" fmla="*/ 52 w 146"/>
                <a:gd name="T87" fmla="*/ 139 h 144"/>
                <a:gd name="T88" fmla="*/ 64 w 146"/>
                <a:gd name="T89" fmla="*/ 144 h 144"/>
                <a:gd name="T90" fmla="*/ 66 w 146"/>
                <a:gd name="T91" fmla="*/ 142 h 144"/>
                <a:gd name="T92" fmla="*/ 73 w 146"/>
                <a:gd name="T93" fmla="*/ 134 h 144"/>
                <a:gd name="T94" fmla="*/ 80 w 146"/>
                <a:gd name="T95" fmla="*/ 142 h 144"/>
                <a:gd name="T96" fmla="*/ 82 w 146"/>
                <a:gd name="T97" fmla="*/ 144 h 144"/>
                <a:gd name="T98" fmla="*/ 94 w 146"/>
                <a:gd name="T99" fmla="*/ 139 h 144"/>
                <a:gd name="T100" fmla="*/ 101 w 146"/>
                <a:gd name="T101" fmla="*/ 127 h 144"/>
                <a:gd name="T102" fmla="*/ 108 w 146"/>
                <a:gd name="T103" fmla="*/ 135 h 144"/>
                <a:gd name="T104" fmla="*/ 118 w 146"/>
                <a:gd name="T105" fmla="*/ 130 h 144"/>
                <a:gd name="T106" fmla="*/ 113 w 146"/>
                <a:gd name="T107" fmla="*/ 119 h 144"/>
                <a:gd name="T108" fmla="*/ 128 w 146"/>
                <a:gd name="T109" fmla="*/ 117 h 144"/>
                <a:gd name="T110" fmla="*/ 131 w 146"/>
                <a:gd name="T111" fmla="*/ 116 h 144"/>
                <a:gd name="T112" fmla="*/ 136 w 146"/>
                <a:gd name="T113" fmla="*/ 105 h 144"/>
                <a:gd name="T114" fmla="*/ 132 w 146"/>
                <a:gd name="T115" fmla="*/ 92 h 144"/>
                <a:gd name="T116" fmla="*/ 141 w 146"/>
                <a:gd name="T117" fmla="*/ 92 h 144"/>
                <a:gd name="T118" fmla="*/ 144 w 146"/>
                <a:gd name="T119" fmla="*/ 91 h 144"/>
                <a:gd name="T120" fmla="*/ 144 w 146"/>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4">
                  <a:moveTo>
                    <a:pt x="144" y="79"/>
                  </a:moveTo>
                  <a:cubicBezTo>
                    <a:pt x="135" y="77"/>
                    <a:pt x="135" y="77"/>
                    <a:pt x="135" y="77"/>
                  </a:cubicBezTo>
                  <a:cubicBezTo>
                    <a:pt x="135" y="73"/>
                    <a:pt x="135" y="70"/>
                    <a:pt x="135" y="67"/>
                  </a:cubicBezTo>
                  <a:cubicBezTo>
                    <a:pt x="144" y="65"/>
                    <a:pt x="144" y="65"/>
                    <a:pt x="144" y="65"/>
                  </a:cubicBezTo>
                  <a:cubicBezTo>
                    <a:pt x="145" y="65"/>
                    <a:pt x="146" y="64"/>
                    <a:pt x="145" y="62"/>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7"/>
                    <a:pt x="129" y="45"/>
                  </a:cubicBezTo>
                  <a:cubicBezTo>
                    <a:pt x="129" y="44"/>
                    <a:pt x="128" y="44"/>
                    <a:pt x="128" y="44"/>
                  </a:cubicBezTo>
                  <a:cubicBezTo>
                    <a:pt x="135" y="39"/>
                    <a:pt x="135" y="39"/>
                    <a:pt x="135" y="39"/>
                  </a:cubicBezTo>
                  <a:cubicBezTo>
                    <a:pt x="136" y="38"/>
                    <a:pt x="137" y="37"/>
                    <a:pt x="136" y="36"/>
                  </a:cubicBezTo>
                  <a:cubicBezTo>
                    <a:pt x="134" y="33"/>
                    <a:pt x="133" y="30"/>
                    <a:pt x="131" y="27"/>
                  </a:cubicBezTo>
                  <a:cubicBezTo>
                    <a:pt x="130" y="27"/>
                    <a:pt x="130" y="27"/>
                    <a:pt x="129" y="27"/>
                  </a:cubicBezTo>
                  <a:cubicBezTo>
                    <a:pt x="128" y="27"/>
                    <a:pt x="128" y="27"/>
                    <a:pt x="128" y="27"/>
                  </a:cubicBezTo>
                  <a:cubicBezTo>
                    <a:pt x="120" y="32"/>
                    <a:pt x="120" y="32"/>
                    <a:pt x="120" y="32"/>
                  </a:cubicBezTo>
                  <a:cubicBezTo>
                    <a:pt x="118" y="29"/>
                    <a:pt x="116" y="27"/>
                    <a:pt x="113" y="25"/>
                  </a:cubicBezTo>
                  <a:cubicBezTo>
                    <a:pt x="118" y="17"/>
                    <a:pt x="118" y="17"/>
                    <a:pt x="118" y="17"/>
                  </a:cubicBezTo>
                  <a:cubicBezTo>
                    <a:pt x="119" y="16"/>
                    <a:pt x="118" y="15"/>
                    <a:pt x="117" y="14"/>
                  </a:cubicBezTo>
                  <a:cubicBezTo>
                    <a:pt x="115" y="12"/>
                    <a:pt x="112" y="10"/>
                    <a:pt x="109" y="9"/>
                  </a:cubicBezTo>
                  <a:cubicBezTo>
                    <a:pt x="109" y="9"/>
                    <a:pt x="108" y="9"/>
                    <a:pt x="108" y="9"/>
                  </a:cubicBezTo>
                  <a:cubicBezTo>
                    <a:pt x="107" y="9"/>
                    <a:pt x="107" y="9"/>
                    <a:pt x="106" y="10"/>
                  </a:cubicBezTo>
                  <a:cubicBezTo>
                    <a:pt x="101" y="17"/>
                    <a:pt x="101" y="17"/>
                    <a:pt x="101" y="17"/>
                  </a:cubicBezTo>
                  <a:cubicBezTo>
                    <a:pt x="99" y="15"/>
                    <a:pt x="96" y="14"/>
                    <a:pt x="93" y="13"/>
                  </a:cubicBezTo>
                  <a:cubicBezTo>
                    <a:pt x="93" y="13"/>
                    <a:pt x="92" y="13"/>
                    <a:pt x="92" y="13"/>
                  </a:cubicBezTo>
                  <a:cubicBezTo>
                    <a:pt x="94" y="4"/>
                    <a:pt x="94" y="4"/>
                    <a:pt x="94" y="4"/>
                  </a:cubicBezTo>
                  <a:cubicBezTo>
                    <a:pt x="94" y="3"/>
                    <a:pt x="93" y="2"/>
                    <a:pt x="92" y="2"/>
                  </a:cubicBezTo>
                  <a:cubicBezTo>
                    <a:pt x="89" y="1"/>
                    <a:pt x="86" y="0"/>
                    <a:pt x="82" y="0"/>
                  </a:cubicBezTo>
                  <a:cubicBezTo>
                    <a:pt x="82" y="0"/>
                    <a:pt x="82" y="0"/>
                    <a:pt x="82" y="0"/>
                  </a:cubicBezTo>
                  <a:cubicBezTo>
                    <a:pt x="81" y="0"/>
                    <a:pt x="80" y="0"/>
                    <a:pt x="80" y="2"/>
                  </a:cubicBezTo>
                  <a:cubicBezTo>
                    <a:pt x="78" y="10"/>
                    <a:pt x="78" y="10"/>
                    <a:pt x="78" y="10"/>
                  </a:cubicBezTo>
                  <a:cubicBezTo>
                    <a:pt x="76" y="10"/>
                    <a:pt x="75" y="10"/>
                    <a:pt x="73" y="10"/>
                  </a:cubicBezTo>
                  <a:cubicBezTo>
                    <a:pt x="73" y="10"/>
                    <a:pt x="73" y="10"/>
                    <a:pt x="73" y="10"/>
                  </a:cubicBezTo>
                  <a:cubicBezTo>
                    <a:pt x="71" y="10"/>
                    <a:pt x="70" y="10"/>
                    <a:pt x="68" y="10"/>
                  </a:cubicBezTo>
                  <a:cubicBezTo>
                    <a:pt x="66" y="1"/>
                    <a:pt x="66" y="1"/>
                    <a:pt x="66" y="1"/>
                  </a:cubicBezTo>
                  <a:cubicBezTo>
                    <a:pt x="66" y="0"/>
                    <a:pt x="65" y="0"/>
                    <a:pt x="64" y="0"/>
                  </a:cubicBezTo>
                  <a:cubicBezTo>
                    <a:pt x="64" y="0"/>
                    <a:pt x="64" y="0"/>
                    <a:pt x="64" y="0"/>
                  </a:cubicBezTo>
                  <a:cubicBezTo>
                    <a:pt x="60" y="0"/>
                    <a:pt x="57" y="1"/>
                    <a:pt x="54" y="2"/>
                  </a:cubicBezTo>
                  <a:cubicBezTo>
                    <a:pt x="53" y="2"/>
                    <a:pt x="52" y="3"/>
                    <a:pt x="52" y="4"/>
                  </a:cubicBezTo>
                  <a:cubicBezTo>
                    <a:pt x="54" y="13"/>
                    <a:pt x="54" y="13"/>
                    <a:pt x="54" y="13"/>
                  </a:cubicBezTo>
                  <a:cubicBezTo>
                    <a:pt x="51" y="14"/>
                    <a:pt x="48" y="15"/>
                    <a:pt x="45" y="17"/>
                  </a:cubicBezTo>
                  <a:cubicBezTo>
                    <a:pt x="40" y="9"/>
                    <a:pt x="40" y="9"/>
                    <a:pt x="40" y="9"/>
                  </a:cubicBezTo>
                  <a:cubicBezTo>
                    <a:pt x="39" y="9"/>
                    <a:pt x="39" y="8"/>
                    <a:pt x="38" y="8"/>
                  </a:cubicBezTo>
                  <a:cubicBezTo>
                    <a:pt x="38" y="8"/>
                    <a:pt x="37" y="8"/>
                    <a:pt x="37" y="9"/>
                  </a:cubicBezTo>
                  <a:cubicBezTo>
                    <a:pt x="34" y="10"/>
                    <a:pt x="31" y="12"/>
                    <a:pt x="29" y="14"/>
                  </a:cubicBezTo>
                  <a:cubicBezTo>
                    <a:pt x="28" y="15"/>
                    <a:pt x="27" y="16"/>
                    <a:pt x="28" y="17"/>
                  </a:cubicBezTo>
                  <a:cubicBezTo>
                    <a:pt x="33" y="25"/>
                    <a:pt x="33" y="25"/>
                    <a:pt x="33" y="25"/>
                  </a:cubicBezTo>
                  <a:cubicBezTo>
                    <a:pt x="30" y="27"/>
                    <a:pt x="28" y="29"/>
                    <a:pt x="26" y="31"/>
                  </a:cubicBezTo>
                  <a:cubicBezTo>
                    <a:pt x="18" y="27"/>
                    <a:pt x="18" y="27"/>
                    <a:pt x="18" y="27"/>
                  </a:cubicBezTo>
                  <a:cubicBezTo>
                    <a:pt x="18" y="26"/>
                    <a:pt x="17" y="26"/>
                    <a:pt x="17" y="26"/>
                  </a:cubicBezTo>
                  <a:cubicBezTo>
                    <a:pt x="16" y="26"/>
                    <a:pt x="16" y="27"/>
                    <a:pt x="15" y="27"/>
                  </a:cubicBezTo>
                  <a:cubicBezTo>
                    <a:pt x="13" y="30"/>
                    <a:pt x="11" y="33"/>
                    <a:pt x="10" y="35"/>
                  </a:cubicBezTo>
                  <a:cubicBezTo>
                    <a:pt x="9" y="36"/>
                    <a:pt x="9" y="38"/>
                    <a:pt x="10" y="38"/>
                  </a:cubicBezTo>
                  <a:cubicBezTo>
                    <a:pt x="18" y="44"/>
                    <a:pt x="18" y="44"/>
                    <a:pt x="18" y="44"/>
                  </a:cubicBezTo>
                  <a:cubicBezTo>
                    <a:pt x="16" y="46"/>
                    <a:pt x="15" y="49"/>
                    <a:pt x="14" y="52"/>
                  </a:cubicBezTo>
                  <a:cubicBezTo>
                    <a:pt x="14" y="52"/>
                    <a:pt x="14" y="52"/>
                    <a:pt x="14" y="53"/>
                  </a:cubicBezTo>
                  <a:cubicBezTo>
                    <a:pt x="5" y="51"/>
                    <a:pt x="5" y="51"/>
                    <a:pt x="5" y="51"/>
                  </a:cubicBezTo>
                  <a:cubicBezTo>
                    <a:pt x="5" y="51"/>
                    <a:pt x="5" y="51"/>
                    <a:pt x="5" y="51"/>
                  </a:cubicBezTo>
                  <a:cubicBezTo>
                    <a:pt x="4" y="51"/>
                    <a:pt x="3" y="52"/>
                    <a:pt x="3" y="53"/>
                  </a:cubicBezTo>
                  <a:cubicBezTo>
                    <a:pt x="2" y="56"/>
                    <a:pt x="1" y="59"/>
                    <a:pt x="1" y="62"/>
                  </a:cubicBezTo>
                  <a:cubicBezTo>
                    <a:pt x="0" y="64"/>
                    <a:pt x="1" y="65"/>
                    <a:pt x="2" y="65"/>
                  </a:cubicBezTo>
                  <a:cubicBezTo>
                    <a:pt x="11" y="67"/>
                    <a:pt x="11" y="67"/>
                    <a:pt x="11" y="67"/>
                  </a:cubicBezTo>
                  <a:cubicBezTo>
                    <a:pt x="11" y="70"/>
                    <a:pt x="11" y="73"/>
                    <a:pt x="11" y="77"/>
                  </a:cubicBezTo>
                  <a:cubicBezTo>
                    <a:pt x="2" y="79"/>
                    <a:pt x="2" y="79"/>
                    <a:pt x="2" y="79"/>
                  </a:cubicBezTo>
                  <a:cubicBezTo>
                    <a:pt x="1" y="79"/>
                    <a:pt x="1" y="80"/>
                    <a:pt x="1" y="81"/>
                  </a:cubicBezTo>
                  <a:cubicBezTo>
                    <a:pt x="1" y="84"/>
                    <a:pt x="2" y="88"/>
                    <a:pt x="3" y="91"/>
                  </a:cubicBezTo>
                  <a:cubicBezTo>
                    <a:pt x="3" y="92"/>
                    <a:pt x="4" y="92"/>
                    <a:pt x="5" y="92"/>
                  </a:cubicBezTo>
                  <a:cubicBezTo>
                    <a:pt x="5" y="92"/>
                    <a:pt x="5" y="92"/>
                    <a:pt x="5" y="92"/>
                  </a:cubicBezTo>
                  <a:cubicBezTo>
                    <a:pt x="14" y="91"/>
                    <a:pt x="14" y="91"/>
                    <a:pt x="14" y="91"/>
                  </a:cubicBezTo>
                  <a:cubicBezTo>
                    <a:pt x="15" y="94"/>
                    <a:pt x="16" y="96"/>
                    <a:pt x="17" y="99"/>
                  </a:cubicBezTo>
                  <a:cubicBezTo>
                    <a:pt x="17" y="99"/>
                    <a:pt x="18" y="100"/>
                    <a:pt x="18" y="100"/>
                  </a:cubicBezTo>
                  <a:cubicBezTo>
                    <a:pt x="11" y="105"/>
                    <a:pt x="11" y="105"/>
                    <a:pt x="11" y="105"/>
                  </a:cubicBezTo>
                  <a:cubicBezTo>
                    <a:pt x="10" y="106"/>
                    <a:pt x="9" y="107"/>
                    <a:pt x="10" y="108"/>
                  </a:cubicBezTo>
                  <a:cubicBezTo>
                    <a:pt x="12" y="111"/>
                    <a:pt x="13" y="114"/>
                    <a:pt x="15" y="116"/>
                  </a:cubicBezTo>
                  <a:cubicBezTo>
                    <a:pt x="16" y="117"/>
                    <a:pt x="17" y="117"/>
                    <a:pt x="17" y="117"/>
                  </a:cubicBezTo>
                  <a:cubicBezTo>
                    <a:pt x="18" y="117"/>
                    <a:pt x="18" y="117"/>
                    <a:pt x="18" y="117"/>
                  </a:cubicBezTo>
                  <a:cubicBezTo>
                    <a:pt x="26" y="112"/>
                    <a:pt x="26" y="112"/>
                    <a:pt x="26" y="112"/>
                  </a:cubicBezTo>
                  <a:cubicBezTo>
                    <a:pt x="28" y="114"/>
                    <a:pt x="30" y="117"/>
                    <a:pt x="33" y="119"/>
                  </a:cubicBezTo>
                  <a:cubicBezTo>
                    <a:pt x="28" y="126"/>
                    <a:pt x="28" y="126"/>
                    <a:pt x="28" y="126"/>
                  </a:cubicBezTo>
                  <a:cubicBezTo>
                    <a:pt x="28" y="127"/>
                    <a:pt x="28" y="129"/>
                    <a:pt x="29" y="129"/>
                  </a:cubicBezTo>
                  <a:cubicBezTo>
                    <a:pt x="31" y="131"/>
                    <a:pt x="34" y="133"/>
                    <a:pt x="37" y="135"/>
                  </a:cubicBezTo>
                  <a:cubicBezTo>
                    <a:pt x="37" y="135"/>
                    <a:pt x="38" y="135"/>
                    <a:pt x="38" y="135"/>
                  </a:cubicBezTo>
                  <a:cubicBezTo>
                    <a:pt x="39" y="135"/>
                    <a:pt x="39" y="135"/>
                    <a:pt x="40" y="134"/>
                  </a:cubicBezTo>
                  <a:cubicBezTo>
                    <a:pt x="45" y="127"/>
                    <a:pt x="45" y="127"/>
                    <a:pt x="45" y="127"/>
                  </a:cubicBezTo>
                  <a:cubicBezTo>
                    <a:pt x="48" y="128"/>
                    <a:pt x="50" y="129"/>
                    <a:pt x="53" y="130"/>
                  </a:cubicBezTo>
                  <a:cubicBezTo>
                    <a:pt x="53" y="130"/>
                    <a:pt x="54" y="130"/>
                    <a:pt x="54" y="131"/>
                  </a:cubicBezTo>
                  <a:cubicBezTo>
                    <a:pt x="52" y="139"/>
                    <a:pt x="52" y="139"/>
                    <a:pt x="52" y="139"/>
                  </a:cubicBezTo>
                  <a:cubicBezTo>
                    <a:pt x="52" y="140"/>
                    <a:pt x="53" y="142"/>
                    <a:pt x="54" y="142"/>
                  </a:cubicBezTo>
                  <a:cubicBezTo>
                    <a:pt x="57" y="143"/>
                    <a:pt x="61" y="143"/>
                    <a:pt x="64" y="144"/>
                  </a:cubicBezTo>
                  <a:cubicBezTo>
                    <a:pt x="64" y="144"/>
                    <a:pt x="64" y="144"/>
                    <a:pt x="64" y="144"/>
                  </a:cubicBezTo>
                  <a:cubicBezTo>
                    <a:pt x="65" y="144"/>
                    <a:pt x="66" y="143"/>
                    <a:pt x="66" y="142"/>
                  </a:cubicBezTo>
                  <a:cubicBezTo>
                    <a:pt x="68" y="133"/>
                    <a:pt x="68" y="133"/>
                    <a:pt x="68" y="133"/>
                  </a:cubicBezTo>
                  <a:cubicBezTo>
                    <a:pt x="70" y="134"/>
                    <a:pt x="72" y="134"/>
                    <a:pt x="73" y="134"/>
                  </a:cubicBezTo>
                  <a:cubicBezTo>
                    <a:pt x="75" y="134"/>
                    <a:pt x="76" y="134"/>
                    <a:pt x="78" y="133"/>
                  </a:cubicBezTo>
                  <a:cubicBezTo>
                    <a:pt x="80" y="142"/>
                    <a:pt x="80" y="142"/>
                    <a:pt x="80" y="142"/>
                  </a:cubicBezTo>
                  <a:cubicBezTo>
                    <a:pt x="80" y="143"/>
                    <a:pt x="81" y="144"/>
                    <a:pt x="82" y="144"/>
                  </a:cubicBezTo>
                  <a:cubicBezTo>
                    <a:pt x="82" y="144"/>
                    <a:pt x="82" y="144"/>
                    <a:pt x="82" y="144"/>
                  </a:cubicBezTo>
                  <a:cubicBezTo>
                    <a:pt x="86" y="143"/>
                    <a:pt x="89" y="143"/>
                    <a:pt x="92" y="142"/>
                  </a:cubicBezTo>
                  <a:cubicBezTo>
                    <a:pt x="93" y="142"/>
                    <a:pt x="94" y="141"/>
                    <a:pt x="94" y="139"/>
                  </a:cubicBezTo>
                  <a:cubicBezTo>
                    <a:pt x="92" y="131"/>
                    <a:pt x="92" y="131"/>
                    <a:pt x="92" y="131"/>
                  </a:cubicBezTo>
                  <a:cubicBezTo>
                    <a:pt x="95" y="130"/>
                    <a:pt x="98" y="129"/>
                    <a:pt x="101" y="127"/>
                  </a:cubicBezTo>
                  <a:cubicBezTo>
                    <a:pt x="106" y="134"/>
                    <a:pt x="106" y="134"/>
                    <a:pt x="106" y="134"/>
                  </a:cubicBezTo>
                  <a:cubicBezTo>
                    <a:pt x="107" y="135"/>
                    <a:pt x="107" y="135"/>
                    <a:pt x="108" y="135"/>
                  </a:cubicBezTo>
                  <a:cubicBezTo>
                    <a:pt x="109" y="135"/>
                    <a:pt x="109" y="135"/>
                    <a:pt x="109" y="135"/>
                  </a:cubicBezTo>
                  <a:cubicBezTo>
                    <a:pt x="112" y="133"/>
                    <a:pt x="115" y="131"/>
                    <a:pt x="118" y="130"/>
                  </a:cubicBezTo>
                  <a:cubicBezTo>
                    <a:pt x="118" y="129"/>
                    <a:pt x="119" y="128"/>
                    <a:pt x="118" y="127"/>
                  </a:cubicBezTo>
                  <a:cubicBezTo>
                    <a:pt x="113" y="119"/>
                    <a:pt x="113" y="119"/>
                    <a:pt x="113" y="119"/>
                  </a:cubicBezTo>
                  <a:cubicBezTo>
                    <a:pt x="116" y="117"/>
                    <a:pt x="118" y="115"/>
                    <a:pt x="120" y="112"/>
                  </a:cubicBezTo>
                  <a:cubicBezTo>
                    <a:pt x="128" y="117"/>
                    <a:pt x="128" y="117"/>
                    <a:pt x="128" y="117"/>
                  </a:cubicBezTo>
                  <a:cubicBezTo>
                    <a:pt x="128" y="117"/>
                    <a:pt x="129" y="117"/>
                    <a:pt x="129" y="117"/>
                  </a:cubicBezTo>
                  <a:cubicBezTo>
                    <a:pt x="130" y="117"/>
                    <a:pt x="130" y="117"/>
                    <a:pt x="131" y="116"/>
                  </a:cubicBezTo>
                  <a:cubicBezTo>
                    <a:pt x="133" y="114"/>
                    <a:pt x="135" y="111"/>
                    <a:pt x="136" y="108"/>
                  </a:cubicBezTo>
                  <a:cubicBezTo>
                    <a:pt x="137" y="107"/>
                    <a:pt x="137" y="106"/>
                    <a:pt x="136" y="105"/>
                  </a:cubicBezTo>
                  <a:cubicBezTo>
                    <a:pt x="128" y="100"/>
                    <a:pt x="128" y="100"/>
                    <a:pt x="128" y="100"/>
                  </a:cubicBezTo>
                  <a:cubicBezTo>
                    <a:pt x="130" y="97"/>
                    <a:pt x="131" y="95"/>
                    <a:pt x="132" y="92"/>
                  </a:cubicBezTo>
                  <a:cubicBezTo>
                    <a:pt x="132" y="92"/>
                    <a:pt x="132" y="91"/>
                    <a:pt x="132" y="91"/>
                  </a:cubicBezTo>
                  <a:cubicBezTo>
                    <a:pt x="141" y="92"/>
                    <a:pt x="141" y="92"/>
                    <a:pt x="141" y="92"/>
                  </a:cubicBezTo>
                  <a:cubicBezTo>
                    <a:pt x="141" y="92"/>
                    <a:pt x="141" y="92"/>
                    <a:pt x="141" y="92"/>
                  </a:cubicBezTo>
                  <a:cubicBezTo>
                    <a:pt x="142" y="92"/>
                    <a:pt x="143" y="92"/>
                    <a:pt x="144" y="91"/>
                  </a:cubicBezTo>
                  <a:cubicBezTo>
                    <a:pt x="144" y="88"/>
                    <a:pt x="145" y="84"/>
                    <a:pt x="145" y="81"/>
                  </a:cubicBezTo>
                  <a:cubicBezTo>
                    <a:pt x="146" y="80"/>
                    <a:pt x="145" y="79"/>
                    <a:pt x="144" y="79"/>
                  </a:cubicBezTo>
                  <a:close/>
                </a:path>
              </a:pathLst>
            </a:custGeom>
            <a:solidFill>
              <a:schemeClr val="accent4"/>
            </a:solidFill>
            <a:ln w="19050" cap="rnd">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7" name="Freeform 8">
              <a:extLst>
                <a:ext uri="{FF2B5EF4-FFF2-40B4-BE49-F238E27FC236}">
                  <a16:creationId xmlns:a16="http://schemas.microsoft.com/office/drawing/2014/main" xmlns="" id="{5242F9F2-4B05-4927-A886-36CBDB33A294}"/>
                </a:ext>
              </a:extLst>
            </p:cNvPr>
            <p:cNvSpPr>
              <a:spLocks/>
            </p:cNvSpPr>
            <p:nvPr/>
          </p:nvSpPr>
          <p:spPr bwMode="auto">
            <a:xfrm>
              <a:off x="18146545" y="3635229"/>
              <a:ext cx="4369623" cy="4314844"/>
            </a:xfrm>
            <a:custGeom>
              <a:avLst/>
              <a:gdLst>
                <a:gd name="T0" fmla="*/ 135 w 146"/>
                <a:gd name="T1" fmla="*/ 77 h 144"/>
                <a:gd name="T2" fmla="*/ 144 w 146"/>
                <a:gd name="T3" fmla="*/ 65 h 144"/>
                <a:gd name="T4" fmla="*/ 143 w 146"/>
                <a:gd name="T5" fmla="*/ 53 h 144"/>
                <a:gd name="T6" fmla="*/ 141 w 146"/>
                <a:gd name="T7" fmla="*/ 51 h 144"/>
                <a:gd name="T8" fmla="*/ 129 w 146"/>
                <a:gd name="T9" fmla="*/ 45 h 144"/>
                <a:gd name="T10" fmla="*/ 135 w 146"/>
                <a:gd name="T11" fmla="*/ 39 h 144"/>
                <a:gd name="T12" fmla="*/ 131 w 146"/>
                <a:gd name="T13" fmla="*/ 27 h 144"/>
                <a:gd name="T14" fmla="*/ 128 w 146"/>
                <a:gd name="T15" fmla="*/ 27 h 144"/>
                <a:gd name="T16" fmla="*/ 113 w 146"/>
                <a:gd name="T17" fmla="*/ 25 h 144"/>
                <a:gd name="T18" fmla="*/ 117 w 146"/>
                <a:gd name="T19" fmla="*/ 14 h 144"/>
                <a:gd name="T20" fmla="*/ 108 w 146"/>
                <a:gd name="T21" fmla="*/ 9 h 144"/>
                <a:gd name="T22" fmla="*/ 101 w 146"/>
                <a:gd name="T23" fmla="*/ 17 h 144"/>
                <a:gd name="T24" fmla="*/ 92 w 146"/>
                <a:gd name="T25" fmla="*/ 13 h 144"/>
                <a:gd name="T26" fmla="*/ 92 w 146"/>
                <a:gd name="T27" fmla="*/ 2 h 144"/>
                <a:gd name="T28" fmla="*/ 82 w 146"/>
                <a:gd name="T29" fmla="*/ 0 h 144"/>
                <a:gd name="T30" fmla="*/ 78 w 146"/>
                <a:gd name="T31" fmla="*/ 10 h 144"/>
                <a:gd name="T32" fmla="*/ 73 w 146"/>
                <a:gd name="T33" fmla="*/ 10 h 144"/>
                <a:gd name="T34" fmla="*/ 66 w 146"/>
                <a:gd name="T35" fmla="*/ 1 h 144"/>
                <a:gd name="T36" fmla="*/ 64 w 146"/>
                <a:gd name="T37" fmla="*/ 0 h 144"/>
                <a:gd name="T38" fmla="*/ 52 w 146"/>
                <a:gd name="T39" fmla="*/ 4 h 144"/>
                <a:gd name="T40" fmla="*/ 45 w 146"/>
                <a:gd name="T41" fmla="*/ 17 h 144"/>
                <a:gd name="T42" fmla="*/ 38 w 146"/>
                <a:gd name="T43" fmla="*/ 8 h 144"/>
                <a:gd name="T44" fmla="*/ 29 w 146"/>
                <a:gd name="T45" fmla="*/ 14 h 144"/>
                <a:gd name="T46" fmla="*/ 33 w 146"/>
                <a:gd name="T47" fmla="*/ 25 h 144"/>
                <a:gd name="T48" fmla="*/ 18 w 146"/>
                <a:gd name="T49" fmla="*/ 27 h 144"/>
                <a:gd name="T50" fmla="*/ 15 w 146"/>
                <a:gd name="T51" fmla="*/ 27 h 144"/>
                <a:gd name="T52" fmla="*/ 10 w 146"/>
                <a:gd name="T53" fmla="*/ 38 h 144"/>
                <a:gd name="T54" fmla="*/ 14 w 146"/>
                <a:gd name="T55" fmla="*/ 52 h 144"/>
                <a:gd name="T56" fmla="*/ 5 w 146"/>
                <a:gd name="T57" fmla="*/ 51 h 144"/>
                <a:gd name="T58" fmla="*/ 3 w 146"/>
                <a:gd name="T59" fmla="*/ 53 h 144"/>
                <a:gd name="T60" fmla="*/ 2 w 146"/>
                <a:gd name="T61" fmla="*/ 65 h 144"/>
                <a:gd name="T62" fmla="*/ 11 w 146"/>
                <a:gd name="T63" fmla="*/ 77 h 144"/>
                <a:gd name="T64" fmla="*/ 1 w 146"/>
                <a:gd name="T65" fmla="*/ 81 h 144"/>
                <a:gd name="T66" fmla="*/ 5 w 146"/>
                <a:gd name="T67" fmla="*/ 92 h 144"/>
                <a:gd name="T68" fmla="*/ 14 w 146"/>
                <a:gd name="T69" fmla="*/ 91 h 144"/>
                <a:gd name="T70" fmla="*/ 18 w 146"/>
                <a:gd name="T71" fmla="*/ 100 h 144"/>
                <a:gd name="T72" fmla="*/ 10 w 146"/>
                <a:gd name="T73" fmla="*/ 108 h 144"/>
                <a:gd name="T74" fmla="*/ 17 w 146"/>
                <a:gd name="T75" fmla="*/ 117 h 144"/>
                <a:gd name="T76" fmla="*/ 26 w 146"/>
                <a:gd name="T77" fmla="*/ 112 h 144"/>
                <a:gd name="T78" fmla="*/ 28 w 146"/>
                <a:gd name="T79" fmla="*/ 126 h 144"/>
                <a:gd name="T80" fmla="*/ 37 w 146"/>
                <a:gd name="T81" fmla="*/ 135 h 144"/>
                <a:gd name="T82" fmla="*/ 40 w 146"/>
                <a:gd name="T83" fmla="*/ 134 h 144"/>
                <a:gd name="T84" fmla="*/ 53 w 146"/>
                <a:gd name="T85" fmla="*/ 130 h 144"/>
                <a:gd name="T86" fmla="*/ 52 w 146"/>
                <a:gd name="T87" fmla="*/ 139 h 144"/>
                <a:gd name="T88" fmla="*/ 64 w 146"/>
                <a:gd name="T89" fmla="*/ 144 h 144"/>
                <a:gd name="T90" fmla="*/ 66 w 146"/>
                <a:gd name="T91" fmla="*/ 142 h 144"/>
                <a:gd name="T92" fmla="*/ 73 w 146"/>
                <a:gd name="T93" fmla="*/ 134 h 144"/>
                <a:gd name="T94" fmla="*/ 80 w 146"/>
                <a:gd name="T95" fmla="*/ 142 h 144"/>
                <a:gd name="T96" fmla="*/ 82 w 146"/>
                <a:gd name="T97" fmla="*/ 144 h 144"/>
                <a:gd name="T98" fmla="*/ 94 w 146"/>
                <a:gd name="T99" fmla="*/ 139 h 144"/>
                <a:gd name="T100" fmla="*/ 101 w 146"/>
                <a:gd name="T101" fmla="*/ 127 h 144"/>
                <a:gd name="T102" fmla="*/ 108 w 146"/>
                <a:gd name="T103" fmla="*/ 135 h 144"/>
                <a:gd name="T104" fmla="*/ 118 w 146"/>
                <a:gd name="T105" fmla="*/ 130 h 144"/>
                <a:gd name="T106" fmla="*/ 113 w 146"/>
                <a:gd name="T107" fmla="*/ 119 h 144"/>
                <a:gd name="T108" fmla="*/ 128 w 146"/>
                <a:gd name="T109" fmla="*/ 117 h 144"/>
                <a:gd name="T110" fmla="*/ 131 w 146"/>
                <a:gd name="T111" fmla="*/ 116 h 144"/>
                <a:gd name="T112" fmla="*/ 136 w 146"/>
                <a:gd name="T113" fmla="*/ 105 h 144"/>
                <a:gd name="T114" fmla="*/ 132 w 146"/>
                <a:gd name="T115" fmla="*/ 92 h 144"/>
                <a:gd name="T116" fmla="*/ 141 w 146"/>
                <a:gd name="T117" fmla="*/ 92 h 144"/>
                <a:gd name="T118" fmla="*/ 144 w 146"/>
                <a:gd name="T119" fmla="*/ 91 h 144"/>
                <a:gd name="T120" fmla="*/ 144 w 146"/>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4">
                  <a:moveTo>
                    <a:pt x="144" y="79"/>
                  </a:moveTo>
                  <a:cubicBezTo>
                    <a:pt x="135" y="77"/>
                    <a:pt x="135" y="77"/>
                    <a:pt x="135" y="77"/>
                  </a:cubicBezTo>
                  <a:cubicBezTo>
                    <a:pt x="135" y="73"/>
                    <a:pt x="135" y="70"/>
                    <a:pt x="135" y="67"/>
                  </a:cubicBezTo>
                  <a:cubicBezTo>
                    <a:pt x="144" y="65"/>
                    <a:pt x="144" y="65"/>
                    <a:pt x="144" y="65"/>
                  </a:cubicBezTo>
                  <a:cubicBezTo>
                    <a:pt x="145" y="65"/>
                    <a:pt x="146" y="64"/>
                    <a:pt x="145" y="62"/>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7"/>
                    <a:pt x="129" y="45"/>
                  </a:cubicBezTo>
                  <a:cubicBezTo>
                    <a:pt x="129" y="44"/>
                    <a:pt x="128" y="44"/>
                    <a:pt x="128" y="44"/>
                  </a:cubicBezTo>
                  <a:cubicBezTo>
                    <a:pt x="135" y="39"/>
                    <a:pt x="135" y="39"/>
                    <a:pt x="135" y="39"/>
                  </a:cubicBezTo>
                  <a:cubicBezTo>
                    <a:pt x="136" y="38"/>
                    <a:pt x="137" y="37"/>
                    <a:pt x="136" y="36"/>
                  </a:cubicBezTo>
                  <a:cubicBezTo>
                    <a:pt x="134" y="33"/>
                    <a:pt x="133" y="30"/>
                    <a:pt x="131" y="27"/>
                  </a:cubicBezTo>
                  <a:cubicBezTo>
                    <a:pt x="130" y="27"/>
                    <a:pt x="130" y="27"/>
                    <a:pt x="129" y="27"/>
                  </a:cubicBezTo>
                  <a:cubicBezTo>
                    <a:pt x="128" y="27"/>
                    <a:pt x="128" y="27"/>
                    <a:pt x="128" y="27"/>
                  </a:cubicBezTo>
                  <a:cubicBezTo>
                    <a:pt x="120" y="32"/>
                    <a:pt x="120" y="32"/>
                    <a:pt x="120" y="32"/>
                  </a:cubicBezTo>
                  <a:cubicBezTo>
                    <a:pt x="118" y="29"/>
                    <a:pt x="116" y="27"/>
                    <a:pt x="113" y="25"/>
                  </a:cubicBezTo>
                  <a:cubicBezTo>
                    <a:pt x="118" y="17"/>
                    <a:pt x="118" y="17"/>
                    <a:pt x="118" y="17"/>
                  </a:cubicBezTo>
                  <a:cubicBezTo>
                    <a:pt x="119" y="16"/>
                    <a:pt x="118" y="15"/>
                    <a:pt x="117" y="14"/>
                  </a:cubicBezTo>
                  <a:cubicBezTo>
                    <a:pt x="115" y="12"/>
                    <a:pt x="112" y="10"/>
                    <a:pt x="109" y="9"/>
                  </a:cubicBezTo>
                  <a:cubicBezTo>
                    <a:pt x="109" y="9"/>
                    <a:pt x="108" y="9"/>
                    <a:pt x="108" y="9"/>
                  </a:cubicBezTo>
                  <a:cubicBezTo>
                    <a:pt x="107" y="9"/>
                    <a:pt x="107" y="9"/>
                    <a:pt x="106" y="10"/>
                  </a:cubicBezTo>
                  <a:cubicBezTo>
                    <a:pt x="101" y="17"/>
                    <a:pt x="101" y="17"/>
                    <a:pt x="101" y="17"/>
                  </a:cubicBezTo>
                  <a:cubicBezTo>
                    <a:pt x="99" y="15"/>
                    <a:pt x="96" y="14"/>
                    <a:pt x="93" y="13"/>
                  </a:cubicBezTo>
                  <a:cubicBezTo>
                    <a:pt x="93" y="13"/>
                    <a:pt x="92" y="13"/>
                    <a:pt x="92" y="13"/>
                  </a:cubicBezTo>
                  <a:cubicBezTo>
                    <a:pt x="94" y="4"/>
                    <a:pt x="94" y="4"/>
                    <a:pt x="94" y="4"/>
                  </a:cubicBezTo>
                  <a:cubicBezTo>
                    <a:pt x="94" y="3"/>
                    <a:pt x="93" y="2"/>
                    <a:pt x="92" y="2"/>
                  </a:cubicBezTo>
                  <a:cubicBezTo>
                    <a:pt x="89" y="1"/>
                    <a:pt x="86" y="0"/>
                    <a:pt x="82" y="0"/>
                  </a:cubicBezTo>
                  <a:cubicBezTo>
                    <a:pt x="82" y="0"/>
                    <a:pt x="82" y="0"/>
                    <a:pt x="82" y="0"/>
                  </a:cubicBezTo>
                  <a:cubicBezTo>
                    <a:pt x="81" y="0"/>
                    <a:pt x="80" y="0"/>
                    <a:pt x="80" y="2"/>
                  </a:cubicBezTo>
                  <a:cubicBezTo>
                    <a:pt x="78" y="10"/>
                    <a:pt x="78" y="10"/>
                    <a:pt x="78" y="10"/>
                  </a:cubicBezTo>
                  <a:cubicBezTo>
                    <a:pt x="76" y="10"/>
                    <a:pt x="75" y="10"/>
                    <a:pt x="73" y="10"/>
                  </a:cubicBezTo>
                  <a:cubicBezTo>
                    <a:pt x="73" y="10"/>
                    <a:pt x="73" y="10"/>
                    <a:pt x="73" y="10"/>
                  </a:cubicBezTo>
                  <a:cubicBezTo>
                    <a:pt x="71" y="10"/>
                    <a:pt x="70" y="10"/>
                    <a:pt x="68" y="10"/>
                  </a:cubicBezTo>
                  <a:cubicBezTo>
                    <a:pt x="66" y="1"/>
                    <a:pt x="66" y="1"/>
                    <a:pt x="66" y="1"/>
                  </a:cubicBezTo>
                  <a:cubicBezTo>
                    <a:pt x="66" y="0"/>
                    <a:pt x="65" y="0"/>
                    <a:pt x="64" y="0"/>
                  </a:cubicBezTo>
                  <a:cubicBezTo>
                    <a:pt x="64" y="0"/>
                    <a:pt x="64" y="0"/>
                    <a:pt x="64" y="0"/>
                  </a:cubicBezTo>
                  <a:cubicBezTo>
                    <a:pt x="60" y="0"/>
                    <a:pt x="57" y="1"/>
                    <a:pt x="54" y="2"/>
                  </a:cubicBezTo>
                  <a:cubicBezTo>
                    <a:pt x="53" y="2"/>
                    <a:pt x="52" y="3"/>
                    <a:pt x="52" y="4"/>
                  </a:cubicBezTo>
                  <a:cubicBezTo>
                    <a:pt x="54" y="13"/>
                    <a:pt x="54" y="13"/>
                    <a:pt x="54" y="13"/>
                  </a:cubicBezTo>
                  <a:cubicBezTo>
                    <a:pt x="51" y="14"/>
                    <a:pt x="48" y="15"/>
                    <a:pt x="45" y="17"/>
                  </a:cubicBezTo>
                  <a:cubicBezTo>
                    <a:pt x="40" y="9"/>
                    <a:pt x="40" y="9"/>
                    <a:pt x="40" y="9"/>
                  </a:cubicBezTo>
                  <a:cubicBezTo>
                    <a:pt x="39" y="9"/>
                    <a:pt x="39" y="8"/>
                    <a:pt x="38" y="8"/>
                  </a:cubicBezTo>
                  <a:cubicBezTo>
                    <a:pt x="38" y="8"/>
                    <a:pt x="37" y="8"/>
                    <a:pt x="37" y="9"/>
                  </a:cubicBezTo>
                  <a:cubicBezTo>
                    <a:pt x="34" y="10"/>
                    <a:pt x="31" y="12"/>
                    <a:pt x="29" y="14"/>
                  </a:cubicBezTo>
                  <a:cubicBezTo>
                    <a:pt x="28" y="15"/>
                    <a:pt x="27" y="16"/>
                    <a:pt x="28" y="17"/>
                  </a:cubicBezTo>
                  <a:cubicBezTo>
                    <a:pt x="33" y="25"/>
                    <a:pt x="33" y="25"/>
                    <a:pt x="33" y="25"/>
                  </a:cubicBezTo>
                  <a:cubicBezTo>
                    <a:pt x="30" y="27"/>
                    <a:pt x="28" y="29"/>
                    <a:pt x="26" y="31"/>
                  </a:cubicBezTo>
                  <a:cubicBezTo>
                    <a:pt x="18" y="27"/>
                    <a:pt x="18" y="27"/>
                    <a:pt x="18" y="27"/>
                  </a:cubicBezTo>
                  <a:cubicBezTo>
                    <a:pt x="18" y="26"/>
                    <a:pt x="17" y="26"/>
                    <a:pt x="17" y="26"/>
                  </a:cubicBezTo>
                  <a:cubicBezTo>
                    <a:pt x="16" y="26"/>
                    <a:pt x="16" y="27"/>
                    <a:pt x="15" y="27"/>
                  </a:cubicBezTo>
                  <a:cubicBezTo>
                    <a:pt x="13" y="30"/>
                    <a:pt x="11" y="33"/>
                    <a:pt x="10" y="35"/>
                  </a:cubicBezTo>
                  <a:cubicBezTo>
                    <a:pt x="9" y="36"/>
                    <a:pt x="9" y="38"/>
                    <a:pt x="10" y="38"/>
                  </a:cubicBezTo>
                  <a:cubicBezTo>
                    <a:pt x="18" y="44"/>
                    <a:pt x="18" y="44"/>
                    <a:pt x="18" y="44"/>
                  </a:cubicBezTo>
                  <a:cubicBezTo>
                    <a:pt x="16" y="46"/>
                    <a:pt x="15" y="49"/>
                    <a:pt x="14" y="52"/>
                  </a:cubicBezTo>
                  <a:cubicBezTo>
                    <a:pt x="14" y="52"/>
                    <a:pt x="14" y="52"/>
                    <a:pt x="14" y="53"/>
                  </a:cubicBezTo>
                  <a:cubicBezTo>
                    <a:pt x="5" y="51"/>
                    <a:pt x="5" y="51"/>
                    <a:pt x="5" y="51"/>
                  </a:cubicBezTo>
                  <a:cubicBezTo>
                    <a:pt x="5" y="51"/>
                    <a:pt x="5" y="51"/>
                    <a:pt x="5" y="51"/>
                  </a:cubicBezTo>
                  <a:cubicBezTo>
                    <a:pt x="4" y="51"/>
                    <a:pt x="3" y="52"/>
                    <a:pt x="3" y="53"/>
                  </a:cubicBezTo>
                  <a:cubicBezTo>
                    <a:pt x="2" y="56"/>
                    <a:pt x="1" y="59"/>
                    <a:pt x="1" y="62"/>
                  </a:cubicBezTo>
                  <a:cubicBezTo>
                    <a:pt x="0" y="64"/>
                    <a:pt x="1" y="65"/>
                    <a:pt x="2" y="65"/>
                  </a:cubicBezTo>
                  <a:cubicBezTo>
                    <a:pt x="11" y="67"/>
                    <a:pt x="11" y="67"/>
                    <a:pt x="11" y="67"/>
                  </a:cubicBezTo>
                  <a:cubicBezTo>
                    <a:pt x="11" y="70"/>
                    <a:pt x="11" y="73"/>
                    <a:pt x="11" y="77"/>
                  </a:cubicBezTo>
                  <a:cubicBezTo>
                    <a:pt x="2" y="79"/>
                    <a:pt x="2" y="79"/>
                    <a:pt x="2" y="79"/>
                  </a:cubicBezTo>
                  <a:cubicBezTo>
                    <a:pt x="1" y="79"/>
                    <a:pt x="1" y="80"/>
                    <a:pt x="1" y="81"/>
                  </a:cubicBezTo>
                  <a:cubicBezTo>
                    <a:pt x="1" y="84"/>
                    <a:pt x="2" y="88"/>
                    <a:pt x="3" y="91"/>
                  </a:cubicBezTo>
                  <a:cubicBezTo>
                    <a:pt x="3" y="92"/>
                    <a:pt x="4" y="92"/>
                    <a:pt x="5" y="92"/>
                  </a:cubicBezTo>
                  <a:cubicBezTo>
                    <a:pt x="5" y="92"/>
                    <a:pt x="5" y="92"/>
                    <a:pt x="5" y="92"/>
                  </a:cubicBezTo>
                  <a:cubicBezTo>
                    <a:pt x="14" y="91"/>
                    <a:pt x="14" y="91"/>
                    <a:pt x="14" y="91"/>
                  </a:cubicBezTo>
                  <a:cubicBezTo>
                    <a:pt x="15" y="94"/>
                    <a:pt x="16" y="96"/>
                    <a:pt x="17" y="99"/>
                  </a:cubicBezTo>
                  <a:cubicBezTo>
                    <a:pt x="17" y="99"/>
                    <a:pt x="18" y="100"/>
                    <a:pt x="18" y="100"/>
                  </a:cubicBezTo>
                  <a:cubicBezTo>
                    <a:pt x="11" y="105"/>
                    <a:pt x="11" y="105"/>
                    <a:pt x="11" y="105"/>
                  </a:cubicBezTo>
                  <a:cubicBezTo>
                    <a:pt x="10" y="106"/>
                    <a:pt x="9" y="107"/>
                    <a:pt x="10" y="108"/>
                  </a:cubicBezTo>
                  <a:cubicBezTo>
                    <a:pt x="12" y="111"/>
                    <a:pt x="13" y="114"/>
                    <a:pt x="15" y="116"/>
                  </a:cubicBezTo>
                  <a:cubicBezTo>
                    <a:pt x="16" y="117"/>
                    <a:pt x="17" y="117"/>
                    <a:pt x="17" y="117"/>
                  </a:cubicBezTo>
                  <a:cubicBezTo>
                    <a:pt x="18" y="117"/>
                    <a:pt x="18" y="117"/>
                    <a:pt x="18" y="117"/>
                  </a:cubicBezTo>
                  <a:cubicBezTo>
                    <a:pt x="26" y="112"/>
                    <a:pt x="26" y="112"/>
                    <a:pt x="26" y="112"/>
                  </a:cubicBezTo>
                  <a:cubicBezTo>
                    <a:pt x="28" y="114"/>
                    <a:pt x="30" y="117"/>
                    <a:pt x="33" y="119"/>
                  </a:cubicBezTo>
                  <a:cubicBezTo>
                    <a:pt x="28" y="126"/>
                    <a:pt x="28" y="126"/>
                    <a:pt x="28" y="126"/>
                  </a:cubicBezTo>
                  <a:cubicBezTo>
                    <a:pt x="28" y="127"/>
                    <a:pt x="28" y="129"/>
                    <a:pt x="29" y="129"/>
                  </a:cubicBezTo>
                  <a:cubicBezTo>
                    <a:pt x="31" y="131"/>
                    <a:pt x="34" y="133"/>
                    <a:pt x="37" y="135"/>
                  </a:cubicBezTo>
                  <a:cubicBezTo>
                    <a:pt x="37" y="135"/>
                    <a:pt x="38" y="135"/>
                    <a:pt x="38" y="135"/>
                  </a:cubicBezTo>
                  <a:cubicBezTo>
                    <a:pt x="39" y="135"/>
                    <a:pt x="39" y="135"/>
                    <a:pt x="40" y="134"/>
                  </a:cubicBezTo>
                  <a:cubicBezTo>
                    <a:pt x="45" y="127"/>
                    <a:pt x="45" y="127"/>
                    <a:pt x="45" y="127"/>
                  </a:cubicBezTo>
                  <a:cubicBezTo>
                    <a:pt x="48" y="128"/>
                    <a:pt x="50" y="129"/>
                    <a:pt x="53" y="130"/>
                  </a:cubicBezTo>
                  <a:cubicBezTo>
                    <a:pt x="53" y="130"/>
                    <a:pt x="54" y="130"/>
                    <a:pt x="54" y="131"/>
                  </a:cubicBezTo>
                  <a:cubicBezTo>
                    <a:pt x="52" y="139"/>
                    <a:pt x="52" y="139"/>
                    <a:pt x="52" y="139"/>
                  </a:cubicBezTo>
                  <a:cubicBezTo>
                    <a:pt x="52" y="140"/>
                    <a:pt x="53" y="142"/>
                    <a:pt x="54" y="142"/>
                  </a:cubicBezTo>
                  <a:cubicBezTo>
                    <a:pt x="57" y="143"/>
                    <a:pt x="61" y="143"/>
                    <a:pt x="64" y="144"/>
                  </a:cubicBezTo>
                  <a:cubicBezTo>
                    <a:pt x="64" y="144"/>
                    <a:pt x="64" y="144"/>
                    <a:pt x="64" y="144"/>
                  </a:cubicBezTo>
                  <a:cubicBezTo>
                    <a:pt x="65" y="144"/>
                    <a:pt x="66" y="143"/>
                    <a:pt x="66" y="142"/>
                  </a:cubicBezTo>
                  <a:cubicBezTo>
                    <a:pt x="68" y="133"/>
                    <a:pt x="68" y="133"/>
                    <a:pt x="68" y="133"/>
                  </a:cubicBezTo>
                  <a:cubicBezTo>
                    <a:pt x="70" y="134"/>
                    <a:pt x="72" y="134"/>
                    <a:pt x="73" y="134"/>
                  </a:cubicBezTo>
                  <a:cubicBezTo>
                    <a:pt x="75" y="134"/>
                    <a:pt x="76" y="134"/>
                    <a:pt x="78" y="133"/>
                  </a:cubicBezTo>
                  <a:cubicBezTo>
                    <a:pt x="80" y="142"/>
                    <a:pt x="80" y="142"/>
                    <a:pt x="80" y="142"/>
                  </a:cubicBezTo>
                  <a:cubicBezTo>
                    <a:pt x="80" y="143"/>
                    <a:pt x="81" y="144"/>
                    <a:pt x="82" y="144"/>
                  </a:cubicBezTo>
                  <a:cubicBezTo>
                    <a:pt x="82" y="144"/>
                    <a:pt x="82" y="144"/>
                    <a:pt x="82" y="144"/>
                  </a:cubicBezTo>
                  <a:cubicBezTo>
                    <a:pt x="86" y="143"/>
                    <a:pt x="89" y="143"/>
                    <a:pt x="92" y="142"/>
                  </a:cubicBezTo>
                  <a:cubicBezTo>
                    <a:pt x="93" y="142"/>
                    <a:pt x="94" y="141"/>
                    <a:pt x="94" y="139"/>
                  </a:cubicBezTo>
                  <a:cubicBezTo>
                    <a:pt x="92" y="131"/>
                    <a:pt x="92" y="131"/>
                    <a:pt x="92" y="131"/>
                  </a:cubicBezTo>
                  <a:cubicBezTo>
                    <a:pt x="95" y="130"/>
                    <a:pt x="98" y="129"/>
                    <a:pt x="101" y="127"/>
                  </a:cubicBezTo>
                  <a:cubicBezTo>
                    <a:pt x="106" y="134"/>
                    <a:pt x="106" y="134"/>
                    <a:pt x="106" y="134"/>
                  </a:cubicBezTo>
                  <a:cubicBezTo>
                    <a:pt x="107" y="135"/>
                    <a:pt x="107" y="135"/>
                    <a:pt x="108" y="135"/>
                  </a:cubicBezTo>
                  <a:cubicBezTo>
                    <a:pt x="109" y="135"/>
                    <a:pt x="109" y="135"/>
                    <a:pt x="109" y="135"/>
                  </a:cubicBezTo>
                  <a:cubicBezTo>
                    <a:pt x="112" y="133"/>
                    <a:pt x="115" y="131"/>
                    <a:pt x="118" y="130"/>
                  </a:cubicBezTo>
                  <a:cubicBezTo>
                    <a:pt x="118" y="129"/>
                    <a:pt x="119" y="128"/>
                    <a:pt x="118" y="127"/>
                  </a:cubicBezTo>
                  <a:cubicBezTo>
                    <a:pt x="113" y="119"/>
                    <a:pt x="113" y="119"/>
                    <a:pt x="113" y="119"/>
                  </a:cubicBezTo>
                  <a:cubicBezTo>
                    <a:pt x="116" y="117"/>
                    <a:pt x="118" y="115"/>
                    <a:pt x="120" y="112"/>
                  </a:cubicBezTo>
                  <a:cubicBezTo>
                    <a:pt x="128" y="117"/>
                    <a:pt x="128" y="117"/>
                    <a:pt x="128" y="117"/>
                  </a:cubicBezTo>
                  <a:cubicBezTo>
                    <a:pt x="128" y="117"/>
                    <a:pt x="129" y="117"/>
                    <a:pt x="129" y="117"/>
                  </a:cubicBezTo>
                  <a:cubicBezTo>
                    <a:pt x="130" y="117"/>
                    <a:pt x="130" y="117"/>
                    <a:pt x="131" y="116"/>
                  </a:cubicBezTo>
                  <a:cubicBezTo>
                    <a:pt x="133" y="114"/>
                    <a:pt x="135" y="111"/>
                    <a:pt x="136" y="108"/>
                  </a:cubicBezTo>
                  <a:cubicBezTo>
                    <a:pt x="137" y="107"/>
                    <a:pt x="137" y="106"/>
                    <a:pt x="136" y="105"/>
                  </a:cubicBezTo>
                  <a:cubicBezTo>
                    <a:pt x="128" y="100"/>
                    <a:pt x="128" y="100"/>
                    <a:pt x="128" y="100"/>
                  </a:cubicBezTo>
                  <a:cubicBezTo>
                    <a:pt x="130" y="97"/>
                    <a:pt x="131" y="95"/>
                    <a:pt x="132" y="92"/>
                  </a:cubicBezTo>
                  <a:cubicBezTo>
                    <a:pt x="132" y="92"/>
                    <a:pt x="132" y="91"/>
                    <a:pt x="132" y="91"/>
                  </a:cubicBezTo>
                  <a:cubicBezTo>
                    <a:pt x="141" y="92"/>
                    <a:pt x="141" y="92"/>
                    <a:pt x="141" y="92"/>
                  </a:cubicBezTo>
                  <a:cubicBezTo>
                    <a:pt x="141" y="92"/>
                    <a:pt x="141" y="92"/>
                    <a:pt x="141" y="92"/>
                  </a:cubicBezTo>
                  <a:cubicBezTo>
                    <a:pt x="142" y="92"/>
                    <a:pt x="143" y="92"/>
                    <a:pt x="144" y="91"/>
                  </a:cubicBezTo>
                  <a:cubicBezTo>
                    <a:pt x="144" y="88"/>
                    <a:pt x="145" y="84"/>
                    <a:pt x="145" y="81"/>
                  </a:cubicBezTo>
                  <a:cubicBezTo>
                    <a:pt x="146" y="80"/>
                    <a:pt x="145" y="79"/>
                    <a:pt x="144" y="79"/>
                  </a:cubicBezTo>
                  <a:close/>
                </a:path>
              </a:pathLst>
            </a:custGeom>
            <a:solidFill>
              <a:schemeClr val="accent5"/>
            </a:solidFill>
            <a:ln w="19050" cap="rnd">
              <a:noFill/>
              <a:round/>
              <a:headEnd/>
              <a:tailEnd/>
            </a:ln>
          </p:spPr>
          <p:txBody>
            <a:bodyPr vert="horz" wrap="square" lIns="91440" tIns="45720" rIns="91440" bIns="45720" numCol="1" anchor="t" anchorCtr="0" compatLnSpc="1">
              <a:prstTxWarp prst="textNoShape">
                <a:avLst/>
              </a:prstTxWarp>
            </a:bodyPr>
            <a:lstStyle/>
            <a:p>
              <a:endParaRPr lang="en-US" sz="1200" dirty="0">
                <a:solidFill>
                  <a:schemeClr val="bg1"/>
                </a:solidFill>
                <a:latin typeface="微軟正黑體" panose="020B0604030504040204" pitchFamily="34" charset="-120"/>
                <a:ea typeface="微軟正黑體" panose="020B0604030504040204" pitchFamily="34" charset="-120"/>
              </a:endParaRPr>
            </a:p>
          </p:txBody>
        </p:sp>
      </p:grpSp>
      <p:sp>
        <p:nvSpPr>
          <p:cNvPr id="12" name="圖片版面配置區 11">
            <a:extLst>
              <a:ext uri="{FF2B5EF4-FFF2-40B4-BE49-F238E27FC236}">
                <a16:creationId xmlns:a16="http://schemas.microsoft.com/office/drawing/2014/main" xmlns="" id="{6F4C6EFA-EA92-454D-9771-4446D8986809}"/>
              </a:ext>
            </a:extLst>
          </p:cNvPr>
          <p:cNvSpPr>
            <a:spLocks noGrp="1"/>
          </p:cNvSpPr>
          <p:nvPr>
            <p:ph type="pic" sz="quarter" idx="13"/>
          </p:nvPr>
        </p:nvSpPr>
        <p:spPr>
          <a:xfrm>
            <a:off x="2036454" y="2152061"/>
            <a:ext cx="916193" cy="918000"/>
          </a:xfrm>
          <a:prstGeom prst="rect">
            <a:avLst/>
          </a:prstGeom>
        </p:spPr>
        <p:txBody>
          <a:bodyPr>
            <a:normAutofit/>
          </a:bodyPr>
          <a:lstStyle>
            <a:lvl1pPr marL="0" indent="0" algn="ctr">
              <a:buNone/>
              <a:defRPr sz="2400">
                <a:solidFill>
                  <a:schemeClr val="bg1"/>
                </a:solidFill>
              </a:defRPr>
            </a:lvl1pPr>
          </a:lstStyle>
          <a:p>
            <a:r>
              <a:rPr lang="zh-TW" altLang="en-US"/>
              <a:t>按一下圖示以新增圖片</a:t>
            </a:r>
            <a:endParaRPr lang="zh-TW" altLang="en-US" dirty="0"/>
          </a:p>
        </p:txBody>
      </p:sp>
      <p:sp>
        <p:nvSpPr>
          <p:cNvPr id="57" name="圖片版面配置區 11">
            <a:extLst>
              <a:ext uri="{FF2B5EF4-FFF2-40B4-BE49-F238E27FC236}">
                <a16:creationId xmlns:a16="http://schemas.microsoft.com/office/drawing/2014/main" xmlns="" id="{E894B885-8221-4360-9621-F71540C87FEE}"/>
              </a:ext>
            </a:extLst>
          </p:cNvPr>
          <p:cNvSpPr>
            <a:spLocks noGrp="1"/>
          </p:cNvSpPr>
          <p:nvPr>
            <p:ph type="pic" sz="quarter" idx="14"/>
          </p:nvPr>
        </p:nvSpPr>
        <p:spPr>
          <a:xfrm>
            <a:off x="5948777" y="2817557"/>
            <a:ext cx="916193" cy="918000"/>
          </a:xfrm>
          <a:prstGeom prst="rect">
            <a:avLst/>
          </a:prstGeom>
        </p:spPr>
        <p:txBody>
          <a:bodyPr>
            <a:normAutofit/>
          </a:bodyPr>
          <a:lstStyle>
            <a:lvl1pPr marL="0" indent="0" algn="ctr">
              <a:buNone/>
              <a:defRPr sz="2400">
                <a:solidFill>
                  <a:schemeClr val="bg1"/>
                </a:solidFill>
              </a:defRPr>
            </a:lvl1pPr>
          </a:lstStyle>
          <a:p>
            <a:r>
              <a:rPr lang="zh-TW" altLang="en-US"/>
              <a:t>按一下圖示以新增圖片</a:t>
            </a:r>
            <a:endParaRPr lang="zh-TW" altLang="en-US" dirty="0"/>
          </a:p>
        </p:txBody>
      </p:sp>
      <p:sp>
        <p:nvSpPr>
          <p:cNvPr id="18" name="圖片版面配置區 17">
            <a:extLst>
              <a:ext uri="{FF2B5EF4-FFF2-40B4-BE49-F238E27FC236}">
                <a16:creationId xmlns:a16="http://schemas.microsoft.com/office/drawing/2014/main" xmlns="" id="{1AD5579F-B385-4E45-8F55-A95053D088EA}"/>
              </a:ext>
            </a:extLst>
          </p:cNvPr>
          <p:cNvSpPr>
            <a:spLocks noGrp="1"/>
          </p:cNvSpPr>
          <p:nvPr>
            <p:ph type="pic" sz="quarter" idx="15"/>
          </p:nvPr>
        </p:nvSpPr>
        <p:spPr>
          <a:xfrm>
            <a:off x="3865760" y="4177250"/>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0" name="圖片版面配置區 17">
            <a:extLst>
              <a:ext uri="{FF2B5EF4-FFF2-40B4-BE49-F238E27FC236}">
                <a16:creationId xmlns:a16="http://schemas.microsoft.com/office/drawing/2014/main" xmlns="" id="{C3101CD1-C9F1-457B-8EAC-3DB6F06D6398}"/>
              </a:ext>
            </a:extLst>
          </p:cNvPr>
          <p:cNvSpPr>
            <a:spLocks noGrp="1"/>
          </p:cNvSpPr>
          <p:nvPr>
            <p:ph type="pic" sz="quarter" idx="16"/>
          </p:nvPr>
        </p:nvSpPr>
        <p:spPr>
          <a:xfrm>
            <a:off x="8419019" y="3834350"/>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1" name="圖片版面配置區 17">
            <a:extLst>
              <a:ext uri="{FF2B5EF4-FFF2-40B4-BE49-F238E27FC236}">
                <a16:creationId xmlns:a16="http://schemas.microsoft.com/office/drawing/2014/main" xmlns="" id="{5A404861-7F6B-4CA6-A5F6-5A58647FCB75}"/>
              </a:ext>
            </a:extLst>
          </p:cNvPr>
          <p:cNvSpPr>
            <a:spLocks noGrp="1"/>
          </p:cNvSpPr>
          <p:nvPr>
            <p:ph type="pic" sz="quarter" idx="17"/>
          </p:nvPr>
        </p:nvSpPr>
        <p:spPr>
          <a:xfrm>
            <a:off x="9725553" y="2268161"/>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2" name="文字版面配置區 20">
            <a:extLst>
              <a:ext uri="{FF2B5EF4-FFF2-40B4-BE49-F238E27FC236}">
                <a16:creationId xmlns:a16="http://schemas.microsoft.com/office/drawing/2014/main" xmlns="" id="{B59E8765-2932-44B1-B858-AFDA68C91D29}"/>
              </a:ext>
            </a:extLst>
          </p:cNvPr>
          <p:cNvSpPr>
            <a:spLocks noGrp="1"/>
          </p:cNvSpPr>
          <p:nvPr>
            <p:ph type="body" sz="quarter" idx="18" hasCustomPrompt="1"/>
          </p:nvPr>
        </p:nvSpPr>
        <p:spPr>
          <a:xfrm>
            <a:off x="1440553" y="3276557"/>
            <a:ext cx="2108066" cy="900693"/>
          </a:xfrm>
          <a:prstGeom prst="rect">
            <a:avLst/>
          </a:prstGeom>
        </p:spPr>
        <p:txBody>
          <a:bodyPr>
            <a:normAutofit/>
          </a:bodyPr>
          <a:lstStyle>
            <a:lvl1pPr marL="0" indent="0" algn="ctr">
              <a:buNone/>
              <a:defRPr sz="2400">
                <a:solidFill>
                  <a:schemeClr val="bg1"/>
                </a:solidFill>
              </a:defRPr>
            </a:lvl1pPr>
          </a:lstStyle>
          <a:p>
            <a:pPr lvl="0"/>
            <a:r>
              <a:rPr lang="zh-TW" altLang="en-US" dirty="0"/>
              <a:t>編輯母片文字樣式</a:t>
            </a:r>
          </a:p>
        </p:txBody>
      </p:sp>
      <p:sp>
        <p:nvSpPr>
          <p:cNvPr id="63" name="文字版面配置區 20">
            <a:extLst>
              <a:ext uri="{FF2B5EF4-FFF2-40B4-BE49-F238E27FC236}">
                <a16:creationId xmlns:a16="http://schemas.microsoft.com/office/drawing/2014/main" xmlns="" id="{D18879EE-914C-42C3-B324-AF4C70CC38BE}"/>
              </a:ext>
            </a:extLst>
          </p:cNvPr>
          <p:cNvSpPr>
            <a:spLocks noGrp="1"/>
          </p:cNvSpPr>
          <p:nvPr>
            <p:ph type="body" sz="quarter" idx="19" hasCustomPrompt="1"/>
          </p:nvPr>
        </p:nvSpPr>
        <p:spPr>
          <a:xfrm>
            <a:off x="5323421" y="3931375"/>
            <a:ext cx="2108066" cy="900693"/>
          </a:xfrm>
          <a:prstGeom prst="rect">
            <a:avLst/>
          </a:prstGeom>
        </p:spPr>
        <p:txBody>
          <a:bodyPr>
            <a:normAutofit/>
          </a:bodyPr>
          <a:lstStyle>
            <a:lvl1pPr marL="0" indent="0" algn="ctr">
              <a:buNone/>
              <a:defRPr sz="2400">
                <a:solidFill>
                  <a:schemeClr val="bg1"/>
                </a:solidFill>
              </a:defRPr>
            </a:lvl1pPr>
          </a:lstStyle>
          <a:p>
            <a:pPr lvl="0"/>
            <a:r>
              <a:rPr lang="zh-TW" altLang="en-US" dirty="0"/>
              <a:t>編輯母片文字樣式</a:t>
            </a:r>
          </a:p>
        </p:txBody>
      </p:sp>
      <p:sp>
        <p:nvSpPr>
          <p:cNvPr id="64" name="文字版面配置區 20">
            <a:extLst>
              <a:ext uri="{FF2B5EF4-FFF2-40B4-BE49-F238E27FC236}">
                <a16:creationId xmlns:a16="http://schemas.microsoft.com/office/drawing/2014/main" xmlns="" id="{32737B95-FC12-49B3-8DFB-D4F0C51C3DD7}"/>
              </a:ext>
            </a:extLst>
          </p:cNvPr>
          <p:cNvSpPr>
            <a:spLocks noGrp="1"/>
          </p:cNvSpPr>
          <p:nvPr>
            <p:ph type="body" sz="quarter" idx="20" hasCustomPrompt="1"/>
          </p:nvPr>
        </p:nvSpPr>
        <p:spPr>
          <a:xfrm>
            <a:off x="3406292" y="4994140"/>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65" name="文字版面配置區 20">
            <a:extLst>
              <a:ext uri="{FF2B5EF4-FFF2-40B4-BE49-F238E27FC236}">
                <a16:creationId xmlns:a16="http://schemas.microsoft.com/office/drawing/2014/main" xmlns="" id="{9C6F9F69-C1BC-4E38-A5B5-149B14AC1148}"/>
              </a:ext>
            </a:extLst>
          </p:cNvPr>
          <p:cNvSpPr>
            <a:spLocks noGrp="1"/>
          </p:cNvSpPr>
          <p:nvPr>
            <p:ph type="body" sz="quarter" idx="21" hasCustomPrompt="1"/>
          </p:nvPr>
        </p:nvSpPr>
        <p:spPr>
          <a:xfrm>
            <a:off x="7959551" y="4635115"/>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66" name="文字版面配置區 20">
            <a:extLst>
              <a:ext uri="{FF2B5EF4-FFF2-40B4-BE49-F238E27FC236}">
                <a16:creationId xmlns:a16="http://schemas.microsoft.com/office/drawing/2014/main" xmlns="" id="{FE6A6035-3E83-45C7-9E1A-39865290DBF7}"/>
              </a:ext>
            </a:extLst>
          </p:cNvPr>
          <p:cNvSpPr>
            <a:spLocks noGrp="1"/>
          </p:cNvSpPr>
          <p:nvPr>
            <p:ph type="body" sz="quarter" idx="22" hasCustomPrompt="1"/>
          </p:nvPr>
        </p:nvSpPr>
        <p:spPr>
          <a:xfrm>
            <a:off x="9266085" y="3099494"/>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3" name="日期版面配置區 2">
            <a:extLst>
              <a:ext uri="{FF2B5EF4-FFF2-40B4-BE49-F238E27FC236}">
                <a16:creationId xmlns:a16="http://schemas.microsoft.com/office/drawing/2014/main" xmlns="" id="{2C556099-C45F-4B8E-AC87-0AD39A1D384F}"/>
              </a:ext>
            </a:extLst>
          </p:cNvPr>
          <p:cNvSpPr>
            <a:spLocks noGrp="1"/>
          </p:cNvSpPr>
          <p:nvPr>
            <p:ph type="dt" sz="half" idx="23"/>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24" name="群組 11">
            <a:extLst>
              <a:ext uri="{FF2B5EF4-FFF2-40B4-BE49-F238E27FC236}">
                <a16:creationId xmlns:a16="http://schemas.microsoft.com/office/drawing/2014/main" xmlns="" id="{5F45C087-C28B-3247-A3A7-2150786D7873}"/>
              </a:ext>
            </a:extLst>
          </p:cNvPr>
          <p:cNvGrpSpPr/>
          <p:nvPr userDrawn="1"/>
        </p:nvGrpSpPr>
        <p:grpSpPr>
          <a:xfrm>
            <a:off x="-293799" y="712828"/>
            <a:ext cx="962357" cy="630151"/>
            <a:chOff x="-293799" y="712828"/>
            <a:chExt cx="962357" cy="630151"/>
          </a:xfrm>
        </p:grpSpPr>
        <p:sp>
          <p:nvSpPr>
            <p:cNvPr id="25" name="Diamond 33">
              <a:extLst>
                <a:ext uri="{FF2B5EF4-FFF2-40B4-BE49-F238E27FC236}">
                  <a16:creationId xmlns:a16="http://schemas.microsoft.com/office/drawing/2014/main" xmlns="" id="{8E2DE770-4A9D-CA4A-B086-3825C1144E39}"/>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26" name="Diamond 33">
              <a:extLst>
                <a:ext uri="{FF2B5EF4-FFF2-40B4-BE49-F238E27FC236}">
                  <a16:creationId xmlns:a16="http://schemas.microsoft.com/office/drawing/2014/main" xmlns="" id="{2CC949CA-14D4-C949-8BC9-F1F9AC65830B}"/>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27" name="投影片編號版面配置區 5">
            <a:extLst>
              <a:ext uri="{FF2B5EF4-FFF2-40B4-BE49-F238E27FC236}">
                <a16:creationId xmlns:a16="http://schemas.microsoft.com/office/drawing/2014/main" xmlns="" id="{48F1BC79-8B88-4E77-A170-19D4F65F1A0B}"/>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2678405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三項交叉">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 name="群組 2">
            <a:extLst>
              <a:ext uri="{FF2B5EF4-FFF2-40B4-BE49-F238E27FC236}">
                <a16:creationId xmlns:a16="http://schemas.microsoft.com/office/drawing/2014/main" xmlns="" id="{C08E4706-A386-4429-9352-AF310C872CB4}"/>
              </a:ext>
            </a:extLst>
          </p:cNvPr>
          <p:cNvGrpSpPr/>
          <p:nvPr/>
        </p:nvGrpSpPr>
        <p:grpSpPr>
          <a:xfrm>
            <a:off x="1500842" y="1372716"/>
            <a:ext cx="5075515" cy="4449955"/>
            <a:chOff x="2084585" y="1219225"/>
            <a:chExt cx="4772025" cy="4035425"/>
          </a:xfrm>
        </p:grpSpPr>
        <p:sp>
          <p:nvSpPr>
            <p:cNvPr id="27" name="Oval 3">
              <a:extLst>
                <a:ext uri="{FF2B5EF4-FFF2-40B4-BE49-F238E27FC236}">
                  <a16:creationId xmlns:a16="http://schemas.microsoft.com/office/drawing/2014/main" xmlns="" id="{182A6B42-FAD3-4DBF-B085-A6867489A520}"/>
                </a:ext>
              </a:extLst>
            </p:cNvPr>
            <p:cNvSpPr>
              <a:spLocks noChangeArrowheads="1"/>
            </p:cNvSpPr>
            <p:nvPr/>
          </p:nvSpPr>
          <p:spPr bwMode="gray">
            <a:xfrm>
              <a:off x="3127573" y="1219225"/>
              <a:ext cx="2641600" cy="2644775"/>
            </a:xfrm>
            <a:prstGeom prst="ellipse">
              <a:avLst/>
            </a:prstGeom>
            <a:solidFill>
              <a:schemeClr val="accent2">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4">
              <a:extLst>
                <a:ext uri="{FF2B5EF4-FFF2-40B4-BE49-F238E27FC236}">
                  <a16:creationId xmlns:a16="http://schemas.microsoft.com/office/drawing/2014/main" xmlns="" id="{35AC0D88-101A-4C9A-84C4-0217436C109F}"/>
                </a:ext>
              </a:extLst>
            </p:cNvPr>
            <p:cNvSpPr>
              <a:spLocks noChangeArrowheads="1"/>
            </p:cNvSpPr>
            <p:nvPr/>
          </p:nvSpPr>
          <p:spPr bwMode="gray">
            <a:xfrm>
              <a:off x="4067373" y="2611462"/>
              <a:ext cx="2643187" cy="2643188"/>
            </a:xfrm>
            <a:prstGeom prst="ellipse">
              <a:avLst/>
            </a:prstGeom>
            <a:solidFill>
              <a:schemeClr val="folHlink">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5">
              <a:extLst>
                <a:ext uri="{FF2B5EF4-FFF2-40B4-BE49-F238E27FC236}">
                  <a16:creationId xmlns:a16="http://schemas.microsoft.com/office/drawing/2014/main" xmlns="" id="{6A53127A-1CED-4E2A-B9F6-DDC4F275E418}"/>
                </a:ext>
              </a:extLst>
            </p:cNvPr>
            <p:cNvSpPr>
              <a:spLocks noChangeArrowheads="1"/>
            </p:cNvSpPr>
            <p:nvPr/>
          </p:nvSpPr>
          <p:spPr bwMode="gray">
            <a:xfrm>
              <a:off x="2084585" y="2576537"/>
              <a:ext cx="2644775" cy="2643188"/>
            </a:xfrm>
            <a:prstGeom prst="ellipse">
              <a:avLst/>
            </a:prstGeom>
            <a:solidFill>
              <a:schemeClr val="accent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Line 6">
              <a:extLst>
                <a:ext uri="{FF2B5EF4-FFF2-40B4-BE49-F238E27FC236}">
                  <a16:creationId xmlns:a16="http://schemas.microsoft.com/office/drawing/2014/main" xmlns="" id="{D725BD1C-4DFB-423A-90ED-B8A14A5D2F7D}"/>
                </a:ext>
              </a:extLst>
            </p:cNvPr>
            <p:cNvSpPr>
              <a:spLocks noChangeShapeType="1"/>
            </p:cNvSpPr>
            <p:nvPr/>
          </p:nvSpPr>
          <p:spPr bwMode="auto">
            <a:xfrm flipH="1" flipV="1">
              <a:off x="2437010" y="2122512"/>
              <a:ext cx="1385888" cy="974725"/>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7">
              <a:extLst>
                <a:ext uri="{FF2B5EF4-FFF2-40B4-BE49-F238E27FC236}">
                  <a16:creationId xmlns:a16="http://schemas.microsoft.com/office/drawing/2014/main" xmlns="" id="{A043E68D-E4E4-454B-8862-F7FA22A64F35}"/>
                </a:ext>
              </a:extLst>
            </p:cNvPr>
            <p:cNvSpPr>
              <a:spLocks noChangeShapeType="1"/>
            </p:cNvSpPr>
            <p:nvPr/>
          </p:nvSpPr>
          <p:spPr bwMode="auto">
            <a:xfrm flipV="1">
              <a:off x="5178623" y="2274912"/>
              <a:ext cx="1677987" cy="787400"/>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8">
              <a:extLst>
                <a:ext uri="{FF2B5EF4-FFF2-40B4-BE49-F238E27FC236}">
                  <a16:creationId xmlns:a16="http://schemas.microsoft.com/office/drawing/2014/main" xmlns="" id="{CD2E9BE4-8FF0-4EA8-8DFD-A59EDF308719}"/>
                </a:ext>
              </a:extLst>
            </p:cNvPr>
            <p:cNvSpPr>
              <a:spLocks noChangeShapeType="1"/>
            </p:cNvSpPr>
            <p:nvPr/>
          </p:nvSpPr>
          <p:spPr bwMode="auto">
            <a:xfrm flipH="1">
              <a:off x="4396845" y="4246587"/>
              <a:ext cx="8665" cy="973138"/>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 name="文字版面配置區 11">
            <a:extLst>
              <a:ext uri="{FF2B5EF4-FFF2-40B4-BE49-F238E27FC236}">
                <a16:creationId xmlns:a16="http://schemas.microsoft.com/office/drawing/2014/main" xmlns="" id="{03776EF1-2A32-4BDC-8FE2-63F2AA059001}"/>
              </a:ext>
            </a:extLst>
          </p:cNvPr>
          <p:cNvSpPr>
            <a:spLocks noGrp="1"/>
          </p:cNvSpPr>
          <p:nvPr>
            <p:ph type="body" sz="quarter" idx="14" hasCustomPrompt="1"/>
          </p:nvPr>
        </p:nvSpPr>
        <p:spPr>
          <a:xfrm>
            <a:off x="2838624" y="3728822"/>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7" name="文字版面配置區 11">
            <a:extLst>
              <a:ext uri="{FF2B5EF4-FFF2-40B4-BE49-F238E27FC236}">
                <a16:creationId xmlns:a16="http://schemas.microsoft.com/office/drawing/2014/main" xmlns="" id="{F31E7B59-822C-4917-BA6C-D059A22B47C6}"/>
              </a:ext>
            </a:extLst>
          </p:cNvPr>
          <p:cNvSpPr>
            <a:spLocks noGrp="1"/>
          </p:cNvSpPr>
          <p:nvPr>
            <p:ph type="body" sz="quarter" idx="15" hasCustomPrompt="1"/>
          </p:nvPr>
        </p:nvSpPr>
        <p:spPr>
          <a:xfrm>
            <a:off x="2838624" y="2419662"/>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8" name="文字版面配置區 11">
            <a:extLst>
              <a:ext uri="{FF2B5EF4-FFF2-40B4-BE49-F238E27FC236}">
                <a16:creationId xmlns:a16="http://schemas.microsoft.com/office/drawing/2014/main" xmlns="" id="{9312C9BB-7C10-4DD9-B201-6D3628DAAF6D}"/>
              </a:ext>
            </a:extLst>
          </p:cNvPr>
          <p:cNvSpPr>
            <a:spLocks noGrp="1"/>
          </p:cNvSpPr>
          <p:nvPr>
            <p:ph type="body" sz="quarter" idx="16" hasCustomPrompt="1"/>
          </p:nvPr>
        </p:nvSpPr>
        <p:spPr>
          <a:xfrm>
            <a:off x="3960157" y="4286063"/>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9" name="文字版面配置區 11">
            <a:extLst>
              <a:ext uri="{FF2B5EF4-FFF2-40B4-BE49-F238E27FC236}">
                <a16:creationId xmlns:a16="http://schemas.microsoft.com/office/drawing/2014/main" xmlns="" id="{59A8EB12-0F5B-4D62-9F2D-ADCCF31B08B0}"/>
              </a:ext>
            </a:extLst>
          </p:cNvPr>
          <p:cNvSpPr>
            <a:spLocks noGrp="1"/>
          </p:cNvSpPr>
          <p:nvPr>
            <p:ph type="body" sz="quarter" idx="17" hasCustomPrompt="1"/>
          </p:nvPr>
        </p:nvSpPr>
        <p:spPr>
          <a:xfrm>
            <a:off x="1500842" y="4286063"/>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50" name="文字版面配置區 11">
            <a:extLst>
              <a:ext uri="{FF2B5EF4-FFF2-40B4-BE49-F238E27FC236}">
                <a16:creationId xmlns:a16="http://schemas.microsoft.com/office/drawing/2014/main" xmlns="" id="{3560813D-A1C2-4895-9B9C-7408E0A821D2}"/>
              </a:ext>
            </a:extLst>
          </p:cNvPr>
          <p:cNvSpPr>
            <a:spLocks noGrp="1"/>
          </p:cNvSpPr>
          <p:nvPr>
            <p:ph type="body" sz="quarter" idx="18" hasCustomPrompt="1"/>
          </p:nvPr>
        </p:nvSpPr>
        <p:spPr>
          <a:xfrm>
            <a:off x="5492993" y="212431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51" name="文字版面配置區 11">
            <a:extLst>
              <a:ext uri="{FF2B5EF4-FFF2-40B4-BE49-F238E27FC236}">
                <a16:creationId xmlns:a16="http://schemas.microsoft.com/office/drawing/2014/main" xmlns="" id="{C0297F97-D918-4E35-89CB-460F8B523A22}"/>
              </a:ext>
            </a:extLst>
          </p:cNvPr>
          <p:cNvSpPr>
            <a:spLocks noGrp="1"/>
          </p:cNvSpPr>
          <p:nvPr>
            <p:ph type="body" sz="quarter" idx="19" hasCustomPrompt="1"/>
          </p:nvPr>
        </p:nvSpPr>
        <p:spPr>
          <a:xfrm>
            <a:off x="2740679" y="5799169"/>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52" name="文字版面配置區 11">
            <a:extLst>
              <a:ext uri="{FF2B5EF4-FFF2-40B4-BE49-F238E27FC236}">
                <a16:creationId xmlns:a16="http://schemas.microsoft.com/office/drawing/2014/main" xmlns="" id="{9E349DCC-4B76-4357-A5D2-30CF3AB19B9E}"/>
              </a:ext>
            </a:extLst>
          </p:cNvPr>
          <p:cNvSpPr>
            <a:spLocks noGrp="1"/>
          </p:cNvSpPr>
          <p:nvPr>
            <p:ph type="body" sz="quarter" idx="20" hasCustomPrompt="1"/>
          </p:nvPr>
        </p:nvSpPr>
        <p:spPr>
          <a:xfrm>
            <a:off x="832284" y="1923128"/>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14" name="內容版面配置區 13">
            <a:extLst>
              <a:ext uri="{FF2B5EF4-FFF2-40B4-BE49-F238E27FC236}">
                <a16:creationId xmlns:a16="http://schemas.microsoft.com/office/drawing/2014/main" xmlns="" id="{8036C69A-C99C-4C30-9192-2510EFBA540B}"/>
              </a:ext>
            </a:extLst>
          </p:cNvPr>
          <p:cNvSpPr>
            <a:spLocks noGrp="1"/>
          </p:cNvSpPr>
          <p:nvPr>
            <p:ph sz="quarter" idx="21"/>
          </p:nvPr>
        </p:nvSpPr>
        <p:spPr>
          <a:xfrm>
            <a:off x="8153400" y="1587500"/>
            <a:ext cx="3200400" cy="4511675"/>
          </a:xfrm>
          <a:prstGeom prst="rect">
            <a:avLst/>
          </a:prstGeom>
        </p:spPr>
        <p:txBody>
          <a:bodyPr vert="horz" lIns="91440" tIns="45720" rIns="91440" bIns="45720" rtlCol="0">
            <a:normAutofit/>
          </a:bodyPr>
          <a:lstStyle>
            <a:lvl1pPr>
              <a:defRPr lang="zh-TW" altLang="en-US" sz="2400" smtClean="0"/>
            </a:lvl1pPr>
            <a:lvl2pPr>
              <a:defRPr lang="zh-TW" altLang="en-US" sz="2000" smtClean="0"/>
            </a:lvl2pPr>
            <a:lvl3pPr>
              <a:defRPr lang="zh-TW" altLang="en-US" sz="1800" smtClean="0"/>
            </a:lvl3pPr>
            <a:lvl4pPr>
              <a:defRPr lang="zh-TW" altLang="en-US" sz="1600" smtClean="0"/>
            </a:lvl4pPr>
            <a:lvl5pPr>
              <a:defRPr lang="zh-TW" altLang="en-US"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39" name="日期版面配置區 3">
            <a:extLst>
              <a:ext uri="{FF2B5EF4-FFF2-40B4-BE49-F238E27FC236}">
                <a16:creationId xmlns:a16="http://schemas.microsoft.com/office/drawing/2014/main" xmlns="" id="{8E990EA0-A9C6-40A2-AA50-EFA0A358D7C1}"/>
              </a:ext>
            </a:extLst>
          </p:cNvPr>
          <p:cNvSpPr>
            <a:spLocks noGrp="1"/>
          </p:cNvSpPr>
          <p:nvPr>
            <p:ph type="dt" sz="half" idx="10"/>
          </p:nvPr>
        </p:nvSpPr>
        <p:spPr>
          <a:xfrm>
            <a:off x="838200" y="6476096"/>
            <a:ext cx="2743200" cy="365125"/>
          </a:xfrm>
          <a:prstGeom prst="rect">
            <a:avLst/>
          </a:prstGeo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grpSp>
        <p:nvGrpSpPr>
          <p:cNvPr id="24" name="群組 11">
            <a:extLst>
              <a:ext uri="{FF2B5EF4-FFF2-40B4-BE49-F238E27FC236}">
                <a16:creationId xmlns:a16="http://schemas.microsoft.com/office/drawing/2014/main" xmlns="" id="{4D7262C3-565C-2F45-BC19-E7F9932129C0}"/>
              </a:ext>
            </a:extLst>
          </p:cNvPr>
          <p:cNvGrpSpPr/>
          <p:nvPr userDrawn="1"/>
        </p:nvGrpSpPr>
        <p:grpSpPr>
          <a:xfrm>
            <a:off x="-293799" y="712828"/>
            <a:ext cx="962357" cy="630151"/>
            <a:chOff x="-293799" y="712828"/>
            <a:chExt cx="962357" cy="630151"/>
          </a:xfrm>
        </p:grpSpPr>
        <p:sp>
          <p:nvSpPr>
            <p:cNvPr id="25" name="Diamond 33">
              <a:extLst>
                <a:ext uri="{FF2B5EF4-FFF2-40B4-BE49-F238E27FC236}">
                  <a16:creationId xmlns:a16="http://schemas.microsoft.com/office/drawing/2014/main" xmlns="" id="{52D6F930-BD11-6D4C-90C5-2755C1140F4B}"/>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4" name="Diamond 33">
              <a:extLst>
                <a:ext uri="{FF2B5EF4-FFF2-40B4-BE49-F238E27FC236}">
                  <a16:creationId xmlns:a16="http://schemas.microsoft.com/office/drawing/2014/main" xmlns="" id="{2D0FD033-D948-6945-9D95-7811D37E1F7F}"/>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23" name="投影片編號版面配置區 5">
            <a:extLst>
              <a:ext uri="{FF2B5EF4-FFF2-40B4-BE49-F238E27FC236}">
                <a16:creationId xmlns:a16="http://schemas.microsoft.com/office/drawing/2014/main" xmlns="" id="{C06FC765-F9A5-48E5-ADA3-CD50DDDD7391}"/>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97155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相加相等">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59" name="Freeform 23">
            <a:extLst>
              <a:ext uri="{FF2B5EF4-FFF2-40B4-BE49-F238E27FC236}">
                <a16:creationId xmlns:a16="http://schemas.microsoft.com/office/drawing/2014/main" xmlns="" id="{03831D84-B0D4-442E-8373-3004157AE1E1}"/>
              </a:ext>
            </a:extLst>
          </p:cNvPr>
          <p:cNvSpPr/>
          <p:nvPr/>
        </p:nvSpPr>
        <p:spPr>
          <a:xfrm>
            <a:off x="4042901"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0" name="Freeform 24">
            <a:extLst>
              <a:ext uri="{FF2B5EF4-FFF2-40B4-BE49-F238E27FC236}">
                <a16:creationId xmlns:a16="http://schemas.microsoft.com/office/drawing/2014/main" xmlns="" id="{9AD96C04-C623-445E-AA0F-A31645AB1B19}"/>
              </a:ext>
            </a:extLst>
          </p:cNvPr>
          <p:cNvSpPr/>
          <p:nvPr/>
        </p:nvSpPr>
        <p:spPr>
          <a:xfrm>
            <a:off x="5661784" y="1991647"/>
            <a:ext cx="868434" cy="86843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401828" rIns="139284" bIns="401828" numCol="1" spcCol="1270" anchor="ctr" anchorCtr="0">
            <a:noAutofit/>
          </a:bodyPr>
          <a:lstStyle/>
          <a:p>
            <a:pPr lvl="0" algn="ctr" defTabSz="755650">
              <a:lnSpc>
                <a:spcPct val="90000"/>
              </a:lnSpc>
              <a:spcBef>
                <a:spcPct val="0"/>
              </a:spcBef>
              <a:spcAft>
                <a:spcPct val="35000"/>
              </a:spcAft>
            </a:pPr>
            <a:endParaRPr lang="en-GB" sz="1700" kern="1200">
              <a:latin typeface="Arial" panose="020B0604020202020204" pitchFamily="34" charset="0"/>
              <a:cs typeface="Arial" panose="020B0604020202020204" pitchFamily="34" charset="0"/>
            </a:endParaRPr>
          </a:p>
        </p:txBody>
      </p:sp>
      <p:sp>
        <p:nvSpPr>
          <p:cNvPr id="61" name="Freeform 25">
            <a:extLst>
              <a:ext uri="{FF2B5EF4-FFF2-40B4-BE49-F238E27FC236}">
                <a16:creationId xmlns:a16="http://schemas.microsoft.com/office/drawing/2014/main" xmlns="" id="{B9B78136-9375-4917-A9F9-B59496798743}"/>
              </a:ext>
            </a:extLst>
          </p:cNvPr>
          <p:cNvSpPr/>
          <p:nvPr/>
        </p:nvSpPr>
        <p:spPr>
          <a:xfrm>
            <a:off x="6651799"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2" name="Freeform 26">
            <a:extLst>
              <a:ext uri="{FF2B5EF4-FFF2-40B4-BE49-F238E27FC236}">
                <a16:creationId xmlns:a16="http://schemas.microsoft.com/office/drawing/2014/main" xmlns="" id="{910C8051-4764-4062-A525-88A123B9935A}"/>
              </a:ext>
            </a:extLst>
          </p:cNvPr>
          <p:cNvSpPr/>
          <p:nvPr/>
        </p:nvSpPr>
        <p:spPr>
          <a:xfrm>
            <a:off x="8270681" y="1991647"/>
            <a:ext cx="868434" cy="868434"/>
          </a:xfrm>
          <a:custGeom>
            <a:avLst/>
            <a:gdLst>
              <a:gd name="connsiteX0" fmla="*/ 139284 w 1050805"/>
              <a:gd name="connsiteY0" fmla="*/ 216466 h 1050805"/>
              <a:gd name="connsiteX1" fmla="*/ 911521 w 1050805"/>
              <a:gd name="connsiteY1" fmla="*/ 216466 h 1050805"/>
              <a:gd name="connsiteX2" fmla="*/ 911521 w 1050805"/>
              <a:gd name="connsiteY2" fmla="*/ 463615 h 1050805"/>
              <a:gd name="connsiteX3" fmla="*/ 139284 w 1050805"/>
              <a:gd name="connsiteY3" fmla="*/ 463615 h 1050805"/>
              <a:gd name="connsiteX4" fmla="*/ 139284 w 1050805"/>
              <a:gd name="connsiteY4" fmla="*/ 216466 h 1050805"/>
              <a:gd name="connsiteX5" fmla="*/ 139284 w 1050805"/>
              <a:gd name="connsiteY5" fmla="*/ 587190 h 1050805"/>
              <a:gd name="connsiteX6" fmla="*/ 911521 w 1050805"/>
              <a:gd name="connsiteY6" fmla="*/ 587190 h 1050805"/>
              <a:gd name="connsiteX7" fmla="*/ 911521 w 1050805"/>
              <a:gd name="connsiteY7" fmla="*/ 834339 h 1050805"/>
              <a:gd name="connsiteX8" fmla="*/ 139284 w 1050805"/>
              <a:gd name="connsiteY8" fmla="*/ 834339 h 1050805"/>
              <a:gd name="connsiteX9" fmla="*/ 139284 w 1050805"/>
              <a:gd name="connsiteY9" fmla="*/ 587190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05" h="1050805">
                <a:moveTo>
                  <a:pt x="139284" y="216466"/>
                </a:moveTo>
                <a:lnTo>
                  <a:pt x="911521" y="216466"/>
                </a:lnTo>
                <a:lnTo>
                  <a:pt x="911521" y="463615"/>
                </a:lnTo>
                <a:lnTo>
                  <a:pt x="139284" y="463615"/>
                </a:lnTo>
                <a:lnTo>
                  <a:pt x="139284" y="216466"/>
                </a:lnTo>
                <a:close/>
                <a:moveTo>
                  <a:pt x="139284" y="587190"/>
                </a:moveTo>
                <a:lnTo>
                  <a:pt x="911521" y="587190"/>
                </a:lnTo>
                <a:lnTo>
                  <a:pt x="911521" y="834339"/>
                </a:lnTo>
                <a:lnTo>
                  <a:pt x="139284" y="834339"/>
                </a:lnTo>
                <a:lnTo>
                  <a:pt x="139284" y="58719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216466" rIns="139284" bIns="216466" numCol="1" spcCol="1270" anchor="ctr" anchorCtr="0">
            <a:noAutofit/>
          </a:bodyPr>
          <a:lstStyle/>
          <a:p>
            <a:pPr lvl="0" algn="ctr" defTabSz="1955800">
              <a:lnSpc>
                <a:spcPct val="90000"/>
              </a:lnSpc>
              <a:spcBef>
                <a:spcPct val="0"/>
              </a:spcBef>
              <a:spcAft>
                <a:spcPct val="35000"/>
              </a:spcAft>
            </a:pPr>
            <a:endParaRPr lang="en-GB" sz="4400" kern="1200">
              <a:latin typeface="Arial" panose="020B0604020202020204" pitchFamily="34" charset="0"/>
              <a:cs typeface="Arial" panose="020B0604020202020204" pitchFamily="34" charset="0"/>
            </a:endParaRPr>
          </a:p>
        </p:txBody>
      </p:sp>
      <p:sp>
        <p:nvSpPr>
          <p:cNvPr id="63" name="Freeform 27">
            <a:extLst>
              <a:ext uri="{FF2B5EF4-FFF2-40B4-BE49-F238E27FC236}">
                <a16:creationId xmlns:a16="http://schemas.microsoft.com/office/drawing/2014/main" xmlns="" id="{61CD87CC-8B3B-4D6E-85D2-F1A68FAA7BE6}"/>
              </a:ext>
            </a:extLst>
          </p:cNvPr>
          <p:cNvSpPr/>
          <p:nvPr/>
        </p:nvSpPr>
        <p:spPr>
          <a:xfrm>
            <a:off x="9260696"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4" name="Freeform 28">
            <a:extLst>
              <a:ext uri="{FF2B5EF4-FFF2-40B4-BE49-F238E27FC236}">
                <a16:creationId xmlns:a16="http://schemas.microsoft.com/office/drawing/2014/main" xmlns="" id="{FB12AC61-8C69-44AA-86E8-6B3B75388C7D}"/>
              </a:ext>
            </a:extLst>
          </p:cNvPr>
          <p:cNvSpPr/>
          <p:nvPr/>
        </p:nvSpPr>
        <p:spPr>
          <a:xfrm>
            <a:off x="1434003"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5" name="Freeform 29">
            <a:extLst>
              <a:ext uri="{FF2B5EF4-FFF2-40B4-BE49-F238E27FC236}">
                <a16:creationId xmlns:a16="http://schemas.microsoft.com/office/drawing/2014/main" xmlns="" id="{C87CACAE-49C8-478B-ABEE-45B870C3C0E7}"/>
              </a:ext>
            </a:extLst>
          </p:cNvPr>
          <p:cNvSpPr/>
          <p:nvPr/>
        </p:nvSpPr>
        <p:spPr>
          <a:xfrm>
            <a:off x="3052886" y="1991647"/>
            <a:ext cx="868434" cy="86843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401828" rIns="139284" bIns="401828" numCol="1" spcCol="1270" anchor="ctr" anchorCtr="0">
            <a:noAutofit/>
          </a:bodyPr>
          <a:lstStyle/>
          <a:p>
            <a:pPr lvl="0" algn="ctr" defTabSz="755650">
              <a:lnSpc>
                <a:spcPct val="90000"/>
              </a:lnSpc>
              <a:spcBef>
                <a:spcPct val="0"/>
              </a:spcBef>
              <a:spcAft>
                <a:spcPct val="35000"/>
              </a:spcAft>
            </a:pPr>
            <a:endParaRPr lang="en-GB" sz="1700" kern="1200">
              <a:latin typeface="Arial" panose="020B0604020202020204" pitchFamily="34" charset="0"/>
              <a:cs typeface="Arial" panose="020B0604020202020204" pitchFamily="34" charset="0"/>
            </a:endParaRPr>
          </a:p>
        </p:txBody>
      </p:sp>
      <p:cxnSp>
        <p:nvCxnSpPr>
          <p:cNvPr id="69" name="Straight Connector 43">
            <a:extLst>
              <a:ext uri="{FF2B5EF4-FFF2-40B4-BE49-F238E27FC236}">
                <a16:creationId xmlns:a16="http://schemas.microsoft.com/office/drawing/2014/main" xmlns="" id="{BE9D08C6-2E33-4F79-B8C4-693C6CA02718}"/>
              </a:ext>
            </a:extLst>
          </p:cNvPr>
          <p:cNvCxnSpPr/>
          <p:nvPr/>
        </p:nvCxnSpPr>
        <p:spPr>
          <a:xfrm>
            <a:off x="3444985" y="4666145"/>
            <a:ext cx="50837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文字版面配置區 11">
            <a:extLst>
              <a:ext uri="{FF2B5EF4-FFF2-40B4-BE49-F238E27FC236}">
                <a16:creationId xmlns:a16="http://schemas.microsoft.com/office/drawing/2014/main" xmlns="" id="{4AFE0666-0E90-4A67-B651-CB4FC77A328A}"/>
              </a:ext>
            </a:extLst>
          </p:cNvPr>
          <p:cNvSpPr>
            <a:spLocks noGrp="1"/>
          </p:cNvSpPr>
          <p:nvPr>
            <p:ph type="body" sz="quarter" idx="26" hasCustomPrompt="1"/>
          </p:nvPr>
        </p:nvSpPr>
        <p:spPr>
          <a:xfrm>
            <a:off x="1092310" y="3319536"/>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2" name="文字版面配置區 11">
            <a:extLst>
              <a:ext uri="{FF2B5EF4-FFF2-40B4-BE49-F238E27FC236}">
                <a16:creationId xmlns:a16="http://schemas.microsoft.com/office/drawing/2014/main" xmlns="" id="{37986596-48A0-465E-82DA-6B0517F3D277}"/>
              </a:ext>
            </a:extLst>
          </p:cNvPr>
          <p:cNvSpPr>
            <a:spLocks noGrp="1"/>
          </p:cNvSpPr>
          <p:nvPr>
            <p:ph type="body" sz="quarter" idx="27" hasCustomPrompt="1"/>
          </p:nvPr>
        </p:nvSpPr>
        <p:spPr>
          <a:xfrm>
            <a:off x="1092310" y="3691064"/>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3" name="文字版面配置區 11">
            <a:extLst>
              <a:ext uri="{FF2B5EF4-FFF2-40B4-BE49-F238E27FC236}">
                <a16:creationId xmlns:a16="http://schemas.microsoft.com/office/drawing/2014/main" xmlns="" id="{B71A220A-EECC-4E8B-A175-FDD6DB80B6BD}"/>
              </a:ext>
            </a:extLst>
          </p:cNvPr>
          <p:cNvSpPr>
            <a:spLocks noGrp="1"/>
          </p:cNvSpPr>
          <p:nvPr>
            <p:ph type="body" sz="quarter" idx="28" hasCustomPrompt="1"/>
          </p:nvPr>
        </p:nvSpPr>
        <p:spPr>
          <a:xfrm>
            <a:off x="3581400" y="3319536"/>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4" name="文字版面配置區 11">
            <a:extLst>
              <a:ext uri="{FF2B5EF4-FFF2-40B4-BE49-F238E27FC236}">
                <a16:creationId xmlns:a16="http://schemas.microsoft.com/office/drawing/2014/main" xmlns="" id="{2A6A2A0B-B9EA-473D-BE8E-0DE645A55780}"/>
              </a:ext>
            </a:extLst>
          </p:cNvPr>
          <p:cNvSpPr>
            <a:spLocks noGrp="1"/>
          </p:cNvSpPr>
          <p:nvPr>
            <p:ph type="body" sz="quarter" idx="29" hasCustomPrompt="1"/>
          </p:nvPr>
        </p:nvSpPr>
        <p:spPr>
          <a:xfrm>
            <a:off x="3581400" y="3691064"/>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5" name="文字版面配置區 11">
            <a:extLst>
              <a:ext uri="{FF2B5EF4-FFF2-40B4-BE49-F238E27FC236}">
                <a16:creationId xmlns:a16="http://schemas.microsoft.com/office/drawing/2014/main" xmlns="" id="{0674362D-5564-4AD8-B1EC-CB8009E1EB3C}"/>
              </a:ext>
            </a:extLst>
          </p:cNvPr>
          <p:cNvSpPr>
            <a:spLocks noGrp="1"/>
          </p:cNvSpPr>
          <p:nvPr>
            <p:ph type="body" sz="quarter" idx="30" hasCustomPrompt="1"/>
          </p:nvPr>
        </p:nvSpPr>
        <p:spPr>
          <a:xfrm>
            <a:off x="6257925" y="330716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6" name="文字版面配置區 11">
            <a:extLst>
              <a:ext uri="{FF2B5EF4-FFF2-40B4-BE49-F238E27FC236}">
                <a16:creationId xmlns:a16="http://schemas.microsoft.com/office/drawing/2014/main" xmlns="" id="{D88A3E07-59CE-4ADA-8C66-AB72E03450DB}"/>
              </a:ext>
            </a:extLst>
          </p:cNvPr>
          <p:cNvSpPr>
            <a:spLocks noGrp="1"/>
          </p:cNvSpPr>
          <p:nvPr>
            <p:ph type="body" sz="quarter" idx="31" hasCustomPrompt="1"/>
          </p:nvPr>
        </p:nvSpPr>
        <p:spPr>
          <a:xfrm>
            <a:off x="6257925" y="3678688"/>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7" name="文字版面配置區 11">
            <a:extLst>
              <a:ext uri="{FF2B5EF4-FFF2-40B4-BE49-F238E27FC236}">
                <a16:creationId xmlns:a16="http://schemas.microsoft.com/office/drawing/2014/main" xmlns="" id="{6E129F71-DD97-4A49-959C-BC3D98806DBD}"/>
              </a:ext>
            </a:extLst>
          </p:cNvPr>
          <p:cNvSpPr>
            <a:spLocks noGrp="1"/>
          </p:cNvSpPr>
          <p:nvPr>
            <p:ph type="body" sz="quarter" idx="32" hasCustomPrompt="1"/>
          </p:nvPr>
        </p:nvSpPr>
        <p:spPr>
          <a:xfrm>
            <a:off x="8934450" y="330716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8" name="文字版面配置區 11">
            <a:extLst>
              <a:ext uri="{FF2B5EF4-FFF2-40B4-BE49-F238E27FC236}">
                <a16:creationId xmlns:a16="http://schemas.microsoft.com/office/drawing/2014/main" xmlns="" id="{558DEC0E-CF09-4F6C-A95D-154DE54EC7CB}"/>
              </a:ext>
            </a:extLst>
          </p:cNvPr>
          <p:cNvSpPr>
            <a:spLocks noGrp="1"/>
          </p:cNvSpPr>
          <p:nvPr>
            <p:ph type="body" sz="quarter" idx="33" hasCustomPrompt="1"/>
          </p:nvPr>
        </p:nvSpPr>
        <p:spPr>
          <a:xfrm>
            <a:off x="8934450" y="3678688"/>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13" name="圖片版面配置區 12">
            <a:extLst>
              <a:ext uri="{FF2B5EF4-FFF2-40B4-BE49-F238E27FC236}">
                <a16:creationId xmlns:a16="http://schemas.microsoft.com/office/drawing/2014/main" xmlns="" id="{0FFEF0A8-649D-467E-A363-D09CB8E825DB}"/>
              </a:ext>
            </a:extLst>
          </p:cNvPr>
          <p:cNvSpPr>
            <a:spLocks noGrp="1"/>
          </p:cNvSpPr>
          <p:nvPr>
            <p:ph type="pic" sz="quarter" idx="34"/>
          </p:nvPr>
        </p:nvSpPr>
        <p:spPr>
          <a:xfrm>
            <a:off x="4334351"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89" name="圖片版面配置區 12">
            <a:extLst>
              <a:ext uri="{FF2B5EF4-FFF2-40B4-BE49-F238E27FC236}">
                <a16:creationId xmlns:a16="http://schemas.microsoft.com/office/drawing/2014/main" xmlns="" id="{E48B1DE6-A74A-47E0-8E27-C9452FA2C9C5}"/>
              </a:ext>
            </a:extLst>
          </p:cNvPr>
          <p:cNvSpPr>
            <a:spLocks noGrp="1"/>
          </p:cNvSpPr>
          <p:nvPr>
            <p:ph type="pic" sz="quarter" idx="35"/>
          </p:nvPr>
        </p:nvSpPr>
        <p:spPr>
          <a:xfrm>
            <a:off x="1725453"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0" name="圖片版面配置區 12">
            <a:extLst>
              <a:ext uri="{FF2B5EF4-FFF2-40B4-BE49-F238E27FC236}">
                <a16:creationId xmlns:a16="http://schemas.microsoft.com/office/drawing/2014/main" xmlns="" id="{D34A1A53-B064-4791-84B8-35BA6FBCAEA4}"/>
              </a:ext>
            </a:extLst>
          </p:cNvPr>
          <p:cNvSpPr>
            <a:spLocks noGrp="1"/>
          </p:cNvSpPr>
          <p:nvPr>
            <p:ph type="pic" sz="quarter" idx="36"/>
          </p:nvPr>
        </p:nvSpPr>
        <p:spPr>
          <a:xfrm>
            <a:off x="6977062" y="194559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1" name="圖片版面配置區 12">
            <a:extLst>
              <a:ext uri="{FF2B5EF4-FFF2-40B4-BE49-F238E27FC236}">
                <a16:creationId xmlns:a16="http://schemas.microsoft.com/office/drawing/2014/main" xmlns="" id="{AFDD2807-B8AD-4E31-86F4-27073B2B3906}"/>
              </a:ext>
            </a:extLst>
          </p:cNvPr>
          <p:cNvSpPr>
            <a:spLocks noGrp="1"/>
          </p:cNvSpPr>
          <p:nvPr>
            <p:ph type="pic" sz="quarter" idx="37"/>
          </p:nvPr>
        </p:nvSpPr>
        <p:spPr>
          <a:xfrm>
            <a:off x="9525000"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2" name="文字版面配置區 11">
            <a:extLst>
              <a:ext uri="{FF2B5EF4-FFF2-40B4-BE49-F238E27FC236}">
                <a16:creationId xmlns:a16="http://schemas.microsoft.com/office/drawing/2014/main" xmlns="" id="{9D933BA6-4322-4442-99AF-55FFA5A30934}"/>
              </a:ext>
            </a:extLst>
          </p:cNvPr>
          <p:cNvSpPr>
            <a:spLocks noGrp="1"/>
          </p:cNvSpPr>
          <p:nvPr>
            <p:ph type="body" sz="quarter" idx="38" hasCustomPrompt="1"/>
          </p:nvPr>
        </p:nvSpPr>
        <p:spPr>
          <a:xfrm>
            <a:off x="3622327" y="4859960"/>
            <a:ext cx="4947342" cy="369490"/>
          </a:xfrm>
          <a:prstGeom prst="rect">
            <a:avLst/>
          </a:prstGeom>
        </p:spPr>
        <p:txBody>
          <a:bodyPr>
            <a:noAutofit/>
          </a:bodyPr>
          <a:lstStyle>
            <a:lvl1pPr marL="0" indent="0" algn="ctr">
              <a:buNone/>
              <a:defRPr sz="2400" b="1">
                <a:solidFill>
                  <a:schemeClr val="tx1"/>
                </a:solidFill>
              </a:defRPr>
            </a:lvl1pPr>
            <a:lvl2pPr>
              <a:defRPr sz="1800"/>
            </a:lvl2pPr>
          </a:lstStyle>
          <a:p>
            <a:pPr lvl="0"/>
            <a:r>
              <a:rPr lang="zh-TW" altLang="en-US" dirty="0"/>
              <a:t>文字樣式</a:t>
            </a:r>
          </a:p>
        </p:txBody>
      </p:sp>
      <p:sp>
        <p:nvSpPr>
          <p:cNvPr id="93" name="文字版面配置區 11">
            <a:extLst>
              <a:ext uri="{FF2B5EF4-FFF2-40B4-BE49-F238E27FC236}">
                <a16:creationId xmlns:a16="http://schemas.microsoft.com/office/drawing/2014/main" xmlns="" id="{395D08E0-1ECB-4E94-A3F5-D214C1B4FE59}"/>
              </a:ext>
            </a:extLst>
          </p:cNvPr>
          <p:cNvSpPr>
            <a:spLocks noGrp="1"/>
          </p:cNvSpPr>
          <p:nvPr>
            <p:ph type="body" sz="quarter" idx="39" hasCustomPrompt="1"/>
          </p:nvPr>
        </p:nvSpPr>
        <p:spPr>
          <a:xfrm>
            <a:off x="1136100" y="5386214"/>
            <a:ext cx="9919797" cy="868434"/>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xmlns="" id="{8055A112-E084-4B45-82A8-A6C63A7D1818}"/>
              </a:ext>
            </a:extLst>
          </p:cNvPr>
          <p:cNvSpPr>
            <a:spLocks noGrp="1"/>
          </p:cNvSpPr>
          <p:nvPr>
            <p:ph type="dt" sz="half" idx="4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0" name="群組 11">
            <a:extLst>
              <a:ext uri="{FF2B5EF4-FFF2-40B4-BE49-F238E27FC236}">
                <a16:creationId xmlns:a16="http://schemas.microsoft.com/office/drawing/2014/main" xmlns="" id="{BD1BD6CE-3A0E-B64C-97E1-1F8042E7CFF9}"/>
              </a:ext>
            </a:extLst>
          </p:cNvPr>
          <p:cNvGrpSpPr/>
          <p:nvPr userDrawn="1"/>
        </p:nvGrpSpPr>
        <p:grpSpPr>
          <a:xfrm>
            <a:off x="-293799" y="712828"/>
            <a:ext cx="962357" cy="630151"/>
            <a:chOff x="-293799" y="712828"/>
            <a:chExt cx="962357" cy="630151"/>
          </a:xfrm>
        </p:grpSpPr>
        <p:sp>
          <p:nvSpPr>
            <p:cNvPr id="31" name="Diamond 33">
              <a:extLst>
                <a:ext uri="{FF2B5EF4-FFF2-40B4-BE49-F238E27FC236}">
                  <a16:creationId xmlns:a16="http://schemas.microsoft.com/office/drawing/2014/main" xmlns="" id="{673F8766-5CE4-9A42-940B-26FCC7AF6CA2}"/>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2" name="Diamond 33">
              <a:extLst>
                <a:ext uri="{FF2B5EF4-FFF2-40B4-BE49-F238E27FC236}">
                  <a16:creationId xmlns:a16="http://schemas.microsoft.com/office/drawing/2014/main" xmlns="" id="{728B5E4F-6A22-9445-974E-172B25E17C3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3" name="投影片編號版面配置區 5">
            <a:extLst>
              <a:ext uri="{FF2B5EF4-FFF2-40B4-BE49-F238E27FC236}">
                <a16:creationId xmlns:a16="http://schemas.microsoft.com/office/drawing/2014/main" xmlns="" id="{AB5FE3D7-4890-4C8C-963D-CBBBA7463F8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419534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投影片封面">
    <p:bg>
      <p:bgPr>
        <a:solidFill>
          <a:srgbClr val="D0EBEE"/>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4C840357-FEE5-4CE5-AA8C-4E8BA7700ACA}"/>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xmlns="" id="{0F82CCCB-8E9E-4C3B-8D97-A3F07D83F3AD}"/>
              </a:ext>
            </a:extLst>
          </p:cNvPr>
          <p:cNvSpPr/>
          <p:nvPr/>
        </p:nvSpPr>
        <p:spPr>
          <a:xfrm>
            <a:off x="0" y="0"/>
            <a:ext cx="12192000" cy="6858000"/>
          </a:xfrm>
          <a:prstGeom prst="rect">
            <a:avLst/>
          </a:prstGeom>
          <a:ln>
            <a:noFill/>
          </a:ln>
        </p:spPr>
        <p:txBody>
          <a:bodyPr vert="horz" lIns="91440" tIns="45720" rIns="91440" bIns="45720" rtlCol="0" anchor="ctr"/>
          <a:lstStyle/>
          <a:p>
            <a:pPr lvl="0" algn="ctr"/>
            <a:endParaRPr lang="zh-TW" altLang="en-US" sz="1200">
              <a:solidFill>
                <a:schemeClr val="tx1">
                  <a:tint val="75000"/>
                </a:schemeClr>
              </a:solidFill>
            </a:endParaRPr>
          </a:p>
        </p:txBody>
      </p:sp>
      <p:sp>
        <p:nvSpPr>
          <p:cNvPr id="3" name="副標題 2">
            <a:extLst>
              <a:ext uri="{FF2B5EF4-FFF2-40B4-BE49-F238E27FC236}">
                <a16:creationId xmlns:a16="http://schemas.microsoft.com/office/drawing/2014/main" xmlns="" id="{3F400092-ADB7-4BEC-8FE8-CA84B4126E55}"/>
              </a:ext>
            </a:extLst>
          </p:cNvPr>
          <p:cNvSpPr>
            <a:spLocks noGrp="1"/>
          </p:cNvSpPr>
          <p:nvPr>
            <p:ph type="subTitle" idx="1"/>
          </p:nvPr>
        </p:nvSpPr>
        <p:spPr>
          <a:xfrm>
            <a:off x="3581399" y="4068275"/>
            <a:ext cx="7086600" cy="1655762"/>
          </a:xfrm>
          <a:prstGeom prst="rect">
            <a:avLst/>
          </a:prstGeom>
        </p:spPr>
        <p:txBody>
          <a:bodyPr/>
          <a:lstStyle>
            <a:lvl1pPr marL="0" indent="0" algn="ctr">
              <a:buNone/>
              <a:defRPr sz="3200" b="1">
                <a:solidFill>
                  <a:srgbClr val="6263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21" name="文字方塊 3">
            <a:extLst>
              <a:ext uri="{FF2B5EF4-FFF2-40B4-BE49-F238E27FC236}">
                <a16:creationId xmlns:a16="http://schemas.microsoft.com/office/drawing/2014/main" xmlns="" id="{17C785E6-97B6-4C49-A2F0-755047187EE1}"/>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8" name="Group 27">
            <a:extLst>
              <a:ext uri="{FF2B5EF4-FFF2-40B4-BE49-F238E27FC236}">
                <a16:creationId xmlns:a16="http://schemas.microsoft.com/office/drawing/2014/main" xmlns="" id="{77A5D4E5-21A5-5246-9206-AC59A52F1F14}"/>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a16="http://schemas.microsoft.com/office/drawing/2014/main" xmlns="" id="{B7F8E1F4-2CBC-FC41-A780-327636B7D3D2}"/>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xmlns="" id="{A4B1CA03-E911-6847-9CF1-400D580058DF}"/>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a16="http://schemas.microsoft.com/office/drawing/2014/main" xmlns="" id="{F724D817-FE5E-3744-A506-A41F33F0147C}"/>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2" name="投影片編號版面配置區 5">
            <a:extLst>
              <a:ext uri="{FF2B5EF4-FFF2-40B4-BE49-F238E27FC236}">
                <a16:creationId xmlns:a16="http://schemas.microsoft.com/office/drawing/2014/main" xmlns="" id="{1999516A-832E-E348-AF2F-62C7B048C62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
        <p:nvSpPr>
          <p:cNvPr id="2" name="標題 1">
            <a:extLst>
              <a:ext uri="{FF2B5EF4-FFF2-40B4-BE49-F238E27FC236}">
                <a16:creationId xmlns:a16="http://schemas.microsoft.com/office/drawing/2014/main" xmlns="" id="{CEC33FAE-65C5-40C2-AE27-48139180820B}"/>
              </a:ext>
            </a:extLst>
          </p:cNvPr>
          <p:cNvSpPr>
            <a:spLocks noGrp="1"/>
          </p:cNvSpPr>
          <p:nvPr>
            <p:ph type="ctrTitle"/>
          </p:nvPr>
        </p:nvSpPr>
        <p:spPr>
          <a:xfrm>
            <a:off x="2968339" y="2739568"/>
            <a:ext cx="9143999" cy="1038419"/>
          </a:xfrm>
          <a:prstGeom prst="rect">
            <a:avLst/>
          </a:prstGeom>
        </p:spPr>
        <p:txBody>
          <a:bodyPr anchor="b">
            <a:normAutofit/>
          </a:bodyPr>
          <a:lstStyle>
            <a:lvl1pPr algn="ctr">
              <a:defRPr sz="5400" b="1" u="none">
                <a:solidFill>
                  <a:schemeClr val="tx1"/>
                </a:solidFill>
                <a:effectLst/>
              </a:defRPr>
            </a:lvl1pPr>
          </a:lstStyle>
          <a:p>
            <a:r>
              <a:rPr lang="zh-TW" altLang="en-US" dirty="0"/>
              <a:t>按一下以編輯母片標題樣式</a:t>
            </a:r>
          </a:p>
        </p:txBody>
      </p:sp>
      <p:pic>
        <p:nvPicPr>
          <p:cNvPr id="27" name="Picture 26">
            <a:extLst>
              <a:ext uri="{FF2B5EF4-FFF2-40B4-BE49-F238E27FC236}">
                <a16:creationId xmlns:a16="http://schemas.microsoft.com/office/drawing/2014/main" xmlns="" id="{399A63A8-DF6D-854E-83B6-0D45A08046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794" y="685636"/>
            <a:ext cx="3805641" cy="4551844"/>
          </a:xfrm>
          <a:prstGeom prst="rect">
            <a:avLst/>
          </a:prstGeom>
        </p:spPr>
      </p:pic>
      <p:pic>
        <p:nvPicPr>
          <p:cNvPr id="17" name="Picture 22">
            <a:extLst>
              <a:ext uri="{FF2B5EF4-FFF2-40B4-BE49-F238E27FC236}">
                <a16:creationId xmlns:a16="http://schemas.microsoft.com/office/drawing/2014/main" xmlns="" id="{500B05FA-8A34-4E96-A9BD-27A6F0CFF4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54242" y="54624"/>
            <a:ext cx="2727616" cy="530909"/>
          </a:xfrm>
          <a:prstGeom prst="rect">
            <a:avLst/>
          </a:prstGeom>
        </p:spPr>
      </p:pic>
    </p:spTree>
    <p:extLst>
      <p:ext uri="{BB962C8B-B14F-4D97-AF65-F5344CB8AC3E}">
        <p14:creationId xmlns:p14="http://schemas.microsoft.com/office/powerpoint/2010/main" val="41083550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效益/獲利模式說明">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3" name="Group 3">
            <a:extLst>
              <a:ext uri="{FF2B5EF4-FFF2-40B4-BE49-F238E27FC236}">
                <a16:creationId xmlns:a16="http://schemas.microsoft.com/office/drawing/2014/main" xmlns="" id="{1BADC686-3B60-48C7-94D9-3B8899EE8B49}"/>
              </a:ext>
            </a:extLst>
          </p:cNvPr>
          <p:cNvGrpSpPr/>
          <p:nvPr/>
        </p:nvGrpSpPr>
        <p:grpSpPr>
          <a:xfrm>
            <a:off x="7604206" y="1425923"/>
            <a:ext cx="4587794" cy="4801278"/>
            <a:chOff x="7435907" y="1141777"/>
            <a:chExt cx="4748428" cy="4969387"/>
          </a:xfrm>
        </p:grpSpPr>
        <p:sp>
          <p:nvSpPr>
            <p:cNvPr id="34" name="Freeform 4">
              <a:extLst>
                <a:ext uri="{FF2B5EF4-FFF2-40B4-BE49-F238E27FC236}">
                  <a16:creationId xmlns:a16="http://schemas.microsoft.com/office/drawing/2014/main" xmlns="" id="{23704BF9-BB92-42B3-9B48-4F4316F7FCF7}"/>
                </a:ext>
              </a:extLst>
            </p:cNvPr>
            <p:cNvSpPr>
              <a:spLocks/>
            </p:cNvSpPr>
            <p:nvPr/>
          </p:nvSpPr>
          <p:spPr bwMode="auto">
            <a:xfrm>
              <a:off x="8666706" y="3951705"/>
              <a:ext cx="942057" cy="1411538"/>
            </a:xfrm>
            <a:custGeom>
              <a:avLst/>
              <a:gdLst>
                <a:gd name="connsiteX0" fmla="*/ 0 w 942057"/>
                <a:gd name="connsiteY0" fmla="*/ 0 h 1411538"/>
                <a:gd name="connsiteX1" fmla="*/ 942057 w 942057"/>
                <a:gd name="connsiteY1" fmla="*/ 0 h 1411538"/>
                <a:gd name="connsiteX2" fmla="*/ 942057 w 942057"/>
                <a:gd name="connsiteY2" fmla="*/ 689140 h 1411538"/>
                <a:gd name="connsiteX3" fmla="*/ 942057 w 942057"/>
                <a:gd name="connsiteY3" fmla="*/ 773446 h 1411538"/>
                <a:gd name="connsiteX4" fmla="*/ 942057 w 942057"/>
                <a:gd name="connsiteY4" fmla="*/ 1411538 h 1411538"/>
                <a:gd name="connsiteX5" fmla="*/ 800155 w 942057"/>
                <a:gd name="connsiteY5" fmla="*/ 1411538 h 1411538"/>
                <a:gd name="connsiteX6" fmla="*/ 800155 w 942057"/>
                <a:gd name="connsiteY6" fmla="*/ 1338646 h 1411538"/>
                <a:gd name="connsiteX7" fmla="*/ 801891 w 942057"/>
                <a:gd name="connsiteY7" fmla="*/ 1338646 h 1411538"/>
                <a:gd name="connsiteX8" fmla="*/ 807097 w 942057"/>
                <a:gd name="connsiteY8" fmla="*/ 1312613 h 1411538"/>
                <a:gd name="connsiteX9" fmla="*/ 827926 w 942057"/>
                <a:gd name="connsiteY9" fmla="*/ 1276167 h 1411538"/>
                <a:gd name="connsiteX10" fmla="*/ 847018 w 942057"/>
                <a:gd name="connsiteY10" fmla="*/ 1213687 h 1411538"/>
                <a:gd name="connsiteX11" fmla="*/ 730728 w 942057"/>
                <a:gd name="connsiteY11" fmla="*/ 1113026 h 1411538"/>
                <a:gd name="connsiteX12" fmla="*/ 614437 w 942057"/>
                <a:gd name="connsiteY12" fmla="*/ 1205009 h 1411538"/>
                <a:gd name="connsiteX13" fmla="*/ 614437 w 942057"/>
                <a:gd name="connsiteY13" fmla="*/ 1206745 h 1411538"/>
                <a:gd name="connsiteX14" fmla="*/ 614437 w 942057"/>
                <a:gd name="connsiteY14" fmla="*/ 1208481 h 1411538"/>
                <a:gd name="connsiteX15" fmla="*/ 633530 w 942057"/>
                <a:gd name="connsiteY15" fmla="*/ 1276167 h 1411538"/>
                <a:gd name="connsiteX16" fmla="*/ 654358 w 942057"/>
                <a:gd name="connsiteY16" fmla="*/ 1316084 h 1411538"/>
                <a:gd name="connsiteX17" fmla="*/ 661300 w 942057"/>
                <a:gd name="connsiteY17" fmla="*/ 1338646 h 1411538"/>
                <a:gd name="connsiteX18" fmla="*/ 661300 w 942057"/>
                <a:gd name="connsiteY18" fmla="*/ 1411538 h 1411538"/>
                <a:gd name="connsiteX19" fmla="*/ 280632 w 942057"/>
                <a:gd name="connsiteY19" fmla="*/ 1411538 h 1411538"/>
                <a:gd name="connsiteX20" fmla="*/ 280632 w 942057"/>
                <a:gd name="connsiteY20" fmla="*/ 1338646 h 1411538"/>
                <a:gd name="connsiteX21" fmla="*/ 282368 w 942057"/>
                <a:gd name="connsiteY21" fmla="*/ 1338646 h 1411538"/>
                <a:gd name="connsiteX22" fmla="*/ 287574 w 942057"/>
                <a:gd name="connsiteY22" fmla="*/ 1312613 h 1411538"/>
                <a:gd name="connsiteX23" fmla="*/ 308403 w 942057"/>
                <a:gd name="connsiteY23" fmla="*/ 1276167 h 1411538"/>
                <a:gd name="connsiteX24" fmla="*/ 327495 w 942057"/>
                <a:gd name="connsiteY24" fmla="*/ 1213687 h 1411538"/>
                <a:gd name="connsiteX25" fmla="*/ 211205 w 942057"/>
                <a:gd name="connsiteY25" fmla="*/ 1113026 h 1411538"/>
                <a:gd name="connsiteX26" fmla="*/ 94914 w 942057"/>
                <a:gd name="connsiteY26" fmla="*/ 1205009 h 1411538"/>
                <a:gd name="connsiteX27" fmla="*/ 94914 w 942057"/>
                <a:gd name="connsiteY27" fmla="*/ 1206745 h 1411538"/>
                <a:gd name="connsiteX28" fmla="*/ 94914 w 942057"/>
                <a:gd name="connsiteY28" fmla="*/ 1208481 h 1411538"/>
                <a:gd name="connsiteX29" fmla="*/ 114007 w 942057"/>
                <a:gd name="connsiteY29" fmla="*/ 1276167 h 1411538"/>
                <a:gd name="connsiteX30" fmla="*/ 134835 w 942057"/>
                <a:gd name="connsiteY30" fmla="*/ 1316084 h 1411538"/>
                <a:gd name="connsiteX31" fmla="*/ 141777 w 942057"/>
                <a:gd name="connsiteY31" fmla="*/ 1338646 h 1411538"/>
                <a:gd name="connsiteX32" fmla="*/ 141777 w 942057"/>
                <a:gd name="connsiteY32" fmla="*/ 1411538 h 1411538"/>
                <a:gd name="connsiteX33" fmla="*/ 0 w 942057"/>
                <a:gd name="connsiteY33" fmla="*/ 1411538 h 1411538"/>
                <a:gd name="connsiteX34" fmla="*/ 0 w 942057"/>
                <a:gd name="connsiteY34" fmla="*/ 773446 h 1411538"/>
                <a:gd name="connsiteX35" fmla="*/ 0 w 942057"/>
                <a:gd name="connsiteY35" fmla="*/ 689140 h 1411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42057" h="1411538">
                  <a:moveTo>
                    <a:pt x="0" y="0"/>
                  </a:moveTo>
                  <a:lnTo>
                    <a:pt x="942057" y="0"/>
                  </a:lnTo>
                  <a:lnTo>
                    <a:pt x="942057" y="689140"/>
                  </a:lnTo>
                  <a:lnTo>
                    <a:pt x="942057" y="773446"/>
                  </a:lnTo>
                  <a:lnTo>
                    <a:pt x="942057" y="1411538"/>
                  </a:lnTo>
                  <a:lnTo>
                    <a:pt x="800155" y="1411538"/>
                  </a:lnTo>
                  <a:cubicBezTo>
                    <a:pt x="800155" y="1411538"/>
                    <a:pt x="800155" y="1411538"/>
                    <a:pt x="800155" y="1338646"/>
                  </a:cubicBezTo>
                  <a:cubicBezTo>
                    <a:pt x="800155" y="1338646"/>
                    <a:pt x="800155" y="1338646"/>
                    <a:pt x="801891" y="1338646"/>
                  </a:cubicBezTo>
                  <a:cubicBezTo>
                    <a:pt x="801891" y="1338646"/>
                    <a:pt x="801891" y="1338646"/>
                    <a:pt x="807097" y="1312613"/>
                  </a:cubicBezTo>
                  <a:cubicBezTo>
                    <a:pt x="812305" y="1298728"/>
                    <a:pt x="817512" y="1291786"/>
                    <a:pt x="827926" y="1276167"/>
                  </a:cubicBezTo>
                  <a:cubicBezTo>
                    <a:pt x="841811" y="1257076"/>
                    <a:pt x="848754" y="1236249"/>
                    <a:pt x="847018" y="1213687"/>
                  </a:cubicBezTo>
                  <a:cubicBezTo>
                    <a:pt x="847018" y="1158150"/>
                    <a:pt x="794947" y="1113026"/>
                    <a:pt x="730728" y="1113026"/>
                  </a:cubicBezTo>
                  <a:cubicBezTo>
                    <a:pt x="669979" y="1113026"/>
                    <a:pt x="619645" y="1152944"/>
                    <a:pt x="614437" y="1205009"/>
                  </a:cubicBezTo>
                  <a:cubicBezTo>
                    <a:pt x="614437" y="1205009"/>
                    <a:pt x="614437" y="1205009"/>
                    <a:pt x="614437" y="1206745"/>
                  </a:cubicBezTo>
                  <a:cubicBezTo>
                    <a:pt x="614437" y="1206745"/>
                    <a:pt x="614437" y="1208481"/>
                    <a:pt x="614437" y="1208481"/>
                  </a:cubicBezTo>
                  <a:cubicBezTo>
                    <a:pt x="612701" y="1234514"/>
                    <a:pt x="617909" y="1257076"/>
                    <a:pt x="633530" y="1276167"/>
                  </a:cubicBezTo>
                  <a:cubicBezTo>
                    <a:pt x="645680" y="1291786"/>
                    <a:pt x="649151" y="1300464"/>
                    <a:pt x="654358" y="1316084"/>
                  </a:cubicBezTo>
                  <a:cubicBezTo>
                    <a:pt x="654358" y="1316084"/>
                    <a:pt x="654358" y="1316084"/>
                    <a:pt x="661300" y="1338646"/>
                  </a:cubicBezTo>
                  <a:cubicBezTo>
                    <a:pt x="661300" y="1338646"/>
                    <a:pt x="661300" y="1338646"/>
                    <a:pt x="661300" y="1411538"/>
                  </a:cubicBezTo>
                  <a:lnTo>
                    <a:pt x="280632" y="1411538"/>
                  </a:lnTo>
                  <a:cubicBezTo>
                    <a:pt x="280632" y="1411538"/>
                    <a:pt x="280632" y="1411538"/>
                    <a:pt x="280632" y="1338646"/>
                  </a:cubicBezTo>
                  <a:cubicBezTo>
                    <a:pt x="280632" y="1338646"/>
                    <a:pt x="280632" y="1338646"/>
                    <a:pt x="282368" y="1338646"/>
                  </a:cubicBezTo>
                  <a:cubicBezTo>
                    <a:pt x="282368" y="1338646"/>
                    <a:pt x="282368" y="1338646"/>
                    <a:pt x="287574" y="1312613"/>
                  </a:cubicBezTo>
                  <a:cubicBezTo>
                    <a:pt x="292782" y="1298728"/>
                    <a:pt x="297989" y="1291786"/>
                    <a:pt x="308403" y="1276167"/>
                  </a:cubicBezTo>
                  <a:cubicBezTo>
                    <a:pt x="322288" y="1257076"/>
                    <a:pt x="329231" y="1236249"/>
                    <a:pt x="327495" y="1213687"/>
                  </a:cubicBezTo>
                  <a:cubicBezTo>
                    <a:pt x="327495" y="1158150"/>
                    <a:pt x="275424" y="1113026"/>
                    <a:pt x="211205" y="1113026"/>
                  </a:cubicBezTo>
                  <a:cubicBezTo>
                    <a:pt x="150456" y="1113026"/>
                    <a:pt x="100122" y="1152944"/>
                    <a:pt x="94914" y="1205009"/>
                  </a:cubicBezTo>
                  <a:cubicBezTo>
                    <a:pt x="94914" y="1205009"/>
                    <a:pt x="94914" y="1205009"/>
                    <a:pt x="94914" y="1206745"/>
                  </a:cubicBezTo>
                  <a:cubicBezTo>
                    <a:pt x="94914" y="1206745"/>
                    <a:pt x="94914" y="1208481"/>
                    <a:pt x="94914" y="1208481"/>
                  </a:cubicBezTo>
                  <a:cubicBezTo>
                    <a:pt x="93178" y="1234514"/>
                    <a:pt x="98386" y="1257076"/>
                    <a:pt x="114007" y="1276167"/>
                  </a:cubicBezTo>
                  <a:cubicBezTo>
                    <a:pt x="126157" y="1291786"/>
                    <a:pt x="129628" y="1300464"/>
                    <a:pt x="134835" y="1316084"/>
                  </a:cubicBezTo>
                  <a:cubicBezTo>
                    <a:pt x="134835" y="1316084"/>
                    <a:pt x="134835" y="1316084"/>
                    <a:pt x="141777" y="1338646"/>
                  </a:cubicBezTo>
                  <a:cubicBezTo>
                    <a:pt x="141777" y="1338646"/>
                    <a:pt x="141777" y="1338646"/>
                    <a:pt x="141777" y="1411538"/>
                  </a:cubicBezTo>
                  <a:lnTo>
                    <a:pt x="0" y="1411538"/>
                  </a:lnTo>
                  <a:lnTo>
                    <a:pt x="0" y="773446"/>
                  </a:lnTo>
                  <a:lnTo>
                    <a:pt x="0" y="68914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5" name="Freeform 110">
              <a:extLst>
                <a:ext uri="{FF2B5EF4-FFF2-40B4-BE49-F238E27FC236}">
                  <a16:creationId xmlns:a16="http://schemas.microsoft.com/office/drawing/2014/main" xmlns="" id="{124C6A4A-E141-4DAA-A0D9-1C839CBC4205}"/>
                </a:ext>
              </a:extLst>
            </p:cNvPr>
            <p:cNvSpPr>
              <a:spLocks/>
            </p:cNvSpPr>
            <p:nvPr/>
          </p:nvSpPr>
          <p:spPr bwMode="auto">
            <a:xfrm>
              <a:off x="8666706" y="3951705"/>
              <a:ext cx="942057" cy="1411538"/>
            </a:xfrm>
            <a:custGeom>
              <a:avLst/>
              <a:gdLst>
                <a:gd name="T0" fmla="*/ 0 w 1218"/>
                <a:gd name="T1" fmla="*/ 0 h 1825"/>
                <a:gd name="T2" fmla="*/ 0 w 1218"/>
                <a:gd name="T3" fmla="*/ 891 h 1825"/>
                <a:gd name="T4" fmla="*/ 0 w 1218"/>
                <a:gd name="T5" fmla="*/ 1000 h 1825"/>
                <a:gd name="T6" fmla="*/ 0 w 1218"/>
                <a:gd name="T7" fmla="*/ 1825 h 1825"/>
                <a:gd name="T8" fmla="*/ 1218 w 1218"/>
                <a:gd name="T9" fmla="*/ 1825 h 1825"/>
                <a:gd name="T10" fmla="*/ 1218 w 1218"/>
                <a:gd name="T11" fmla="*/ 1000 h 1825"/>
                <a:gd name="T12" fmla="*/ 1218 w 1218"/>
                <a:gd name="T13" fmla="*/ 891 h 1825"/>
                <a:gd name="T14" fmla="*/ 1218 w 1218"/>
                <a:gd name="T15" fmla="*/ 0 h 1825"/>
                <a:gd name="T16" fmla="*/ 0 w 1218"/>
                <a:gd name="T17" fmla="*/ 0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8" h="1825">
                  <a:moveTo>
                    <a:pt x="0" y="0"/>
                  </a:moveTo>
                  <a:lnTo>
                    <a:pt x="0" y="891"/>
                  </a:lnTo>
                  <a:lnTo>
                    <a:pt x="0" y="1000"/>
                  </a:lnTo>
                  <a:lnTo>
                    <a:pt x="0" y="1825"/>
                  </a:lnTo>
                  <a:lnTo>
                    <a:pt x="1218" y="1825"/>
                  </a:lnTo>
                  <a:lnTo>
                    <a:pt x="1218" y="1000"/>
                  </a:lnTo>
                  <a:lnTo>
                    <a:pt x="1218" y="891"/>
                  </a:lnTo>
                  <a:lnTo>
                    <a:pt x="121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6">
              <a:extLst>
                <a:ext uri="{FF2B5EF4-FFF2-40B4-BE49-F238E27FC236}">
                  <a16:creationId xmlns:a16="http://schemas.microsoft.com/office/drawing/2014/main" xmlns="" id="{0CE83DDC-495B-46FB-BF18-DC14DFCF55E9}"/>
                </a:ext>
              </a:extLst>
            </p:cNvPr>
            <p:cNvSpPr>
              <a:spLocks/>
            </p:cNvSpPr>
            <p:nvPr/>
          </p:nvSpPr>
          <p:spPr bwMode="auto">
            <a:xfrm>
              <a:off x="7435907" y="5105131"/>
              <a:ext cx="1686358" cy="1006033"/>
            </a:xfrm>
            <a:custGeom>
              <a:avLst/>
              <a:gdLst>
                <a:gd name="connsiteX0" fmla="*/ 1441509 w 1686358"/>
                <a:gd name="connsiteY0" fmla="*/ 0 h 1006033"/>
                <a:gd name="connsiteX1" fmla="*/ 1519008 w 1686358"/>
                <a:gd name="connsiteY1" fmla="*/ 64165 h 1006033"/>
                <a:gd name="connsiteX2" fmla="*/ 1506953 w 1686358"/>
                <a:gd name="connsiteY2" fmla="*/ 114456 h 1006033"/>
                <a:gd name="connsiteX3" fmla="*/ 1479397 w 1686358"/>
                <a:gd name="connsiteY3" fmla="*/ 163013 h 1006033"/>
                <a:gd name="connsiteX4" fmla="*/ 1481120 w 1686358"/>
                <a:gd name="connsiteY4" fmla="*/ 163013 h 1006033"/>
                <a:gd name="connsiteX5" fmla="*/ 1472509 w 1686358"/>
                <a:gd name="connsiteY5" fmla="*/ 192494 h 1006033"/>
                <a:gd name="connsiteX6" fmla="*/ 1472509 w 1686358"/>
                <a:gd name="connsiteY6" fmla="*/ 249348 h 1006033"/>
                <a:gd name="connsiteX7" fmla="*/ 1472509 w 1686358"/>
                <a:gd name="connsiteY7" fmla="*/ 275268 h 1006033"/>
                <a:gd name="connsiteX8" fmla="*/ 1490658 w 1686358"/>
                <a:gd name="connsiteY8" fmla="*/ 275268 h 1006033"/>
                <a:gd name="connsiteX9" fmla="*/ 1490658 w 1686358"/>
                <a:gd name="connsiteY9" fmla="*/ 276552 h 1006033"/>
                <a:gd name="connsiteX10" fmla="*/ 1686358 w 1686358"/>
                <a:gd name="connsiteY10" fmla="*/ 276552 h 1006033"/>
                <a:gd name="connsiteX11" fmla="*/ 1686358 w 1686358"/>
                <a:gd name="connsiteY11" fmla="*/ 1006033 h 1006033"/>
                <a:gd name="connsiteX12" fmla="*/ 1230944 w 1686358"/>
                <a:gd name="connsiteY12" fmla="*/ 987750 h 1006033"/>
                <a:gd name="connsiteX13" fmla="*/ 1203510 w 1686358"/>
                <a:gd name="connsiteY13" fmla="*/ 985922 h 1006033"/>
                <a:gd name="connsiteX14" fmla="*/ 475579 w 1686358"/>
                <a:gd name="connsiteY14" fmla="*/ 845145 h 1006033"/>
                <a:gd name="connsiteX15" fmla="*/ 1876 w 1686358"/>
                <a:gd name="connsiteY15" fmla="*/ 777499 h 1006033"/>
                <a:gd name="connsiteX16" fmla="*/ 221352 w 1686358"/>
                <a:gd name="connsiteY16" fmla="*/ 338713 h 1006033"/>
                <a:gd name="connsiteX17" fmla="*/ 206721 w 1686358"/>
                <a:gd name="connsiteY17" fmla="*/ 276552 h 1006033"/>
                <a:gd name="connsiteX18" fmla="*/ 604575 w 1686358"/>
                <a:gd name="connsiteY18" fmla="*/ 276552 h 1006033"/>
                <a:gd name="connsiteX19" fmla="*/ 640946 w 1686358"/>
                <a:gd name="connsiteY19" fmla="*/ 276552 h 1006033"/>
                <a:gd name="connsiteX20" fmla="*/ 640946 w 1686358"/>
                <a:gd name="connsiteY20" fmla="*/ 283673 h 1006033"/>
                <a:gd name="connsiteX21" fmla="*/ 640946 w 1686358"/>
                <a:gd name="connsiteY21" fmla="*/ 347453 h 1006033"/>
                <a:gd name="connsiteX22" fmla="*/ 639210 w 1686358"/>
                <a:gd name="connsiteY22" fmla="*/ 347453 h 1006033"/>
                <a:gd name="connsiteX23" fmla="*/ 634004 w 1686358"/>
                <a:gd name="connsiteY23" fmla="*/ 373486 h 1006033"/>
                <a:gd name="connsiteX24" fmla="*/ 613175 w 1686358"/>
                <a:gd name="connsiteY24" fmla="*/ 409932 h 1006033"/>
                <a:gd name="connsiteX25" fmla="*/ 594083 w 1686358"/>
                <a:gd name="connsiteY25" fmla="*/ 472412 h 1006033"/>
                <a:gd name="connsiteX26" fmla="*/ 710373 w 1686358"/>
                <a:gd name="connsiteY26" fmla="*/ 573073 h 1006033"/>
                <a:gd name="connsiteX27" fmla="*/ 826664 w 1686358"/>
                <a:gd name="connsiteY27" fmla="*/ 481090 h 1006033"/>
                <a:gd name="connsiteX28" fmla="*/ 826664 w 1686358"/>
                <a:gd name="connsiteY28" fmla="*/ 479354 h 1006033"/>
                <a:gd name="connsiteX29" fmla="*/ 826664 w 1686358"/>
                <a:gd name="connsiteY29" fmla="*/ 477618 h 1006033"/>
                <a:gd name="connsiteX30" fmla="*/ 807571 w 1686358"/>
                <a:gd name="connsiteY30" fmla="*/ 409932 h 1006033"/>
                <a:gd name="connsiteX31" fmla="*/ 786743 w 1686358"/>
                <a:gd name="connsiteY31" fmla="*/ 370015 h 1006033"/>
                <a:gd name="connsiteX32" fmla="*/ 779801 w 1686358"/>
                <a:gd name="connsiteY32" fmla="*/ 347453 h 1006033"/>
                <a:gd name="connsiteX33" fmla="*/ 779801 w 1686358"/>
                <a:gd name="connsiteY33" fmla="*/ 316702 h 1006033"/>
                <a:gd name="connsiteX34" fmla="*/ 779801 w 1686358"/>
                <a:gd name="connsiteY34" fmla="*/ 276552 h 1006033"/>
                <a:gd name="connsiteX35" fmla="*/ 796564 w 1686358"/>
                <a:gd name="connsiteY35" fmla="*/ 276552 h 1006033"/>
                <a:gd name="connsiteX36" fmla="*/ 1174246 w 1686358"/>
                <a:gd name="connsiteY36" fmla="*/ 276552 h 1006033"/>
                <a:gd name="connsiteX37" fmla="*/ 1203510 w 1686358"/>
                <a:gd name="connsiteY37" fmla="*/ 276552 h 1006033"/>
                <a:gd name="connsiteX38" fmla="*/ 1391894 w 1686358"/>
                <a:gd name="connsiteY38" fmla="*/ 276552 h 1006033"/>
                <a:gd name="connsiteX39" fmla="*/ 1391894 w 1686358"/>
                <a:gd name="connsiteY39" fmla="*/ 275268 h 1006033"/>
                <a:gd name="connsiteX40" fmla="*/ 1409495 w 1686358"/>
                <a:gd name="connsiteY40" fmla="*/ 275268 h 1006033"/>
                <a:gd name="connsiteX41" fmla="*/ 1409227 w 1686358"/>
                <a:gd name="connsiteY41" fmla="*/ 243933 h 1006033"/>
                <a:gd name="connsiteX42" fmla="*/ 1408786 w 1686358"/>
                <a:gd name="connsiteY42" fmla="*/ 192494 h 1006033"/>
                <a:gd name="connsiteX43" fmla="*/ 1400175 w 1686358"/>
                <a:gd name="connsiteY43" fmla="*/ 159546 h 1006033"/>
                <a:gd name="connsiteX44" fmla="*/ 1376064 w 1686358"/>
                <a:gd name="connsiteY44" fmla="*/ 114456 h 1006033"/>
                <a:gd name="connsiteX45" fmla="*/ 1362286 w 1686358"/>
                <a:gd name="connsiteY45" fmla="*/ 67633 h 1006033"/>
                <a:gd name="connsiteX46" fmla="*/ 1441509 w 1686358"/>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6358" h="1006033">
                  <a:moveTo>
                    <a:pt x="1441509" y="0"/>
                  </a:moveTo>
                  <a:cubicBezTo>
                    <a:pt x="1482842" y="0"/>
                    <a:pt x="1515565" y="27747"/>
                    <a:pt x="1519008" y="64165"/>
                  </a:cubicBezTo>
                  <a:cubicBezTo>
                    <a:pt x="1520731" y="83241"/>
                    <a:pt x="1517287" y="98848"/>
                    <a:pt x="1506953" y="114456"/>
                  </a:cubicBezTo>
                  <a:cubicBezTo>
                    <a:pt x="1493176" y="131798"/>
                    <a:pt x="1488009" y="142203"/>
                    <a:pt x="1479397" y="163013"/>
                  </a:cubicBezTo>
                  <a:cubicBezTo>
                    <a:pt x="1479397" y="163013"/>
                    <a:pt x="1479397" y="163013"/>
                    <a:pt x="1481120" y="163013"/>
                  </a:cubicBezTo>
                  <a:lnTo>
                    <a:pt x="1472509" y="192494"/>
                  </a:lnTo>
                  <a:cubicBezTo>
                    <a:pt x="1472509" y="192494"/>
                    <a:pt x="1472509" y="192494"/>
                    <a:pt x="1472509" y="249348"/>
                  </a:cubicBezTo>
                  <a:lnTo>
                    <a:pt x="1472509" y="275268"/>
                  </a:lnTo>
                  <a:lnTo>
                    <a:pt x="1490658" y="275268"/>
                  </a:lnTo>
                  <a:lnTo>
                    <a:pt x="1490658" y="276552"/>
                  </a:lnTo>
                  <a:lnTo>
                    <a:pt x="1686358" y="276552"/>
                  </a:lnTo>
                  <a:cubicBezTo>
                    <a:pt x="1686358" y="276552"/>
                    <a:pt x="1686358" y="276552"/>
                    <a:pt x="1686358" y="1006033"/>
                  </a:cubicBezTo>
                  <a:cubicBezTo>
                    <a:pt x="1507119" y="1006033"/>
                    <a:pt x="1368117" y="998720"/>
                    <a:pt x="1230944" y="987750"/>
                  </a:cubicBezTo>
                  <a:cubicBezTo>
                    <a:pt x="1230944" y="987750"/>
                    <a:pt x="1230944" y="987750"/>
                    <a:pt x="1203510" y="985922"/>
                  </a:cubicBezTo>
                  <a:cubicBezTo>
                    <a:pt x="689569" y="942044"/>
                    <a:pt x="475579" y="845145"/>
                    <a:pt x="475579" y="845145"/>
                  </a:cubicBezTo>
                  <a:cubicBezTo>
                    <a:pt x="475579" y="845145"/>
                    <a:pt x="27481" y="828691"/>
                    <a:pt x="1876" y="777499"/>
                  </a:cubicBezTo>
                  <a:cubicBezTo>
                    <a:pt x="-23730" y="728136"/>
                    <a:pt x="221352" y="338713"/>
                    <a:pt x="221352" y="338713"/>
                  </a:cubicBezTo>
                  <a:cubicBezTo>
                    <a:pt x="215865" y="318602"/>
                    <a:pt x="212208" y="296663"/>
                    <a:pt x="206721" y="276552"/>
                  </a:cubicBezTo>
                  <a:cubicBezTo>
                    <a:pt x="206721" y="276552"/>
                    <a:pt x="206721" y="276552"/>
                    <a:pt x="604575" y="276552"/>
                  </a:cubicBezTo>
                  <a:lnTo>
                    <a:pt x="640946" y="276552"/>
                  </a:lnTo>
                  <a:lnTo>
                    <a:pt x="640946" y="283673"/>
                  </a:lnTo>
                  <a:cubicBezTo>
                    <a:pt x="640946" y="292784"/>
                    <a:pt x="640946" y="311007"/>
                    <a:pt x="640946" y="347453"/>
                  </a:cubicBezTo>
                  <a:cubicBezTo>
                    <a:pt x="640946" y="347453"/>
                    <a:pt x="640946" y="347453"/>
                    <a:pt x="639210" y="347453"/>
                  </a:cubicBezTo>
                  <a:cubicBezTo>
                    <a:pt x="639210" y="347453"/>
                    <a:pt x="639210" y="347453"/>
                    <a:pt x="634004" y="373486"/>
                  </a:cubicBezTo>
                  <a:cubicBezTo>
                    <a:pt x="628796" y="387371"/>
                    <a:pt x="623589" y="394313"/>
                    <a:pt x="613175" y="409932"/>
                  </a:cubicBezTo>
                  <a:cubicBezTo>
                    <a:pt x="599290" y="429023"/>
                    <a:pt x="592347" y="449850"/>
                    <a:pt x="594083" y="472412"/>
                  </a:cubicBezTo>
                  <a:cubicBezTo>
                    <a:pt x="594083" y="527949"/>
                    <a:pt x="646154" y="573073"/>
                    <a:pt x="710373" y="573073"/>
                  </a:cubicBezTo>
                  <a:cubicBezTo>
                    <a:pt x="771122" y="573073"/>
                    <a:pt x="821456" y="533155"/>
                    <a:pt x="826664" y="481090"/>
                  </a:cubicBezTo>
                  <a:cubicBezTo>
                    <a:pt x="826664" y="481090"/>
                    <a:pt x="826664" y="481090"/>
                    <a:pt x="826664" y="479354"/>
                  </a:cubicBezTo>
                  <a:cubicBezTo>
                    <a:pt x="826664" y="479354"/>
                    <a:pt x="826664" y="477618"/>
                    <a:pt x="826664" y="477618"/>
                  </a:cubicBezTo>
                  <a:cubicBezTo>
                    <a:pt x="828400" y="451585"/>
                    <a:pt x="823192" y="429023"/>
                    <a:pt x="807571" y="409932"/>
                  </a:cubicBezTo>
                  <a:cubicBezTo>
                    <a:pt x="795421" y="394313"/>
                    <a:pt x="791950" y="385635"/>
                    <a:pt x="786743" y="370015"/>
                  </a:cubicBezTo>
                  <a:cubicBezTo>
                    <a:pt x="786743" y="370015"/>
                    <a:pt x="786743" y="370015"/>
                    <a:pt x="779801" y="347453"/>
                  </a:cubicBezTo>
                  <a:cubicBezTo>
                    <a:pt x="779801" y="347453"/>
                    <a:pt x="779801" y="347453"/>
                    <a:pt x="779801" y="316702"/>
                  </a:cubicBezTo>
                  <a:lnTo>
                    <a:pt x="779801" y="276552"/>
                  </a:lnTo>
                  <a:lnTo>
                    <a:pt x="796564" y="276552"/>
                  </a:lnTo>
                  <a:cubicBezTo>
                    <a:pt x="850518" y="276552"/>
                    <a:pt x="958427" y="276552"/>
                    <a:pt x="1174246" y="276552"/>
                  </a:cubicBezTo>
                  <a:cubicBezTo>
                    <a:pt x="1174246" y="276552"/>
                    <a:pt x="1174246" y="276552"/>
                    <a:pt x="1203510" y="276552"/>
                  </a:cubicBezTo>
                  <a:cubicBezTo>
                    <a:pt x="1203510" y="276552"/>
                    <a:pt x="1203510" y="276552"/>
                    <a:pt x="1391894" y="276552"/>
                  </a:cubicBezTo>
                  <a:lnTo>
                    <a:pt x="1391894" y="275268"/>
                  </a:lnTo>
                  <a:lnTo>
                    <a:pt x="1409495" y="275268"/>
                  </a:lnTo>
                  <a:lnTo>
                    <a:pt x="1409227" y="243933"/>
                  </a:lnTo>
                  <a:cubicBezTo>
                    <a:pt x="1409094" y="228444"/>
                    <a:pt x="1408948" y="211353"/>
                    <a:pt x="1408786" y="192494"/>
                  </a:cubicBezTo>
                  <a:cubicBezTo>
                    <a:pt x="1408786" y="192494"/>
                    <a:pt x="1408786" y="192494"/>
                    <a:pt x="1400175" y="159546"/>
                  </a:cubicBezTo>
                  <a:cubicBezTo>
                    <a:pt x="1393286" y="140469"/>
                    <a:pt x="1388120" y="131798"/>
                    <a:pt x="1376064" y="114456"/>
                  </a:cubicBezTo>
                  <a:cubicBezTo>
                    <a:pt x="1365731" y="100583"/>
                    <a:pt x="1362286" y="84975"/>
                    <a:pt x="1362286" y="67633"/>
                  </a:cubicBezTo>
                  <a:cubicBezTo>
                    <a:pt x="1362286" y="31215"/>
                    <a:pt x="1398454" y="0"/>
                    <a:pt x="1441509"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7" name="Freeform 7">
              <a:extLst>
                <a:ext uri="{FF2B5EF4-FFF2-40B4-BE49-F238E27FC236}">
                  <a16:creationId xmlns:a16="http://schemas.microsoft.com/office/drawing/2014/main" xmlns="" id="{6CC61860-7F47-4094-ADE3-BA0F95D0FD25}"/>
                </a:ext>
              </a:extLst>
            </p:cNvPr>
            <p:cNvSpPr>
              <a:spLocks/>
            </p:cNvSpPr>
            <p:nvPr/>
          </p:nvSpPr>
          <p:spPr bwMode="auto">
            <a:xfrm>
              <a:off x="7594465" y="3951705"/>
              <a:ext cx="1045170" cy="1691708"/>
            </a:xfrm>
            <a:custGeom>
              <a:avLst/>
              <a:gdLst>
                <a:gd name="connsiteX0" fmla="*/ 393833 w 1045170"/>
                <a:gd name="connsiteY0" fmla="*/ 0 h 1691708"/>
                <a:gd name="connsiteX1" fmla="*/ 604297 w 1045170"/>
                <a:gd name="connsiteY1" fmla="*/ 0 h 1691708"/>
                <a:gd name="connsiteX2" fmla="*/ 658116 w 1045170"/>
                <a:gd name="connsiteY2" fmla="*/ 0 h 1691708"/>
                <a:gd name="connsiteX3" fmla="*/ 658116 w 1045170"/>
                <a:gd name="connsiteY3" fmla="*/ 72892 h 1691708"/>
                <a:gd name="connsiteX4" fmla="*/ 656380 w 1045170"/>
                <a:gd name="connsiteY4" fmla="*/ 72892 h 1691708"/>
                <a:gd name="connsiteX5" fmla="*/ 651174 w 1045170"/>
                <a:gd name="connsiteY5" fmla="*/ 98925 h 1691708"/>
                <a:gd name="connsiteX6" fmla="*/ 630345 w 1045170"/>
                <a:gd name="connsiteY6" fmla="*/ 135371 h 1691708"/>
                <a:gd name="connsiteX7" fmla="*/ 611253 w 1045170"/>
                <a:gd name="connsiteY7" fmla="*/ 197851 h 1691708"/>
                <a:gd name="connsiteX8" fmla="*/ 727543 w 1045170"/>
                <a:gd name="connsiteY8" fmla="*/ 298512 h 1691708"/>
                <a:gd name="connsiteX9" fmla="*/ 843834 w 1045170"/>
                <a:gd name="connsiteY9" fmla="*/ 206529 h 1691708"/>
                <a:gd name="connsiteX10" fmla="*/ 843834 w 1045170"/>
                <a:gd name="connsiteY10" fmla="*/ 204793 h 1691708"/>
                <a:gd name="connsiteX11" fmla="*/ 843834 w 1045170"/>
                <a:gd name="connsiteY11" fmla="*/ 203057 h 1691708"/>
                <a:gd name="connsiteX12" fmla="*/ 824741 w 1045170"/>
                <a:gd name="connsiteY12" fmla="*/ 135371 h 1691708"/>
                <a:gd name="connsiteX13" fmla="*/ 803913 w 1045170"/>
                <a:gd name="connsiteY13" fmla="*/ 95454 h 1691708"/>
                <a:gd name="connsiteX14" fmla="*/ 796971 w 1045170"/>
                <a:gd name="connsiteY14" fmla="*/ 72892 h 1691708"/>
                <a:gd name="connsiteX15" fmla="*/ 796971 w 1045170"/>
                <a:gd name="connsiteY15" fmla="*/ 0 h 1691708"/>
                <a:gd name="connsiteX16" fmla="*/ 827727 w 1045170"/>
                <a:gd name="connsiteY16" fmla="*/ 0 h 1691708"/>
                <a:gd name="connsiteX17" fmla="*/ 1041511 w 1045170"/>
                <a:gd name="connsiteY17" fmla="*/ 0 h 1691708"/>
                <a:gd name="connsiteX18" fmla="*/ 1041511 w 1045170"/>
                <a:gd name="connsiteY18" fmla="*/ 628988 h 1691708"/>
                <a:gd name="connsiteX19" fmla="*/ 1045170 w 1045170"/>
                <a:gd name="connsiteY19" fmla="*/ 628988 h 1691708"/>
                <a:gd name="connsiteX20" fmla="*/ 1045170 w 1045170"/>
                <a:gd name="connsiteY20" fmla="*/ 1273812 h 1691708"/>
                <a:gd name="connsiteX21" fmla="*/ 1045170 w 1045170"/>
                <a:gd name="connsiteY21" fmla="*/ 1411538 h 1691708"/>
                <a:gd name="connsiteX22" fmla="*/ 583368 w 1045170"/>
                <a:gd name="connsiteY22" fmla="*/ 1411538 h 1691708"/>
                <a:gd name="connsiteX23" fmla="*/ 584119 w 1045170"/>
                <a:gd name="connsiteY23" fmla="*/ 1499214 h 1691708"/>
                <a:gd name="connsiteX24" fmla="*/ 592730 w 1045170"/>
                <a:gd name="connsiteY24" fmla="*/ 1532162 h 1691708"/>
                <a:gd name="connsiteX25" fmla="*/ 616841 w 1045170"/>
                <a:gd name="connsiteY25" fmla="*/ 1577252 h 1691708"/>
                <a:gd name="connsiteX26" fmla="*/ 630619 w 1045170"/>
                <a:gd name="connsiteY26" fmla="*/ 1624075 h 1691708"/>
                <a:gd name="connsiteX27" fmla="*/ 551396 w 1045170"/>
                <a:gd name="connsiteY27" fmla="*/ 1691708 h 1691708"/>
                <a:gd name="connsiteX28" fmla="*/ 473897 w 1045170"/>
                <a:gd name="connsiteY28" fmla="*/ 1627543 h 1691708"/>
                <a:gd name="connsiteX29" fmla="*/ 485952 w 1045170"/>
                <a:gd name="connsiteY29" fmla="*/ 1577252 h 1691708"/>
                <a:gd name="connsiteX30" fmla="*/ 513508 w 1045170"/>
                <a:gd name="connsiteY30" fmla="*/ 1528695 h 1691708"/>
                <a:gd name="connsiteX31" fmla="*/ 511785 w 1045170"/>
                <a:gd name="connsiteY31" fmla="*/ 1528695 h 1691708"/>
                <a:gd name="connsiteX32" fmla="*/ 520396 w 1045170"/>
                <a:gd name="connsiteY32" fmla="*/ 1499214 h 1691708"/>
                <a:gd name="connsiteX33" fmla="*/ 520396 w 1045170"/>
                <a:gd name="connsiteY33" fmla="*/ 1442360 h 1691708"/>
                <a:gd name="connsiteX34" fmla="*/ 520396 w 1045170"/>
                <a:gd name="connsiteY34" fmla="*/ 1411538 h 1691708"/>
                <a:gd name="connsiteX35" fmla="*/ 150879 w 1045170"/>
                <a:gd name="connsiteY35" fmla="*/ 1411538 h 1691708"/>
                <a:gd name="connsiteX36" fmla="*/ 150879 w 1045170"/>
                <a:gd name="connsiteY36" fmla="*/ 1411566 h 1691708"/>
                <a:gd name="connsiteX37" fmla="*/ 143895 w 1045170"/>
                <a:gd name="connsiteY37" fmla="*/ 1411566 h 1691708"/>
                <a:gd name="connsiteX38" fmla="*/ 44380 w 1045170"/>
                <a:gd name="connsiteY38" fmla="*/ 1411566 h 1691708"/>
                <a:gd name="connsiteX39" fmla="*/ 35232 w 1045170"/>
                <a:gd name="connsiteY39" fmla="*/ 691155 h 1691708"/>
                <a:gd name="connsiteX40" fmla="*/ 38891 w 1045170"/>
                <a:gd name="connsiteY40" fmla="*/ 669214 h 1691708"/>
                <a:gd name="connsiteX41" fmla="*/ 393833 w 1045170"/>
                <a:gd name="connsiteY41" fmla="*/ 0 h 169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45170" h="1691708">
                  <a:moveTo>
                    <a:pt x="393833" y="0"/>
                  </a:moveTo>
                  <a:cubicBezTo>
                    <a:pt x="393833" y="0"/>
                    <a:pt x="393833" y="0"/>
                    <a:pt x="604297" y="0"/>
                  </a:cubicBezTo>
                  <a:lnTo>
                    <a:pt x="658116" y="0"/>
                  </a:lnTo>
                  <a:cubicBezTo>
                    <a:pt x="658116" y="0"/>
                    <a:pt x="658116" y="0"/>
                    <a:pt x="658116" y="72892"/>
                  </a:cubicBezTo>
                  <a:cubicBezTo>
                    <a:pt x="658116" y="72892"/>
                    <a:pt x="658116" y="72892"/>
                    <a:pt x="656380" y="72892"/>
                  </a:cubicBezTo>
                  <a:cubicBezTo>
                    <a:pt x="656380" y="72892"/>
                    <a:pt x="656380" y="72892"/>
                    <a:pt x="651174" y="98925"/>
                  </a:cubicBezTo>
                  <a:cubicBezTo>
                    <a:pt x="645966" y="112810"/>
                    <a:pt x="640759" y="119752"/>
                    <a:pt x="630345" y="135371"/>
                  </a:cubicBezTo>
                  <a:cubicBezTo>
                    <a:pt x="616460" y="154462"/>
                    <a:pt x="609517" y="175289"/>
                    <a:pt x="611253" y="197851"/>
                  </a:cubicBezTo>
                  <a:cubicBezTo>
                    <a:pt x="611253" y="253388"/>
                    <a:pt x="663324" y="298512"/>
                    <a:pt x="727543" y="298512"/>
                  </a:cubicBezTo>
                  <a:cubicBezTo>
                    <a:pt x="788292" y="298512"/>
                    <a:pt x="838626" y="258594"/>
                    <a:pt x="843834" y="206529"/>
                  </a:cubicBezTo>
                  <a:cubicBezTo>
                    <a:pt x="843834" y="206529"/>
                    <a:pt x="843834" y="206529"/>
                    <a:pt x="843834" y="204793"/>
                  </a:cubicBezTo>
                  <a:cubicBezTo>
                    <a:pt x="843834" y="204793"/>
                    <a:pt x="843834" y="203057"/>
                    <a:pt x="843834" y="203057"/>
                  </a:cubicBezTo>
                  <a:cubicBezTo>
                    <a:pt x="845570" y="177024"/>
                    <a:pt x="840362" y="154462"/>
                    <a:pt x="824741" y="135371"/>
                  </a:cubicBezTo>
                  <a:cubicBezTo>
                    <a:pt x="812591" y="119752"/>
                    <a:pt x="809120" y="111074"/>
                    <a:pt x="803913" y="95454"/>
                  </a:cubicBezTo>
                  <a:cubicBezTo>
                    <a:pt x="803913" y="95454"/>
                    <a:pt x="803913" y="95454"/>
                    <a:pt x="796971" y="72892"/>
                  </a:cubicBezTo>
                  <a:cubicBezTo>
                    <a:pt x="796971" y="72892"/>
                    <a:pt x="796971" y="72892"/>
                    <a:pt x="796971" y="0"/>
                  </a:cubicBezTo>
                  <a:lnTo>
                    <a:pt x="827727" y="0"/>
                  </a:lnTo>
                  <a:cubicBezTo>
                    <a:pt x="889711" y="0"/>
                    <a:pt x="960551" y="0"/>
                    <a:pt x="1041511" y="0"/>
                  </a:cubicBezTo>
                  <a:cubicBezTo>
                    <a:pt x="1041511" y="0"/>
                    <a:pt x="1041511" y="0"/>
                    <a:pt x="1041511" y="628988"/>
                  </a:cubicBezTo>
                  <a:cubicBezTo>
                    <a:pt x="1041511" y="628988"/>
                    <a:pt x="1041511" y="628988"/>
                    <a:pt x="1045170" y="628988"/>
                  </a:cubicBezTo>
                  <a:cubicBezTo>
                    <a:pt x="1045170" y="628988"/>
                    <a:pt x="1045170" y="628988"/>
                    <a:pt x="1045170" y="1273812"/>
                  </a:cubicBezTo>
                  <a:lnTo>
                    <a:pt x="1045170" y="1411538"/>
                  </a:lnTo>
                  <a:lnTo>
                    <a:pt x="583368" y="1411538"/>
                  </a:lnTo>
                  <a:lnTo>
                    <a:pt x="584119" y="1499214"/>
                  </a:lnTo>
                  <a:cubicBezTo>
                    <a:pt x="584119" y="1499214"/>
                    <a:pt x="584119" y="1499214"/>
                    <a:pt x="592730" y="1532162"/>
                  </a:cubicBezTo>
                  <a:cubicBezTo>
                    <a:pt x="599619" y="1551239"/>
                    <a:pt x="604785" y="1559910"/>
                    <a:pt x="616841" y="1577252"/>
                  </a:cubicBezTo>
                  <a:cubicBezTo>
                    <a:pt x="627174" y="1591125"/>
                    <a:pt x="630619" y="1606733"/>
                    <a:pt x="630619" y="1624075"/>
                  </a:cubicBezTo>
                  <a:cubicBezTo>
                    <a:pt x="630619" y="1660493"/>
                    <a:pt x="594451" y="1691708"/>
                    <a:pt x="551396" y="1691708"/>
                  </a:cubicBezTo>
                  <a:cubicBezTo>
                    <a:pt x="510063" y="1691708"/>
                    <a:pt x="477340" y="1663961"/>
                    <a:pt x="473897" y="1627543"/>
                  </a:cubicBezTo>
                  <a:cubicBezTo>
                    <a:pt x="472174" y="1608467"/>
                    <a:pt x="475618" y="1592860"/>
                    <a:pt x="485952" y="1577252"/>
                  </a:cubicBezTo>
                  <a:cubicBezTo>
                    <a:pt x="499729" y="1559910"/>
                    <a:pt x="504896" y="1549505"/>
                    <a:pt x="513508" y="1528695"/>
                  </a:cubicBezTo>
                  <a:cubicBezTo>
                    <a:pt x="513508" y="1528695"/>
                    <a:pt x="513508" y="1528695"/>
                    <a:pt x="511785" y="1528695"/>
                  </a:cubicBezTo>
                  <a:lnTo>
                    <a:pt x="520396" y="1499214"/>
                  </a:lnTo>
                  <a:cubicBezTo>
                    <a:pt x="520396" y="1499214"/>
                    <a:pt x="520396" y="1499214"/>
                    <a:pt x="520396" y="1442360"/>
                  </a:cubicBezTo>
                  <a:lnTo>
                    <a:pt x="520396" y="1411538"/>
                  </a:lnTo>
                  <a:lnTo>
                    <a:pt x="150879" y="1411538"/>
                  </a:lnTo>
                  <a:lnTo>
                    <a:pt x="150879" y="1411566"/>
                  </a:lnTo>
                  <a:lnTo>
                    <a:pt x="143895" y="1411566"/>
                  </a:lnTo>
                  <a:cubicBezTo>
                    <a:pt x="112840" y="1411566"/>
                    <a:pt x="79714" y="1411566"/>
                    <a:pt x="44380" y="1411566"/>
                  </a:cubicBezTo>
                  <a:cubicBezTo>
                    <a:pt x="-15997" y="1135469"/>
                    <a:pt x="-10508" y="895942"/>
                    <a:pt x="35232" y="691155"/>
                  </a:cubicBezTo>
                  <a:cubicBezTo>
                    <a:pt x="35232" y="691155"/>
                    <a:pt x="35232" y="691155"/>
                    <a:pt x="38891" y="669214"/>
                  </a:cubicBezTo>
                  <a:cubicBezTo>
                    <a:pt x="106586" y="380318"/>
                    <a:pt x="251125" y="160904"/>
                    <a:pt x="3938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8" name="Freeform 8">
              <a:extLst>
                <a:ext uri="{FF2B5EF4-FFF2-40B4-BE49-F238E27FC236}">
                  <a16:creationId xmlns:a16="http://schemas.microsoft.com/office/drawing/2014/main" xmlns="" id="{DACA3ECF-7C52-4C88-9438-4B8D1A576F12}"/>
                </a:ext>
              </a:extLst>
            </p:cNvPr>
            <p:cNvSpPr>
              <a:spLocks/>
            </p:cNvSpPr>
            <p:nvPr/>
          </p:nvSpPr>
          <p:spPr bwMode="auto">
            <a:xfrm>
              <a:off x="9162484" y="5105131"/>
              <a:ext cx="1707230" cy="1006033"/>
            </a:xfrm>
            <a:custGeom>
              <a:avLst/>
              <a:gdLst>
                <a:gd name="connsiteX0" fmla="*/ 234128 w 1707230"/>
                <a:gd name="connsiteY0" fmla="*/ 0 h 1006033"/>
                <a:gd name="connsiteX1" fmla="*/ 311627 w 1707230"/>
                <a:gd name="connsiteY1" fmla="*/ 64165 h 1006033"/>
                <a:gd name="connsiteX2" fmla="*/ 299572 w 1707230"/>
                <a:gd name="connsiteY2" fmla="*/ 114456 h 1006033"/>
                <a:gd name="connsiteX3" fmla="*/ 272016 w 1707230"/>
                <a:gd name="connsiteY3" fmla="*/ 163013 h 1006033"/>
                <a:gd name="connsiteX4" fmla="*/ 273739 w 1707230"/>
                <a:gd name="connsiteY4" fmla="*/ 163013 h 1006033"/>
                <a:gd name="connsiteX5" fmla="*/ 265128 w 1707230"/>
                <a:gd name="connsiteY5" fmla="*/ 192494 h 1006033"/>
                <a:gd name="connsiteX6" fmla="*/ 265128 w 1707230"/>
                <a:gd name="connsiteY6" fmla="*/ 249348 h 1006033"/>
                <a:gd name="connsiteX7" fmla="*/ 265128 w 1707230"/>
                <a:gd name="connsiteY7" fmla="*/ 275268 h 1006033"/>
                <a:gd name="connsiteX8" fmla="*/ 285446 w 1707230"/>
                <a:gd name="connsiteY8" fmla="*/ 275268 h 1006033"/>
                <a:gd name="connsiteX9" fmla="*/ 285446 w 1707230"/>
                <a:gd name="connsiteY9" fmla="*/ 276552 h 1006033"/>
                <a:gd name="connsiteX10" fmla="*/ 490381 w 1707230"/>
                <a:gd name="connsiteY10" fmla="*/ 276552 h 1006033"/>
                <a:gd name="connsiteX11" fmla="*/ 526976 w 1707230"/>
                <a:gd name="connsiteY11" fmla="*/ 276552 h 1006033"/>
                <a:gd name="connsiteX12" fmla="*/ 843297 w 1707230"/>
                <a:gd name="connsiteY12" fmla="*/ 276552 h 1006033"/>
                <a:gd name="connsiteX13" fmla="*/ 860618 w 1707230"/>
                <a:gd name="connsiteY13" fmla="*/ 276552 h 1006033"/>
                <a:gd name="connsiteX14" fmla="*/ 860618 w 1707230"/>
                <a:gd name="connsiteY14" fmla="*/ 282003 h 1006033"/>
                <a:gd name="connsiteX15" fmla="*/ 860618 w 1707230"/>
                <a:gd name="connsiteY15" fmla="*/ 345783 h 1006033"/>
                <a:gd name="connsiteX16" fmla="*/ 858882 w 1707230"/>
                <a:gd name="connsiteY16" fmla="*/ 345783 h 1006033"/>
                <a:gd name="connsiteX17" fmla="*/ 853676 w 1707230"/>
                <a:gd name="connsiteY17" fmla="*/ 371816 h 1006033"/>
                <a:gd name="connsiteX18" fmla="*/ 832847 w 1707230"/>
                <a:gd name="connsiteY18" fmla="*/ 408262 h 1006033"/>
                <a:gd name="connsiteX19" fmla="*/ 813755 w 1707230"/>
                <a:gd name="connsiteY19" fmla="*/ 470742 h 1006033"/>
                <a:gd name="connsiteX20" fmla="*/ 930045 w 1707230"/>
                <a:gd name="connsiteY20" fmla="*/ 571403 h 1006033"/>
                <a:gd name="connsiteX21" fmla="*/ 1046336 w 1707230"/>
                <a:gd name="connsiteY21" fmla="*/ 479420 h 1006033"/>
                <a:gd name="connsiteX22" fmla="*/ 1046336 w 1707230"/>
                <a:gd name="connsiteY22" fmla="*/ 477684 h 1006033"/>
                <a:gd name="connsiteX23" fmla="*/ 1046336 w 1707230"/>
                <a:gd name="connsiteY23" fmla="*/ 475948 h 1006033"/>
                <a:gd name="connsiteX24" fmla="*/ 1027243 w 1707230"/>
                <a:gd name="connsiteY24" fmla="*/ 408262 h 1006033"/>
                <a:gd name="connsiteX25" fmla="*/ 1006415 w 1707230"/>
                <a:gd name="connsiteY25" fmla="*/ 368345 h 1006033"/>
                <a:gd name="connsiteX26" fmla="*/ 999473 w 1707230"/>
                <a:gd name="connsiteY26" fmla="*/ 345783 h 1006033"/>
                <a:gd name="connsiteX27" fmla="*/ 999473 w 1707230"/>
                <a:gd name="connsiteY27" fmla="*/ 315032 h 1006033"/>
                <a:gd name="connsiteX28" fmla="*/ 999473 w 1707230"/>
                <a:gd name="connsiteY28" fmla="*/ 276552 h 1006033"/>
                <a:gd name="connsiteX29" fmla="*/ 1049108 w 1707230"/>
                <a:gd name="connsiteY29" fmla="*/ 276552 h 1006033"/>
                <a:gd name="connsiteX30" fmla="*/ 1500419 w 1707230"/>
                <a:gd name="connsiteY30" fmla="*/ 276552 h 1006033"/>
                <a:gd name="connsiteX31" fmla="*/ 1485781 w 1707230"/>
                <a:gd name="connsiteY31" fmla="*/ 338713 h 1006033"/>
                <a:gd name="connsiteX32" fmla="*/ 1705354 w 1707230"/>
                <a:gd name="connsiteY32" fmla="*/ 777499 h 1006033"/>
                <a:gd name="connsiteX33" fmla="*/ 1231441 w 1707230"/>
                <a:gd name="connsiteY33" fmla="*/ 845145 h 1006033"/>
                <a:gd name="connsiteX34" fmla="*/ 490381 w 1707230"/>
                <a:gd name="connsiteY34" fmla="*/ 987750 h 1006033"/>
                <a:gd name="connsiteX35" fmla="*/ 446466 w 1707230"/>
                <a:gd name="connsiteY35" fmla="*/ 989579 h 1006033"/>
                <a:gd name="connsiteX36" fmla="*/ 0 w 1707230"/>
                <a:gd name="connsiteY36" fmla="*/ 1006033 h 1006033"/>
                <a:gd name="connsiteX37" fmla="*/ 0 w 1707230"/>
                <a:gd name="connsiteY37" fmla="*/ 276552 h 1006033"/>
                <a:gd name="connsiteX38" fmla="*/ 186637 w 1707230"/>
                <a:gd name="connsiteY38" fmla="*/ 276552 h 1006033"/>
                <a:gd name="connsiteX39" fmla="*/ 186637 w 1707230"/>
                <a:gd name="connsiteY39" fmla="*/ 275268 h 1006033"/>
                <a:gd name="connsiteX40" fmla="*/ 202114 w 1707230"/>
                <a:gd name="connsiteY40" fmla="*/ 275268 h 1006033"/>
                <a:gd name="connsiteX41" fmla="*/ 201846 w 1707230"/>
                <a:gd name="connsiteY41" fmla="*/ 243933 h 1006033"/>
                <a:gd name="connsiteX42" fmla="*/ 201405 w 1707230"/>
                <a:gd name="connsiteY42" fmla="*/ 192494 h 1006033"/>
                <a:gd name="connsiteX43" fmla="*/ 192794 w 1707230"/>
                <a:gd name="connsiteY43" fmla="*/ 159546 h 1006033"/>
                <a:gd name="connsiteX44" fmla="*/ 168683 w 1707230"/>
                <a:gd name="connsiteY44" fmla="*/ 114456 h 1006033"/>
                <a:gd name="connsiteX45" fmla="*/ 154905 w 1707230"/>
                <a:gd name="connsiteY45" fmla="*/ 67633 h 1006033"/>
                <a:gd name="connsiteX46" fmla="*/ 234128 w 1707230"/>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07230" h="1006033">
                  <a:moveTo>
                    <a:pt x="234128" y="0"/>
                  </a:moveTo>
                  <a:cubicBezTo>
                    <a:pt x="275461" y="0"/>
                    <a:pt x="308184" y="27747"/>
                    <a:pt x="311627" y="64165"/>
                  </a:cubicBezTo>
                  <a:cubicBezTo>
                    <a:pt x="313350" y="83241"/>
                    <a:pt x="309906" y="98848"/>
                    <a:pt x="299572" y="114456"/>
                  </a:cubicBezTo>
                  <a:cubicBezTo>
                    <a:pt x="285795" y="131798"/>
                    <a:pt x="280628" y="142203"/>
                    <a:pt x="272016" y="163013"/>
                  </a:cubicBezTo>
                  <a:cubicBezTo>
                    <a:pt x="272016" y="163013"/>
                    <a:pt x="272016" y="163013"/>
                    <a:pt x="273739" y="163013"/>
                  </a:cubicBezTo>
                  <a:lnTo>
                    <a:pt x="265128" y="192494"/>
                  </a:lnTo>
                  <a:cubicBezTo>
                    <a:pt x="265128" y="192494"/>
                    <a:pt x="265128" y="192494"/>
                    <a:pt x="265128" y="249348"/>
                  </a:cubicBezTo>
                  <a:lnTo>
                    <a:pt x="265128" y="275268"/>
                  </a:lnTo>
                  <a:lnTo>
                    <a:pt x="285446" y="275268"/>
                  </a:lnTo>
                  <a:lnTo>
                    <a:pt x="285446" y="276552"/>
                  </a:lnTo>
                  <a:cubicBezTo>
                    <a:pt x="285446" y="276552"/>
                    <a:pt x="285446" y="276552"/>
                    <a:pt x="490381" y="276552"/>
                  </a:cubicBezTo>
                  <a:cubicBezTo>
                    <a:pt x="490381" y="276552"/>
                    <a:pt x="490381" y="276552"/>
                    <a:pt x="526976" y="276552"/>
                  </a:cubicBezTo>
                  <a:cubicBezTo>
                    <a:pt x="526976" y="276552"/>
                    <a:pt x="526976" y="276552"/>
                    <a:pt x="843297" y="276552"/>
                  </a:cubicBezTo>
                  <a:lnTo>
                    <a:pt x="860618" y="276552"/>
                  </a:lnTo>
                  <a:lnTo>
                    <a:pt x="860618" y="282003"/>
                  </a:lnTo>
                  <a:cubicBezTo>
                    <a:pt x="860618" y="291114"/>
                    <a:pt x="860618" y="309337"/>
                    <a:pt x="860618" y="345783"/>
                  </a:cubicBezTo>
                  <a:cubicBezTo>
                    <a:pt x="860618" y="345783"/>
                    <a:pt x="860618" y="345783"/>
                    <a:pt x="858882" y="345783"/>
                  </a:cubicBezTo>
                  <a:cubicBezTo>
                    <a:pt x="858882" y="345783"/>
                    <a:pt x="858882" y="345783"/>
                    <a:pt x="853676" y="371816"/>
                  </a:cubicBezTo>
                  <a:cubicBezTo>
                    <a:pt x="848468" y="385701"/>
                    <a:pt x="843261" y="392643"/>
                    <a:pt x="832847" y="408262"/>
                  </a:cubicBezTo>
                  <a:cubicBezTo>
                    <a:pt x="818962" y="427353"/>
                    <a:pt x="812019" y="448180"/>
                    <a:pt x="813755" y="470742"/>
                  </a:cubicBezTo>
                  <a:cubicBezTo>
                    <a:pt x="813755" y="526279"/>
                    <a:pt x="865826" y="571403"/>
                    <a:pt x="930045" y="571403"/>
                  </a:cubicBezTo>
                  <a:cubicBezTo>
                    <a:pt x="990794" y="571403"/>
                    <a:pt x="1041128" y="531485"/>
                    <a:pt x="1046336" y="479420"/>
                  </a:cubicBezTo>
                  <a:cubicBezTo>
                    <a:pt x="1046336" y="479420"/>
                    <a:pt x="1046336" y="479420"/>
                    <a:pt x="1046336" y="477684"/>
                  </a:cubicBezTo>
                  <a:cubicBezTo>
                    <a:pt x="1046336" y="477684"/>
                    <a:pt x="1046336" y="475948"/>
                    <a:pt x="1046336" y="475948"/>
                  </a:cubicBezTo>
                  <a:cubicBezTo>
                    <a:pt x="1048072" y="449915"/>
                    <a:pt x="1042864" y="427353"/>
                    <a:pt x="1027243" y="408262"/>
                  </a:cubicBezTo>
                  <a:cubicBezTo>
                    <a:pt x="1015093" y="392643"/>
                    <a:pt x="1011622" y="383965"/>
                    <a:pt x="1006415" y="368345"/>
                  </a:cubicBezTo>
                  <a:cubicBezTo>
                    <a:pt x="1006415" y="368345"/>
                    <a:pt x="1006415" y="368345"/>
                    <a:pt x="999473" y="345783"/>
                  </a:cubicBezTo>
                  <a:cubicBezTo>
                    <a:pt x="999473" y="345783"/>
                    <a:pt x="999473" y="345783"/>
                    <a:pt x="999473" y="315032"/>
                  </a:cubicBezTo>
                  <a:lnTo>
                    <a:pt x="999473" y="276552"/>
                  </a:lnTo>
                  <a:lnTo>
                    <a:pt x="1049108" y="276552"/>
                  </a:lnTo>
                  <a:cubicBezTo>
                    <a:pt x="1169600" y="276552"/>
                    <a:pt x="1317898" y="276552"/>
                    <a:pt x="1500419" y="276552"/>
                  </a:cubicBezTo>
                  <a:cubicBezTo>
                    <a:pt x="1496759" y="296663"/>
                    <a:pt x="1491270" y="318602"/>
                    <a:pt x="1485781" y="338713"/>
                  </a:cubicBezTo>
                  <a:cubicBezTo>
                    <a:pt x="1485781" y="338713"/>
                    <a:pt x="1730971" y="728136"/>
                    <a:pt x="1705354" y="777499"/>
                  </a:cubicBezTo>
                  <a:cubicBezTo>
                    <a:pt x="1679737" y="828691"/>
                    <a:pt x="1231441" y="845145"/>
                    <a:pt x="1231441" y="845145"/>
                  </a:cubicBezTo>
                  <a:cubicBezTo>
                    <a:pt x="1231441" y="845145"/>
                    <a:pt x="1013698" y="943872"/>
                    <a:pt x="490381" y="987750"/>
                  </a:cubicBezTo>
                  <a:cubicBezTo>
                    <a:pt x="490381" y="987750"/>
                    <a:pt x="490381" y="987750"/>
                    <a:pt x="446466" y="989579"/>
                  </a:cubicBezTo>
                  <a:cubicBezTo>
                    <a:pt x="320211" y="998720"/>
                    <a:pt x="159191" y="1006033"/>
                    <a:pt x="0" y="1006033"/>
                  </a:cubicBezTo>
                  <a:cubicBezTo>
                    <a:pt x="0" y="1006033"/>
                    <a:pt x="0" y="1006033"/>
                    <a:pt x="0" y="276552"/>
                  </a:cubicBezTo>
                  <a:cubicBezTo>
                    <a:pt x="0" y="276552"/>
                    <a:pt x="0" y="276552"/>
                    <a:pt x="186637" y="276552"/>
                  </a:cubicBezTo>
                  <a:lnTo>
                    <a:pt x="186637" y="275268"/>
                  </a:lnTo>
                  <a:lnTo>
                    <a:pt x="202114" y="275268"/>
                  </a:lnTo>
                  <a:lnTo>
                    <a:pt x="201846" y="243933"/>
                  </a:lnTo>
                  <a:cubicBezTo>
                    <a:pt x="201713" y="228444"/>
                    <a:pt x="201567" y="211353"/>
                    <a:pt x="201405" y="192494"/>
                  </a:cubicBezTo>
                  <a:cubicBezTo>
                    <a:pt x="201405" y="192494"/>
                    <a:pt x="201405" y="192494"/>
                    <a:pt x="192794" y="159546"/>
                  </a:cubicBezTo>
                  <a:cubicBezTo>
                    <a:pt x="185905" y="140469"/>
                    <a:pt x="180739" y="131798"/>
                    <a:pt x="168683" y="114456"/>
                  </a:cubicBezTo>
                  <a:cubicBezTo>
                    <a:pt x="158350" y="100583"/>
                    <a:pt x="154905" y="84975"/>
                    <a:pt x="154905" y="67633"/>
                  </a:cubicBezTo>
                  <a:cubicBezTo>
                    <a:pt x="154905" y="31215"/>
                    <a:pt x="191073" y="0"/>
                    <a:pt x="234128"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9" name="Freeform 9">
              <a:extLst>
                <a:ext uri="{FF2B5EF4-FFF2-40B4-BE49-F238E27FC236}">
                  <a16:creationId xmlns:a16="http://schemas.microsoft.com/office/drawing/2014/main" xmlns="" id="{2D59C0F7-FF14-4FFA-9DBF-BF8046115F18}"/>
                </a:ext>
              </a:extLst>
            </p:cNvPr>
            <p:cNvSpPr>
              <a:spLocks/>
            </p:cNvSpPr>
            <p:nvPr/>
          </p:nvSpPr>
          <p:spPr bwMode="auto">
            <a:xfrm>
              <a:off x="9911543" y="3950480"/>
              <a:ext cx="138855" cy="1225"/>
            </a:xfrm>
            <a:custGeom>
              <a:avLst/>
              <a:gdLst>
                <a:gd name="connsiteX0" fmla="*/ 0 w 138855"/>
                <a:gd name="connsiteY0" fmla="*/ 0 h 1225"/>
                <a:gd name="connsiteX1" fmla="*/ 138855 w 138855"/>
                <a:gd name="connsiteY1" fmla="*/ 0 h 1225"/>
                <a:gd name="connsiteX2" fmla="*/ 138855 w 138855"/>
                <a:gd name="connsiteY2" fmla="*/ 1225 h 1225"/>
                <a:gd name="connsiteX3" fmla="*/ 96734 w 138855"/>
                <a:gd name="connsiteY3" fmla="*/ 1225 h 1225"/>
                <a:gd name="connsiteX4" fmla="*/ 20530 w 138855"/>
                <a:gd name="connsiteY4" fmla="*/ 1225 h 1225"/>
                <a:gd name="connsiteX5" fmla="*/ 0 w 138855"/>
                <a:gd name="connsiteY5" fmla="*/ 1225 h 1225"/>
                <a:gd name="connsiteX6" fmla="*/ 0 w 138855"/>
                <a:gd name="connsiteY6" fmla="*/ 1139 h 1225"/>
                <a:gd name="connsiteX7" fmla="*/ 0 w 138855"/>
                <a:gd name="connsiteY7" fmla="*/ 0 h 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855" h="1225">
                  <a:moveTo>
                    <a:pt x="0" y="0"/>
                  </a:moveTo>
                  <a:lnTo>
                    <a:pt x="138855" y="0"/>
                  </a:lnTo>
                  <a:lnTo>
                    <a:pt x="138855" y="1225"/>
                  </a:lnTo>
                  <a:lnTo>
                    <a:pt x="96734" y="1225"/>
                  </a:lnTo>
                  <a:cubicBezTo>
                    <a:pt x="69275" y="1225"/>
                    <a:pt x="43927" y="1225"/>
                    <a:pt x="20530" y="1225"/>
                  </a:cubicBezTo>
                  <a:lnTo>
                    <a:pt x="0" y="1225"/>
                  </a:lnTo>
                  <a:lnTo>
                    <a:pt x="0" y="1139"/>
                  </a:lnTo>
                  <a:cubicBezTo>
                    <a:pt x="0" y="0"/>
                    <a:pt x="0" y="0"/>
                    <a:pt x="0" y="0"/>
                  </a:cubicBezTo>
                  <a:close/>
                </a:path>
              </a:pathLst>
            </a:custGeom>
            <a:solidFill>
              <a:srgbClr val="A63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40" name="Freeform 10">
              <a:extLst>
                <a:ext uri="{FF2B5EF4-FFF2-40B4-BE49-F238E27FC236}">
                  <a16:creationId xmlns:a16="http://schemas.microsoft.com/office/drawing/2014/main" xmlns="" id="{AFEDAD99-878B-4055-9CD8-72AC35C16C19}"/>
                </a:ext>
              </a:extLst>
            </p:cNvPr>
            <p:cNvSpPr>
              <a:spLocks/>
            </p:cNvSpPr>
            <p:nvPr/>
          </p:nvSpPr>
          <p:spPr bwMode="auto">
            <a:xfrm>
              <a:off x="9651302" y="3951705"/>
              <a:ext cx="1059322" cy="1690957"/>
            </a:xfrm>
            <a:custGeom>
              <a:avLst/>
              <a:gdLst>
                <a:gd name="connsiteX0" fmla="*/ 0 w 1059322"/>
                <a:gd name="connsiteY0" fmla="*/ 0 h 1690957"/>
                <a:gd name="connsiteX1" fmla="*/ 216265 w 1059322"/>
                <a:gd name="connsiteY1" fmla="*/ 0 h 1690957"/>
                <a:gd name="connsiteX2" fmla="*/ 260241 w 1059322"/>
                <a:gd name="connsiteY2" fmla="*/ 0 h 1690957"/>
                <a:gd name="connsiteX3" fmla="*/ 260241 w 1059322"/>
                <a:gd name="connsiteY3" fmla="*/ 7887 h 1690957"/>
                <a:gd name="connsiteX4" fmla="*/ 260241 w 1059322"/>
                <a:gd name="connsiteY4" fmla="*/ 71667 h 1690957"/>
                <a:gd name="connsiteX5" fmla="*/ 258505 w 1059322"/>
                <a:gd name="connsiteY5" fmla="*/ 71667 h 1690957"/>
                <a:gd name="connsiteX6" fmla="*/ 253299 w 1059322"/>
                <a:gd name="connsiteY6" fmla="*/ 97700 h 1690957"/>
                <a:gd name="connsiteX7" fmla="*/ 232470 w 1059322"/>
                <a:gd name="connsiteY7" fmla="*/ 134146 h 1690957"/>
                <a:gd name="connsiteX8" fmla="*/ 213378 w 1059322"/>
                <a:gd name="connsiteY8" fmla="*/ 196626 h 1690957"/>
                <a:gd name="connsiteX9" fmla="*/ 329668 w 1059322"/>
                <a:gd name="connsiteY9" fmla="*/ 297287 h 1690957"/>
                <a:gd name="connsiteX10" fmla="*/ 445959 w 1059322"/>
                <a:gd name="connsiteY10" fmla="*/ 205304 h 1690957"/>
                <a:gd name="connsiteX11" fmla="*/ 445959 w 1059322"/>
                <a:gd name="connsiteY11" fmla="*/ 203568 h 1690957"/>
                <a:gd name="connsiteX12" fmla="*/ 445959 w 1059322"/>
                <a:gd name="connsiteY12" fmla="*/ 201832 h 1690957"/>
                <a:gd name="connsiteX13" fmla="*/ 426866 w 1059322"/>
                <a:gd name="connsiteY13" fmla="*/ 134146 h 1690957"/>
                <a:gd name="connsiteX14" fmla="*/ 406038 w 1059322"/>
                <a:gd name="connsiteY14" fmla="*/ 94229 h 1690957"/>
                <a:gd name="connsiteX15" fmla="*/ 399096 w 1059322"/>
                <a:gd name="connsiteY15" fmla="*/ 71667 h 1690957"/>
                <a:gd name="connsiteX16" fmla="*/ 399096 w 1059322"/>
                <a:gd name="connsiteY16" fmla="*/ 40916 h 1690957"/>
                <a:gd name="connsiteX17" fmla="*/ 399096 w 1059322"/>
                <a:gd name="connsiteY17" fmla="*/ 0 h 1690957"/>
                <a:gd name="connsiteX18" fmla="*/ 445854 w 1059322"/>
                <a:gd name="connsiteY18" fmla="*/ 0 h 1690957"/>
                <a:gd name="connsiteX19" fmla="*/ 665531 w 1059322"/>
                <a:gd name="connsiteY19" fmla="*/ 0 h 1690957"/>
                <a:gd name="connsiteX20" fmla="*/ 1020238 w 1059322"/>
                <a:gd name="connsiteY20" fmla="*/ 669214 h 1690957"/>
                <a:gd name="connsiteX21" fmla="*/ 1023894 w 1059322"/>
                <a:gd name="connsiteY21" fmla="*/ 689327 h 1690957"/>
                <a:gd name="connsiteX22" fmla="*/ 1016581 w 1059322"/>
                <a:gd name="connsiteY22" fmla="*/ 1407909 h 1690957"/>
                <a:gd name="connsiteX23" fmla="*/ 848295 w 1059322"/>
                <a:gd name="connsiteY23" fmla="*/ 1407909 h 1690957"/>
                <a:gd name="connsiteX24" fmla="*/ 825931 w 1059322"/>
                <a:gd name="connsiteY24" fmla="*/ 1407909 h 1690957"/>
                <a:gd name="connsiteX25" fmla="*/ 825931 w 1059322"/>
                <a:gd name="connsiteY25" fmla="*/ 1407882 h 1690957"/>
                <a:gd name="connsiteX26" fmla="*/ 474666 w 1059322"/>
                <a:gd name="connsiteY26" fmla="*/ 1407882 h 1690957"/>
                <a:gd name="connsiteX27" fmla="*/ 475442 w 1059322"/>
                <a:gd name="connsiteY27" fmla="*/ 1498463 h 1690957"/>
                <a:gd name="connsiteX28" fmla="*/ 484053 w 1059322"/>
                <a:gd name="connsiteY28" fmla="*/ 1531411 h 1690957"/>
                <a:gd name="connsiteX29" fmla="*/ 508164 w 1059322"/>
                <a:gd name="connsiteY29" fmla="*/ 1576501 h 1690957"/>
                <a:gd name="connsiteX30" fmla="*/ 521942 w 1059322"/>
                <a:gd name="connsiteY30" fmla="*/ 1623324 h 1690957"/>
                <a:gd name="connsiteX31" fmla="*/ 442719 w 1059322"/>
                <a:gd name="connsiteY31" fmla="*/ 1690957 h 1690957"/>
                <a:gd name="connsiteX32" fmla="*/ 365220 w 1059322"/>
                <a:gd name="connsiteY32" fmla="*/ 1626792 h 1690957"/>
                <a:gd name="connsiteX33" fmla="*/ 377275 w 1059322"/>
                <a:gd name="connsiteY33" fmla="*/ 1576501 h 1690957"/>
                <a:gd name="connsiteX34" fmla="*/ 404831 w 1059322"/>
                <a:gd name="connsiteY34" fmla="*/ 1527944 h 1690957"/>
                <a:gd name="connsiteX35" fmla="*/ 403108 w 1059322"/>
                <a:gd name="connsiteY35" fmla="*/ 1527944 h 1690957"/>
                <a:gd name="connsiteX36" fmla="*/ 411719 w 1059322"/>
                <a:gd name="connsiteY36" fmla="*/ 1498463 h 1690957"/>
                <a:gd name="connsiteX37" fmla="*/ 411719 w 1059322"/>
                <a:gd name="connsiteY37" fmla="*/ 1408181 h 1690957"/>
                <a:gd name="connsiteX38" fmla="*/ 411719 w 1059322"/>
                <a:gd name="connsiteY38" fmla="*/ 1407882 h 1690957"/>
                <a:gd name="connsiteX39" fmla="*/ 0 w 1059322"/>
                <a:gd name="connsiteY39" fmla="*/ 1407882 h 1690957"/>
                <a:gd name="connsiteX40" fmla="*/ 0 w 1059322"/>
                <a:gd name="connsiteY40" fmla="*/ 1405159 h 1690957"/>
                <a:gd name="connsiteX41" fmla="*/ 0 w 1059322"/>
                <a:gd name="connsiteY41" fmla="*/ 0 h 169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9322" h="1690957">
                  <a:moveTo>
                    <a:pt x="0" y="0"/>
                  </a:moveTo>
                  <a:cubicBezTo>
                    <a:pt x="0" y="0"/>
                    <a:pt x="0" y="0"/>
                    <a:pt x="216265" y="0"/>
                  </a:cubicBezTo>
                  <a:lnTo>
                    <a:pt x="260241" y="0"/>
                  </a:lnTo>
                  <a:lnTo>
                    <a:pt x="260241" y="7887"/>
                  </a:lnTo>
                  <a:cubicBezTo>
                    <a:pt x="260241" y="16998"/>
                    <a:pt x="260241" y="35221"/>
                    <a:pt x="260241" y="71667"/>
                  </a:cubicBezTo>
                  <a:cubicBezTo>
                    <a:pt x="260241" y="71667"/>
                    <a:pt x="260241" y="71667"/>
                    <a:pt x="258505" y="71667"/>
                  </a:cubicBezTo>
                  <a:cubicBezTo>
                    <a:pt x="258505" y="71667"/>
                    <a:pt x="258505" y="71667"/>
                    <a:pt x="253299" y="97700"/>
                  </a:cubicBezTo>
                  <a:cubicBezTo>
                    <a:pt x="248091" y="111585"/>
                    <a:pt x="242884" y="118527"/>
                    <a:pt x="232470" y="134146"/>
                  </a:cubicBezTo>
                  <a:cubicBezTo>
                    <a:pt x="218585" y="153237"/>
                    <a:pt x="211642" y="174064"/>
                    <a:pt x="213378" y="196626"/>
                  </a:cubicBezTo>
                  <a:cubicBezTo>
                    <a:pt x="213378" y="252163"/>
                    <a:pt x="265449" y="297287"/>
                    <a:pt x="329668" y="297287"/>
                  </a:cubicBezTo>
                  <a:cubicBezTo>
                    <a:pt x="390417" y="297287"/>
                    <a:pt x="440751" y="257369"/>
                    <a:pt x="445959" y="205304"/>
                  </a:cubicBezTo>
                  <a:cubicBezTo>
                    <a:pt x="445959" y="205304"/>
                    <a:pt x="445959" y="205304"/>
                    <a:pt x="445959" y="203568"/>
                  </a:cubicBezTo>
                  <a:cubicBezTo>
                    <a:pt x="445959" y="203568"/>
                    <a:pt x="445959" y="201832"/>
                    <a:pt x="445959" y="201832"/>
                  </a:cubicBezTo>
                  <a:cubicBezTo>
                    <a:pt x="447695" y="175799"/>
                    <a:pt x="442487" y="153237"/>
                    <a:pt x="426866" y="134146"/>
                  </a:cubicBezTo>
                  <a:cubicBezTo>
                    <a:pt x="414716" y="118527"/>
                    <a:pt x="411245" y="109849"/>
                    <a:pt x="406038" y="94229"/>
                  </a:cubicBezTo>
                  <a:cubicBezTo>
                    <a:pt x="406038" y="94229"/>
                    <a:pt x="406038" y="94229"/>
                    <a:pt x="399096" y="71667"/>
                  </a:cubicBezTo>
                  <a:cubicBezTo>
                    <a:pt x="399096" y="71667"/>
                    <a:pt x="399096" y="71667"/>
                    <a:pt x="399096" y="40916"/>
                  </a:cubicBezTo>
                  <a:lnTo>
                    <a:pt x="399096" y="0"/>
                  </a:lnTo>
                  <a:lnTo>
                    <a:pt x="445854" y="0"/>
                  </a:lnTo>
                  <a:cubicBezTo>
                    <a:pt x="509547" y="0"/>
                    <a:pt x="582340" y="0"/>
                    <a:pt x="665531" y="0"/>
                  </a:cubicBezTo>
                  <a:cubicBezTo>
                    <a:pt x="808145" y="159076"/>
                    <a:pt x="952587" y="380318"/>
                    <a:pt x="1020238" y="669214"/>
                  </a:cubicBezTo>
                  <a:cubicBezTo>
                    <a:pt x="1020238" y="669214"/>
                    <a:pt x="1020238" y="669214"/>
                    <a:pt x="1023894" y="689327"/>
                  </a:cubicBezTo>
                  <a:cubicBezTo>
                    <a:pt x="1069604" y="894114"/>
                    <a:pt x="1075089" y="1131813"/>
                    <a:pt x="1016581" y="1407909"/>
                  </a:cubicBezTo>
                  <a:cubicBezTo>
                    <a:pt x="1016581" y="1407909"/>
                    <a:pt x="1016581" y="1407909"/>
                    <a:pt x="848295" y="1407909"/>
                  </a:cubicBezTo>
                  <a:lnTo>
                    <a:pt x="825931" y="1407909"/>
                  </a:lnTo>
                  <a:lnTo>
                    <a:pt x="825931" y="1407882"/>
                  </a:lnTo>
                  <a:lnTo>
                    <a:pt x="474666" y="1407882"/>
                  </a:lnTo>
                  <a:lnTo>
                    <a:pt x="475442" y="1498463"/>
                  </a:lnTo>
                  <a:cubicBezTo>
                    <a:pt x="475442" y="1498463"/>
                    <a:pt x="475442" y="1498463"/>
                    <a:pt x="484053" y="1531411"/>
                  </a:cubicBezTo>
                  <a:cubicBezTo>
                    <a:pt x="490942" y="1550488"/>
                    <a:pt x="496108" y="1559159"/>
                    <a:pt x="508164" y="1576501"/>
                  </a:cubicBezTo>
                  <a:cubicBezTo>
                    <a:pt x="518497" y="1590374"/>
                    <a:pt x="521942" y="1605982"/>
                    <a:pt x="521942" y="1623324"/>
                  </a:cubicBezTo>
                  <a:cubicBezTo>
                    <a:pt x="521942" y="1659742"/>
                    <a:pt x="485774" y="1690957"/>
                    <a:pt x="442719" y="1690957"/>
                  </a:cubicBezTo>
                  <a:cubicBezTo>
                    <a:pt x="401386" y="1690957"/>
                    <a:pt x="368663" y="1663210"/>
                    <a:pt x="365220" y="1626792"/>
                  </a:cubicBezTo>
                  <a:cubicBezTo>
                    <a:pt x="363497" y="1607716"/>
                    <a:pt x="366941" y="1592109"/>
                    <a:pt x="377275" y="1576501"/>
                  </a:cubicBezTo>
                  <a:cubicBezTo>
                    <a:pt x="391052" y="1559159"/>
                    <a:pt x="396219" y="1548754"/>
                    <a:pt x="404831" y="1527944"/>
                  </a:cubicBezTo>
                  <a:cubicBezTo>
                    <a:pt x="404831" y="1527944"/>
                    <a:pt x="404831" y="1527944"/>
                    <a:pt x="403108" y="1527944"/>
                  </a:cubicBezTo>
                  <a:lnTo>
                    <a:pt x="411719" y="1498463"/>
                  </a:lnTo>
                  <a:cubicBezTo>
                    <a:pt x="411719" y="1498463"/>
                    <a:pt x="411719" y="1498463"/>
                    <a:pt x="411719" y="1408181"/>
                  </a:cubicBezTo>
                  <a:lnTo>
                    <a:pt x="411719" y="1407882"/>
                  </a:lnTo>
                  <a:lnTo>
                    <a:pt x="0" y="1407882"/>
                  </a:lnTo>
                  <a:lnTo>
                    <a:pt x="0" y="1405159"/>
                  </a:lnTo>
                  <a:cubicBezTo>
                    <a:pt x="0" y="1385911"/>
                    <a:pt x="0" y="1231921"/>
                    <a:pt x="0"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41" name="Freeform 123">
              <a:extLst>
                <a:ext uri="{FF2B5EF4-FFF2-40B4-BE49-F238E27FC236}">
                  <a16:creationId xmlns:a16="http://schemas.microsoft.com/office/drawing/2014/main" xmlns="" id="{44246A6D-04AD-49DD-8A45-A33F115242FE}"/>
                </a:ext>
              </a:extLst>
            </p:cNvPr>
            <p:cNvSpPr>
              <a:spLocks/>
            </p:cNvSpPr>
            <p:nvPr/>
          </p:nvSpPr>
          <p:spPr bwMode="auto">
            <a:xfrm>
              <a:off x="8721620" y="2925343"/>
              <a:ext cx="865486" cy="288495"/>
            </a:xfrm>
            <a:custGeom>
              <a:avLst/>
              <a:gdLst>
                <a:gd name="T0" fmla="*/ 105 w 473"/>
                <a:gd name="T1" fmla="*/ 158 h 158"/>
                <a:gd name="T2" fmla="*/ 397 w 473"/>
                <a:gd name="T3" fmla="*/ 158 h 158"/>
                <a:gd name="T4" fmla="*/ 397 w 473"/>
                <a:gd name="T5" fmla="*/ 158 h 158"/>
                <a:gd name="T6" fmla="*/ 473 w 473"/>
                <a:gd name="T7" fmla="*/ 158 h 158"/>
                <a:gd name="T8" fmla="*/ 314 w 473"/>
                <a:gd name="T9" fmla="*/ 0 h 158"/>
                <a:gd name="T10" fmla="*/ 157 w 473"/>
                <a:gd name="T11" fmla="*/ 0 h 158"/>
                <a:gd name="T12" fmla="*/ 0 w 473"/>
                <a:gd name="T13" fmla="*/ 158 h 158"/>
                <a:gd name="T14" fmla="*/ 105 w 473"/>
                <a:gd name="T15" fmla="*/ 158 h 158"/>
                <a:gd name="T16" fmla="*/ 105 w 473"/>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158">
                  <a:moveTo>
                    <a:pt x="105" y="158"/>
                  </a:moveTo>
                  <a:cubicBezTo>
                    <a:pt x="397" y="158"/>
                    <a:pt x="397" y="158"/>
                    <a:pt x="397" y="158"/>
                  </a:cubicBezTo>
                  <a:cubicBezTo>
                    <a:pt x="397" y="158"/>
                    <a:pt x="397" y="158"/>
                    <a:pt x="397" y="158"/>
                  </a:cubicBezTo>
                  <a:cubicBezTo>
                    <a:pt x="473" y="158"/>
                    <a:pt x="473" y="158"/>
                    <a:pt x="473" y="158"/>
                  </a:cubicBezTo>
                  <a:cubicBezTo>
                    <a:pt x="392" y="75"/>
                    <a:pt x="314" y="0"/>
                    <a:pt x="314" y="0"/>
                  </a:cubicBezTo>
                  <a:cubicBezTo>
                    <a:pt x="157" y="0"/>
                    <a:pt x="157" y="0"/>
                    <a:pt x="157" y="0"/>
                  </a:cubicBezTo>
                  <a:cubicBezTo>
                    <a:pt x="157" y="0"/>
                    <a:pt x="81" y="75"/>
                    <a:pt x="0" y="158"/>
                  </a:cubicBezTo>
                  <a:cubicBezTo>
                    <a:pt x="105" y="158"/>
                    <a:pt x="105" y="158"/>
                    <a:pt x="105" y="158"/>
                  </a:cubicBezTo>
                  <a:cubicBezTo>
                    <a:pt x="105" y="158"/>
                    <a:pt x="105" y="158"/>
                    <a:pt x="105" y="15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125">
              <a:extLst>
                <a:ext uri="{FF2B5EF4-FFF2-40B4-BE49-F238E27FC236}">
                  <a16:creationId xmlns:a16="http://schemas.microsoft.com/office/drawing/2014/main" xmlns="" id="{AD0BCC85-8846-4B1B-B2D3-0653E873ADC9}"/>
                </a:ext>
              </a:extLst>
            </p:cNvPr>
            <p:cNvSpPr>
              <a:spLocks/>
            </p:cNvSpPr>
            <p:nvPr/>
          </p:nvSpPr>
          <p:spPr bwMode="auto">
            <a:xfrm>
              <a:off x="8590135" y="1141777"/>
              <a:ext cx="1130777" cy="669804"/>
            </a:xfrm>
            <a:custGeom>
              <a:avLst/>
              <a:gdLst>
                <a:gd name="T0" fmla="*/ 616 w 618"/>
                <a:gd name="T1" fmla="*/ 169 h 366"/>
                <a:gd name="T2" fmla="*/ 453 w 618"/>
                <a:gd name="T3" fmla="*/ 88 h 366"/>
                <a:gd name="T4" fmla="*/ 401 w 618"/>
                <a:gd name="T5" fmla="*/ 27 h 366"/>
                <a:gd name="T6" fmla="*/ 325 w 618"/>
                <a:gd name="T7" fmla="*/ 35 h 366"/>
                <a:gd name="T8" fmla="*/ 318 w 618"/>
                <a:gd name="T9" fmla="*/ 74 h 366"/>
                <a:gd name="T10" fmla="*/ 259 w 618"/>
                <a:gd name="T11" fmla="*/ 91 h 366"/>
                <a:gd name="T12" fmla="*/ 205 w 618"/>
                <a:gd name="T13" fmla="*/ 55 h 366"/>
                <a:gd name="T14" fmla="*/ 161 w 618"/>
                <a:gd name="T15" fmla="*/ 100 h 366"/>
                <a:gd name="T16" fmla="*/ 0 w 618"/>
                <a:gd name="T17" fmla="*/ 96 h 366"/>
                <a:gd name="T18" fmla="*/ 6 w 618"/>
                <a:gd name="T19" fmla="*/ 105 h 366"/>
                <a:gd name="T20" fmla="*/ 237 w 618"/>
                <a:gd name="T21" fmla="*/ 355 h 366"/>
                <a:gd name="T22" fmla="*/ 417 w 618"/>
                <a:gd name="T23" fmla="*/ 366 h 366"/>
                <a:gd name="T24" fmla="*/ 492 w 618"/>
                <a:gd name="T25" fmla="*/ 283 h 366"/>
                <a:gd name="T26" fmla="*/ 607 w 618"/>
                <a:gd name="T27" fmla="*/ 187 h 366"/>
                <a:gd name="T28" fmla="*/ 616 w 618"/>
                <a:gd name="T29" fmla="*/ 16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8" h="366">
                  <a:moveTo>
                    <a:pt x="616" y="169"/>
                  </a:moveTo>
                  <a:cubicBezTo>
                    <a:pt x="608" y="140"/>
                    <a:pt x="536" y="107"/>
                    <a:pt x="453" y="88"/>
                  </a:cubicBezTo>
                  <a:cubicBezTo>
                    <a:pt x="450" y="69"/>
                    <a:pt x="438" y="43"/>
                    <a:pt x="401" y="27"/>
                  </a:cubicBezTo>
                  <a:cubicBezTo>
                    <a:pt x="339" y="0"/>
                    <a:pt x="325" y="35"/>
                    <a:pt x="325" y="35"/>
                  </a:cubicBezTo>
                  <a:cubicBezTo>
                    <a:pt x="325" y="35"/>
                    <a:pt x="323" y="55"/>
                    <a:pt x="318" y="74"/>
                  </a:cubicBezTo>
                  <a:cubicBezTo>
                    <a:pt x="287" y="75"/>
                    <a:pt x="270" y="82"/>
                    <a:pt x="259" y="91"/>
                  </a:cubicBezTo>
                  <a:cubicBezTo>
                    <a:pt x="242" y="75"/>
                    <a:pt x="224" y="56"/>
                    <a:pt x="205" y="55"/>
                  </a:cubicBezTo>
                  <a:cubicBezTo>
                    <a:pt x="187" y="54"/>
                    <a:pt x="178" y="78"/>
                    <a:pt x="161" y="100"/>
                  </a:cubicBezTo>
                  <a:cubicBezTo>
                    <a:pt x="46" y="47"/>
                    <a:pt x="0" y="96"/>
                    <a:pt x="0" y="96"/>
                  </a:cubicBezTo>
                  <a:cubicBezTo>
                    <a:pt x="2" y="99"/>
                    <a:pt x="4" y="102"/>
                    <a:pt x="6" y="105"/>
                  </a:cubicBezTo>
                  <a:cubicBezTo>
                    <a:pt x="59" y="181"/>
                    <a:pt x="237" y="355"/>
                    <a:pt x="237" y="355"/>
                  </a:cubicBezTo>
                  <a:cubicBezTo>
                    <a:pt x="417" y="366"/>
                    <a:pt x="417" y="366"/>
                    <a:pt x="417" y="366"/>
                  </a:cubicBezTo>
                  <a:cubicBezTo>
                    <a:pt x="417" y="366"/>
                    <a:pt x="396" y="324"/>
                    <a:pt x="492" y="283"/>
                  </a:cubicBezTo>
                  <a:cubicBezTo>
                    <a:pt x="559" y="254"/>
                    <a:pt x="593" y="211"/>
                    <a:pt x="607" y="187"/>
                  </a:cubicBezTo>
                  <a:cubicBezTo>
                    <a:pt x="614" y="181"/>
                    <a:pt x="618" y="175"/>
                    <a:pt x="616" y="16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131">
              <a:extLst>
                <a:ext uri="{FF2B5EF4-FFF2-40B4-BE49-F238E27FC236}">
                  <a16:creationId xmlns:a16="http://schemas.microsoft.com/office/drawing/2014/main" xmlns="" id="{FCCF9ECA-5DDC-407E-9109-BAF56400A3A3}"/>
                </a:ext>
              </a:extLst>
            </p:cNvPr>
            <p:cNvSpPr>
              <a:spLocks/>
            </p:cNvSpPr>
            <p:nvPr/>
          </p:nvSpPr>
          <p:spPr bwMode="auto">
            <a:xfrm>
              <a:off x="8509696" y="1696338"/>
              <a:ext cx="1392202" cy="1229005"/>
            </a:xfrm>
            <a:custGeom>
              <a:avLst/>
              <a:gdLst>
                <a:gd name="T0" fmla="*/ 761 w 761"/>
                <a:gd name="T1" fmla="*/ 109 h 672"/>
                <a:gd name="T2" fmla="*/ 761 w 761"/>
                <a:gd name="T3" fmla="*/ 582 h 672"/>
                <a:gd name="T4" fmla="*/ 709 w 761"/>
                <a:gd name="T5" fmla="*/ 582 h 672"/>
                <a:gd name="T6" fmla="*/ 527 w 761"/>
                <a:gd name="T7" fmla="*/ 672 h 672"/>
                <a:gd name="T8" fmla="*/ 123 w 761"/>
                <a:gd name="T9" fmla="*/ 672 h 672"/>
                <a:gd name="T10" fmla="*/ 85 w 761"/>
                <a:gd name="T11" fmla="*/ 609 h 672"/>
                <a:gd name="T12" fmla="*/ 112 w 761"/>
                <a:gd name="T13" fmla="*/ 533 h 672"/>
                <a:gd name="T14" fmla="*/ 51 w 761"/>
                <a:gd name="T15" fmla="*/ 451 h 672"/>
                <a:gd name="T16" fmla="*/ 98 w 761"/>
                <a:gd name="T17" fmla="*/ 373 h 672"/>
                <a:gd name="T18" fmla="*/ 84 w 761"/>
                <a:gd name="T19" fmla="*/ 371 h 672"/>
                <a:gd name="T20" fmla="*/ 16 w 761"/>
                <a:gd name="T21" fmla="*/ 293 h 672"/>
                <a:gd name="T22" fmla="*/ 69 w 761"/>
                <a:gd name="T23" fmla="*/ 215 h 672"/>
                <a:gd name="T24" fmla="*/ 80 w 761"/>
                <a:gd name="T25" fmla="*/ 213 h 672"/>
                <a:gd name="T26" fmla="*/ 0 w 761"/>
                <a:gd name="T27" fmla="*/ 115 h 672"/>
                <a:gd name="T28" fmla="*/ 397 w 761"/>
                <a:gd name="T29" fmla="*/ 31 h 672"/>
                <a:gd name="T30" fmla="*/ 703 w 761"/>
                <a:gd name="T31" fmla="*/ 100 h 672"/>
                <a:gd name="T32" fmla="*/ 761 w 761"/>
                <a:gd name="T33" fmla="*/ 10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1" h="672">
                  <a:moveTo>
                    <a:pt x="761" y="109"/>
                  </a:moveTo>
                  <a:cubicBezTo>
                    <a:pt x="761" y="582"/>
                    <a:pt x="761" y="582"/>
                    <a:pt x="761" y="582"/>
                  </a:cubicBezTo>
                  <a:cubicBezTo>
                    <a:pt x="709" y="582"/>
                    <a:pt x="709" y="582"/>
                    <a:pt x="709" y="582"/>
                  </a:cubicBezTo>
                  <a:cubicBezTo>
                    <a:pt x="709" y="582"/>
                    <a:pt x="640" y="672"/>
                    <a:pt x="527" y="672"/>
                  </a:cubicBezTo>
                  <a:cubicBezTo>
                    <a:pt x="413" y="672"/>
                    <a:pt x="123" y="672"/>
                    <a:pt x="123" y="672"/>
                  </a:cubicBezTo>
                  <a:cubicBezTo>
                    <a:pt x="123" y="672"/>
                    <a:pt x="85" y="660"/>
                    <a:pt x="85" y="609"/>
                  </a:cubicBezTo>
                  <a:cubicBezTo>
                    <a:pt x="85" y="558"/>
                    <a:pt x="112" y="551"/>
                    <a:pt x="112" y="533"/>
                  </a:cubicBezTo>
                  <a:cubicBezTo>
                    <a:pt x="112" y="515"/>
                    <a:pt x="51" y="551"/>
                    <a:pt x="51" y="451"/>
                  </a:cubicBezTo>
                  <a:cubicBezTo>
                    <a:pt x="51" y="351"/>
                    <a:pt x="98" y="387"/>
                    <a:pt x="98" y="373"/>
                  </a:cubicBezTo>
                  <a:cubicBezTo>
                    <a:pt x="98" y="370"/>
                    <a:pt x="92" y="370"/>
                    <a:pt x="84" y="371"/>
                  </a:cubicBezTo>
                  <a:cubicBezTo>
                    <a:pt x="60" y="372"/>
                    <a:pt x="16" y="373"/>
                    <a:pt x="16" y="293"/>
                  </a:cubicBezTo>
                  <a:cubicBezTo>
                    <a:pt x="16" y="211"/>
                    <a:pt x="51" y="213"/>
                    <a:pt x="69" y="215"/>
                  </a:cubicBezTo>
                  <a:cubicBezTo>
                    <a:pt x="76" y="216"/>
                    <a:pt x="80" y="217"/>
                    <a:pt x="80" y="213"/>
                  </a:cubicBezTo>
                  <a:cubicBezTo>
                    <a:pt x="80" y="202"/>
                    <a:pt x="0" y="230"/>
                    <a:pt x="0" y="115"/>
                  </a:cubicBezTo>
                  <a:cubicBezTo>
                    <a:pt x="0" y="0"/>
                    <a:pt x="239" y="31"/>
                    <a:pt x="397" y="31"/>
                  </a:cubicBezTo>
                  <a:cubicBezTo>
                    <a:pt x="555" y="31"/>
                    <a:pt x="663" y="66"/>
                    <a:pt x="703" y="100"/>
                  </a:cubicBezTo>
                  <a:cubicBezTo>
                    <a:pt x="743" y="134"/>
                    <a:pt x="761" y="109"/>
                    <a:pt x="761" y="109"/>
                  </a:cubicBezTo>
                </a:path>
              </a:pathLst>
            </a:custGeom>
            <a:solidFill>
              <a:srgbClr val="FFE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33">
              <a:extLst>
                <a:ext uri="{FF2B5EF4-FFF2-40B4-BE49-F238E27FC236}">
                  <a16:creationId xmlns:a16="http://schemas.microsoft.com/office/drawing/2014/main" xmlns="" id="{FD7E2A9A-052E-4178-834E-BBF6E65B9035}"/>
                </a:ext>
              </a:extLst>
            </p:cNvPr>
            <p:cNvSpPr>
              <a:spLocks/>
            </p:cNvSpPr>
            <p:nvPr/>
          </p:nvSpPr>
          <p:spPr bwMode="auto">
            <a:xfrm>
              <a:off x="8665159" y="1895113"/>
              <a:ext cx="1236739" cy="1030229"/>
            </a:xfrm>
            <a:custGeom>
              <a:avLst/>
              <a:gdLst>
                <a:gd name="T0" fmla="*/ 676 w 676"/>
                <a:gd name="T1" fmla="*/ 0 h 563"/>
                <a:gd name="T2" fmla="*/ 656 w 676"/>
                <a:gd name="T3" fmla="*/ 9 h 563"/>
                <a:gd name="T4" fmla="*/ 648 w 676"/>
                <a:gd name="T5" fmla="*/ 8 h 563"/>
                <a:gd name="T6" fmla="*/ 21 w 676"/>
                <a:gd name="T7" fmla="*/ 494 h 563"/>
                <a:gd name="T8" fmla="*/ 0 w 676"/>
                <a:gd name="T9" fmla="*/ 493 h 563"/>
                <a:gd name="T10" fmla="*/ 0 w 676"/>
                <a:gd name="T11" fmla="*/ 500 h 563"/>
                <a:gd name="T12" fmla="*/ 0 w 676"/>
                <a:gd name="T13" fmla="*/ 500 h 563"/>
                <a:gd name="T14" fmla="*/ 38 w 676"/>
                <a:gd name="T15" fmla="*/ 563 h 563"/>
                <a:gd name="T16" fmla="*/ 442 w 676"/>
                <a:gd name="T17" fmla="*/ 563 h 563"/>
                <a:gd name="T18" fmla="*/ 624 w 676"/>
                <a:gd name="T19" fmla="*/ 473 h 563"/>
                <a:gd name="T20" fmla="*/ 676 w 676"/>
                <a:gd name="T21" fmla="*/ 473 h 563"/>
                <a:gd name="T22" fmla="*/ 676 w 676"/>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6" h="563">
                  <a:moveTo>
                    <a:pt x="676" y="0"/>
                  </a:moveTo>
                  <a:cubicBezTo>
                    <a:pt x="676" y="0"/>
                    <a:pt x="670" y="9"/>
                    <a:pt x="656" y="9"/>
                  </a:cubicBezTo>
                  <a:cubicBezTo>
                    <a:pt x="654" y="9"/>
                    <a:pt x="651" y="9"/>
                    <a:pt x="648" y="8"/>
                  </a:cubicBezTo>
                  <a:cubicBezTo>
                    <a:pt x="574" y="285"/>
                    <a:pt x="318" y="494"/>
                    <a:pt x="21" y="494"/>
                  </a:cubicBezTo>
                  <a:cubicBezTo>
                    <a:pt x="14" y="494"/>
                    <a:pt x="7" y="494"/>
                    <a:pt x="0" y="493"/>
                  </a:cubicBezTo>
                  <a:cubicBezTo>
                    <a:pt x="0" y="496"/>
                    <a:pt x="0" y="498"/>
                    <a:pt x="0" y="500"/>
                  </a:cubicBezTo>
                  <a:cubicBezTo>
                    <a:pt x="0" y="500"/>
                    <a:pt x="0" y="500"/>
                    <a:pt x="0" y="500"/>
                  </a:cubicBezTo>
                  <a:cubicBezTo>
                    <a:pt x="0" y="551"/>
                    <a:pt x="38" y="563"/>
                    <a:pt x="38" y="563"/>
                  </a:cubicBezTo>
                  <a:cubicBezTo>
                    <a:pt x="38" y="563"/>
                    <a:pt x="328" y="563"/>
                    <a:pt x="442" y="563"/>
                  </a:cubicBezTo>
                  <a:cubicBezTo>
                    <a:pt x="555" y="563"/>
                    <a:pt x="624" y="473"/>
                    <a:pt x="624" y="473"/>
                  </a:cubicBezTo>
                  <a:cubicBezTo>
                    <a:pt x="676" y="473"/>
                    <a:pt x="676" y="473"/>
                    <a:pt x="676" y="473"/>
                  </a:cubicBezTo>
                  <a:cubicBezTo>
                    <a:pt x="676" y="0"/>
                    <a:pt x="676" y="0"/>
                    <a:pt x="676" y="0"/>
                  </a:cubicBezTo>
                </a:path>
              </a:pathLst>
            </a:custGeom>
            <a:solidFill>
              <a:srgbClr val="FFE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5" name="Rectangle 134">
              <a:extLst>
                <a:ext uri="{FF2B5EF4-FFF2-40B4-BE49-F238E27FC236}">
                  <a16:creationId xmlns:a16="http://schemas.microsoft.com/office/drawing/2014/main" xmlns="" id="{922D2C05-0D25-4617-B109-84739B5D05CF}"/>
                </a:ext>
              </a:extLst>
            </p:cNvPr>
            <p:cNvSpPr>
              <a:spLocks noChangeArrowheads="1"/>
            </p:cNvSpPr>
            <p:nvPr/>
          </p:nvSpPr>
          <p:spPr bwMode="auto">
            <a:xfrm>
              <a:off x="9901898" y="1796886"/>
              <a:ext cx="286948" cy="107895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6" name="Rectangle 135">
              <a:extLst>
                <a:ext uri="{FF2B5EF4-FFF2-40B4-BE49-F238E27FC236}">
                  <a16:creationId xmlns:a16="http://schemas.microsoft.com/office/drawing/2014/main" xmlns="" id="{1F658059-CA98-4B48-A710-203D26EAB4B5}"/>
                </a:ext>
              </a:extLst>
            </p:cNvPr>
            <p:cNvSpPr>
              <a:spLocks noChangeArrowheads="1"/>
            </p:cNvSpPr>
            <p:nvPr/>
          </p:nvSpPr>
          <p:spPr bwMode="auto">
            <a:xfrm>
              <a:off x="9901898" y="1796886"/>
              <a:ext cx="286948" cy="10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Rectangle 136">
              <a:extLst>
                <a:ext uri="{FF2B5EF4-FFF2-40B4-BE49-F238E27FC236}">
                  <a16:creationId xmlns:a16="http://schemas.microsoft.com/office/drawing/2014/main" xmlns="" id="{34B4B0F5-DDC8-4A93-ADA3-B0B25554492A}"/>
                </a:ext>
              </a:extLst>
            </p:cNvPr>
            <p:cNvSpPr>
              <a:spLocks noChangeArrowheads="1"/>
            </p:cNvSpPr>
            <p:nvPr/>
          </p:nvSpPr>
          <p:spPr bwMode="auto">
            <a:xfrm>
              <a:off x="10188846" y="1758213"/>
              <a:ext cx="1995489" cy="1157848"/>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Rectangle 137">
              <a:extLst>
                <a:ext uri="{FF2B5EF4-FFF2-40B4-BE49-F238E27FC236}">
                  <a16:creationId xmlns:a16="http://schemas.microsoft.com/office/drawing/2014/main" xmlns="" id="{5203CDD4-B30C-444B-B002-D7B60EAB9EE7}"/>
                </a:ext>
              </a:extLst>
            </p:cNvPr>
            <p:cNvSpPr>
              <a:spLocks noChangeArrowheads="1"/>
            </p:cNvSpPr>
            <p:nvPr/>
          </p:nvSpPr>
          <p:spPr bwMode="auto">
            <a:xfrm>
              <a:off x="10188846" y="1758213"/>
              <a:ext cx="1995489" cy="115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Rectangle 138">
              <a:extLst>
                <a:ext uri="{FF2B5EF4-FFF2-40B4-BE49-F238E27FC236}">
                  <a16:creationId xmlns:a16="http://schemas.microsoft.com/office/drawing/2014/main" xmlns="" id="{9F6DD444-C52B-4C6E-AAF0-CF81F0F5E28C}"/>
                </a:ext>
              </a:extLst>
            </p:cNvPr>
            <p:cNvSpPr>
              <a:spLocks noChangeArrowheads="1"/>
            </p:cNvSpPr>
            <p:nvPr/>
          </p:nvSpPr>
          <p:spPr bwMode="auto">
            <a:xfrm>
              <a:off x="9901898" y="2625246"/>
              <a:ext cx="286948" cy="25059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Rectangle 139">
              <a:extLst>
                <a:ext uri="{FF2B5EF4-FFF2-40B4-BE49-F238E27FC236}">
                  <a16:creationId xmlns:a16="http://schemas.microsoft.com/office/drawing/2014/main" xmlns="" id="{6C9C7879-E19D-4701-97F4-EE43B102FABF}"/>
                </a:ext>
              </a:extLst>
            </p:cNvPr>
            <p:cNvSpPr>
              <a:spLocks noChangeArrowheads="1"/>
            </p:cNvSpPr>
            <p:nvPr/>
          </p:nvSpPr>
          <p:spPr bwMode="auto">
            <a:xfrm>
              <a:off x="9901898" y="2625246"/>
              <a:ext cx="286948" cy="25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Rectangle 140">
              <a:extLst>
                <a:ext uri="{FF2B5EF4-FFF2-40B4-BE49-F238E27FC236}">
                  <a16:creationId xmlns:a16="http://schemas.microsoft.com/office/drawing/2014/main" xmlns="" id="{BC832EFE-B2C3-46EB-91F4-E7A9C4B6711B}"/>
                </a:ext>
              </a:extLst>
            </p:cNvPr>
            <p:cNvSpPr>
              <a:spLocks noChangeArrowheads="1"/>
            </p:cNvSpPr>
            <p:nvPr/>
          </p:nvSpPr>
          <p:spPr bwMode="auto">
            <a:xfrm>
              <a:off x="10188846" y="2646902"/>
              <a:ext cx="1995489" cy="269159"/>
            </a:xfrm>
            <a:prstGeom prst="rect">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Rectangle 141">
              <a:extLst>
                <a:ext uri="{FF2B5EF4-FFF2-40B4-BE49-F238E27FC236}">
                  <a16:creationId xmlns:a16="http://schemas.microsoft.com/office/drawing/2014/main" xmlns="" id="{6B03CB9A-A6B5-403B-B3C7-25AE95BDA3D1}"/>
                </a:ext>
              </a:extLst>
            </p:cNvPr>
            <p:cNvSpPr>
              <a:spLocks noChangeArrowheads="1"/>
            </p:cNvSpPr>
            <p:nvPr/>
          </p:nvSpPr>
          <p:spPr bwMode="auto">
            <a:xfrm>
              <a:off x="10188846" y="2646902"/>
              <a:ext cx="1995489" cy="26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23">
              <a:extLst>
                <a:ext uri="{FF2B5EF4-FFF2-40B4-BE49-F238E27FC236}">
                  <a16:creationId xmlns:a16="http://schemas.microsoft.com/office/drawing/2014/main" xmlns="" id="{DC0ED6B4-BAD7-46A6-8A4C-A14C76B72A5D}"/>
                </a:ext>
              </a:extLst>
            </p:cNvPr>
            <p:cNvSpPr>
              <a:spLocks/>
            </p:cNvSpPr>
            <p:nvPr/>
          </p:nvSpPr>
          <p:spPr bwMode="auto">
            <a:xfrm>
              <a:off x="8017785" y="3241682"/>
              <a:ext cx="2270063" cy="972354"/>
            </a:xfrm>
            <a:custGeom>
              <a:avLst/>
              <a:gdLst>
                <a:gd name="connsiteX0" fmla="*/ 682299 w 2270063"/>
                <a:gd name="connsiteY0" fmla="*/ 0 h 972354"/>
                <a:gd name="connsiteX1" fmla="*/ 1589593 w 2270063"/>
                <a:gd name="connsiteY1" fmla="*/ 0 h 972354"/>
                <a:gd name="connsiteX2" fmla="*/ 2173114 w 2270063"/>
                <a:gd name="connsiteY2" fmla="*/ 579905 h 972354"/>
                <a:gd name="connsiteX3" fmla="*/ 2270063 w 2270063"/>
                <a:gd name="connsiteY3" fmla="*/ 676861 h 972354"/>
                <a:gd name="connsiteX4" fmla="*/ 2209774 w 2270063"/>
                <a:gd name="connsiteY4" fmla="*/ 676861 h 972354"/>
                <a:gd name="connsiteX5" fmla="*/ 2171060 w 2270063"/>
                <a:gd name="connsiteY5" fmla="*/ 676861 h 972354"/>
                <a:gd name="connsiteX6" fmla="*/ 2171060 w 2270063"/>
                <a:gd name="connsiteY6" fmla="*/ 676481 h 972354"/>
                <a:gd name="connsiteX7" fmla="*/ 1998055 w 2270063"/>
                <a:gd name="connsiteY7" fmla="*/ 676481 h 972354"/>
                <a:gd name="connsiteX8" fmla="*/ 1998087 w 2270063"/>
                <a:gd name="connsiteY8" fmla="*/ 680184 h 972354"/>
                <a:gd name="connsiteX9" fmla="*/ 1998886 w 2270063"/>
                <a:gd name="connsiteY9" fmla="*/ 773449 h 972354"/>
                <a:gd name="connsiteX10" fmla="*/ 2007497 w 2270063"/>
                <a:gd name="connsiteY10" fmla="*/ 806397 h 972354"/>
                <a:gd name="connsiteX11" fmla="*/ 2031608 w 2270063"/>
                <a:gd name="connsiteY11" fmla="*/ 851487 h 972354"/>
                <a:gd name="connsiteX12" fmla="*/ 2045386 w 2270063"/>
                <a:gd name="connsiteY12" fmla="*/ 898310 h 972354"/>
                <a:gd name="connsiteX13" fmla="*/ 1966163 w 2270063"/>
                <a:gd name="connsiteY13" fmla="*/ 965943 h 972354"/>
                <a:gd name="connsiteX14" fmla="*/ 1888664 w 2270063"/>
                <a:gd name="connsiteY14" fmla="*/ 901778 h 972354"/>
                <a:gd name="connsiteX15" fmla="*/ 1900719 w 2270063"/>
                <a:gd name="connsiteY15" fmla="*/ 851487 h 972354"/>
                <a:gd name="connsiteX16" fmla="*/ 1928275 w 2270063"/>
                <a:gd name="connsiteY16" fmla="*/ 802930 h 972354"/>
                <a:gd name="connsiteX17" fmla="*/ 1926552 w 2270063"/>
                <a:gd name="connsiteY17" fmla="*/ 802930 h 972354"/>
                <a:gd name="connsiteX18" fmla="*/ 1935163 w 2270063"/>
                <a:gd name="connsiteY18" fmla="*/ 773449 h 972354"/>
                <a:gd name="connsiteX19" fmla="*/ 1935163 w 2270063"/>
                <a:gd name="connsiteY19" fmla="*/ 683166 h 972354"/>
                <a:gd name="connsiteX20" fmla="*/ 1935163 w 2270063"/>
                <a:gd name="connsiteY20" fmla="*/ 676481 h 972354"/>
                <a:gd name="connsiteX21" fmla="*/ 336251 w 2270063"/>
                <a:gd name="connsiteY21" fmla="*/ 676481 h 972354"/>
                <a:gd name="connsiteX22" fmla="*/ 336337 w 2270063"/>
                <a:gd name="connsiteY22" fmla="*/ 686595 h 972354"/>
                <a:gd name="connsiteX23" fmla="*/ 337136 w 2270063"/>
                <a:gd name="connsiteY23" fmla="*/ 779860 h 972354"/>
                <a:gd name="connsiteX24" fmla="*/ 345747 w 2270063"/>
                <a:gd name="connsiteY24" fmla="*/ 812808 h 972354"/>
                <a:gd name="connsiteX25" fmla="*/ 369858 w 2270063"/>
                <a:gd name="connsiteY25" fmla="*/ 857898 h 972354"/>
                <a:gd name="connsiteX26" fmla="*/ 383636 w 2270063"/>
                <a:gd name="connsiteY26" fmla="*/ 904721 h 972354"/>
                <a:gd name="connsiteX27" fmla="*/ 304413 w 2270063"/>
                <a:gd name="connsiteY27" fmla="*/ 972354 h 972354"/>
                <a:gd name="connsiteX28" fmla="*/ 226914 w 2270063"/>
                <a:gd name="connsiteY28" fmla="*/ 908189 h 972354"/>
                <a:gd name="connsiteX29" fmla="*/ 238969 w 2270063"/>
                <a:gd name="connsiteY29" fmla="*/ 857898 h 972354"/>
                <a:gd name="connsiteX30" fmla="*/ 266525 w 2270063"/>
                <a:gd name="connsiteY30" fmla="*/ 809341 h 972354"/>
                <a:gd name="connsiteX31" fmla="*/ 264802 w 2270063"/>
                <a:gd name="connsiteY31" fmla="*/ 809341 h 972354"/>
                <a:gd name="connsiteX32" fmla="*/ 273413 w 2270063"/>
                <a:gd name="connsiteY32" fmla="*/ 779860 h 972354"/>
                <a:gd name="connsiteX33" fmla="*/ 273413 w 2270063"/>
                <a:gd name="connsiteY33" fmla="*/ 689577 h 972354"/>
                <a:gd name="connsiteX34" fmla="*/ 273413 w 2270063"/>
                <a:gd name="connsiteY34" fmla="*/ 676481 h 972354"/>
                <a:gd name="connsiteX35" fmla="*/ 13253 w 2270063"/>
                <a:gd name="connsiteY35" fmla="*/ 676481 h 972354"/>
                <a:gd name="connsiteX36" fmla="*/ 13253 w 2270063"/>
                <a:gd name="connsiteY36" fmla="*/ 676861 h 972354"/>
                <a:gd name="connsiteX37" fmla="*/ 0 w 2270063"/>
                <a:gd name="connsiteY37" fmla="*/ 676861 h 972354"/>
                <a:gd name="connsiteX38" fmla="*/ 96949 w 2270063"/>
                <a:gd name="connsiteY38" fmla="*/ 579905 h 972354"/>
                <a:gd name="connsiteX39" fmla="*/ 682299 w 2270063"/>
                <a:gd name="connsiteY39" fmla="*/ 0 h 97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70063" h="972354">
                  <a:moveTo>
                    <a:pt x="682299" y="0"/>
                  </a:moveTo>
                  <a:cubicBezTo>
                    <a:pt x="682299" y="0"/>
                    <a:pt x="682299" y="0"/>
                    <a:pt x="1589593" y="0"/>
                  </a:cubicBezTo>
                  <a:cubicBezTo>
                    <a:pt x="1783490" y="197570"/>
                    <a:pt x="2026777" y="440874"/>
                    <a:pt x="2173114" y="579905"/>
                  </a:cubicBezTo>
                  <a:cubicBezTo>
                    <a:pt x="2204211" y="609175"/>
                    <a:pt x="2237137" y="640274"/>
                    <a:pt x="2270063" y="676861"/>
                  </a:cubicBezTo>
                  <a:cubicBezTo>
                    <a:pt x="2270063" y="676861"/>
                    <a:pt x="2270063" y="676861"/>
                    <a:pt x="2209774" y="676861"/>
                  </a:cubicBezTo>
                  <a:lnTo>
                    <a:pt x="2171060" y="676861"/>
                  </a:lnTo>
                  <a:lnTo>
                    <a:pt x="2171060" y="676481"/>
                  </a:lnTo>
                  <a:lnTo>
                    <a:pt x="1998055" y="676481"/>
                  </a:lnTo>
                  <a:lnTo>
                    <a:pt x="1998087" y="680184"/>
                  </a:lnTo>
                  <a:cubicBezTo>
                    <a:pt x="1998301" y="705084"/>
                    <a:pt x="1998563" y="735730"/>
                    <a:pt x="1998886" y="773449"/>
                  </a:cubicBezTo>
                  <a:cubicBezTo>
                    <a:pt x="1998886" y="773449"/>
                    <a:pt x="1998886" y="773449"/>
                    <a:pt x="2007497" y="806397"/>
                  </a:cubicBezTo>
                  <a:cubicBezTo>
                    <a:pt x="2014386" y="825474"/>
                    <a:pt x="2019552" y="834145"/>
                    <a:pt x="2031608" y="851487"/>
                  </a:cubicBezTo>
                  <a:cubicBezTo>
                    <a:pt x="2041941" y="865360"/>
                    <a:pt x="2045386" y="880968"/>
                    <a:pt x="2045386" y="898310"/>
                  </a:cubicBezTo>
                  <a:cubicBezTo>
                    <a:pt x="2045386" y="934728"/>
                    <a:pt x="2009218" y="965943"/>
                    <a:pt x="1966163" y="965943"/>
                  </a:cubicBezTo>
                  <a:cubicBezTo>
                    <a:pt x="1924830" y="965943"/>
                    <a:pt x="1892107" y="938196"/>
                    <a:pt x="1888664" y="901778"/>
                  </a:cubicBezTo>
                  <a:cubicBezTo>
                    <a:pt x="1886941" y="882702"/>
                    <a:pt x="1890385" y="867095"/>
                    <a:pt x="1900719" y="851487"/>
                  </a:cubicBezTo>
                  <a:cubicBezTo>
                    <a:pt x="1914496" y="834145"/>
                    <a:pt x="1919663" y="823740"/>
                    <a:pt x="1928275" y="802930"/>
                  </a:cubicBezTo>
                  <a:cubicBezTo>
                    <a:pt x="1928275" y="802930"/>
                    <a:pt x="1928275" y="802930"/>
                    <a:pt x="1926552" y="802930"/>
                  </a:cubicBezTo>
                  <a:lnTo>
                    <a:pt x="1935163" y="773449"/>
                  </a:lnTo>
                  <a:cubicBezTo>
                    <a:pt x="1935163" y="773449"/>
                    <a:pt x="1935163" y="773449"/>
                    <a:pt x="1935163" y="683166"/>
                  </a:cubicBezTo>
                  <a:lnTo>
                    <a:pt x="1935163" y="676481"/>
                  </a:lnTo>
                  <a:lnTo>
                    <a:pt x="336251" y="676481"/>
                  </a:lnTo>
                  <a:lnTo>
                    <a:pt x="336337" y="686595"/>
                  </a:lnTo>
                  <a:cubicBezTo>
                    <a:pt x="336551" y="711495"/>
                    <a:pt x="336813" y="742141"/>
                    <a:pt x="337136" y="779860"/>
                  </a:cubicBezTo>
                  <a:cubicBezTo>
                    <a:pt x="337136" y="779860"/>
                    <a:pt x="337136" y="779860"/>
                    <a:pt x="345747" y="812808"/>
                  </a:cubicBezTo>
                  <a:cubicBezTo>
                    <a:pt x="352636" y="831885"/>
                    <a:pt x="357802" y="840556"/>
                    <a:pt x="369858" y="857898"/>
                  </a:cubicBezTo>
                  <a:cubicBezTo>
                    <a:pt x="380191" y="871771"/>
                    <a:pt x="383636" y="887379"/>
                    <a:pt x="383636" y="904721"/>
                  </a:cubicBezTo>
                  <a:cubicBezTo>
                    <a:pt x="383636" y="941139"/>
                    <a:pt x="347468" y="972354"/>
                    <a:pt x="304413" y="972354"/>
                  </a:cubicBezTo>
                  <a:cubicBezTo>
                    <a:pt x="263080" y="972354"/>
                    <a:pt x="230357" y="944607"/>
                    <a:pt x="226914" y="908189"/>
                  </a:cubicBezTo>
                  <a:cubicBezTo>
                    <a:pt x="225191" y="889113"/>
                    <a:pt x="228635" y="873506"/>
                    <a:pt x="238969" y="857898"/>
                  </a:cubicBezTo>
                  <a:cubicBezTo>
                    <a:pt x="252746" y="840556"/>
                    <a:pt x="257913" y="830151"/>
                    <a:pt x="266525" y="809341"/>
                  </a:cubicBezTo>
                  <a:cubicBezTo>
                    <a:pt x="266525" y="809341"/>
                    <a:pt x="266525" y="809341"/>
                    <a:pt x="264802" y="809341"/>
                  </a:cubicBezTo>
                  <a:lnTo>
                    <a:pt x="273413" y="779860"/>
                  </a:lnTo>
                  <a:cubicBezTo>
                    <a:pt x="273413" y="779860"/>
                    <a:pt x="273413" y="779860"/>
                    <a:pt x="273413" y="689577"/>
                  </a:cubicBezTo>
                  <a:lnTo>
                    <a:pt x="273413" y="676481"/>
                  </a:lnTo>
                  <a:lnTo>
                    <a:pt x="13253" y="676481"/>
                  </a:lnTo>
                  <a:lnTo>
                    <a:pt x="13253" y="676861"/>
                  </a:lnTo>
                  <a:lnTo>
                    <a:pt x="0" y="676861"/>
                  </a:lnTo>
                  <a:cubicBezTo>
                    <a:pt x="32926" y="640274"/>
                    <a:pt x="65852" y="609175"/>
                    <a:pt x="96949" y="579905"/>
                  </a:cubicBezTo>
                  <a:cubicBezTo>
                    <a:pt x="243287" y="440874"/>
                    <a:pt x="486573" y="197570"/>
                    <a:pt x="6822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grpSp>
      <p:sp>
        <p:nvSpPr>
          <p:cNvPr id="95" name="文字版面配置區 11">
            <a:extLst>
              <a:ext uri="{FF2B5EF4-FFF2-40B4-BE49-F238E27FC236}">
                <a16:creationId xmlns:a16="http://schemas.microsoft.com/office/drawing/2014/main" xmlns="" id="{A62ED8FA-7F18-4667-8B29-48D2CCC45590}"/>
              </a:ext>
            </a:extLst>
          </p:cNvPr>
          <p:cNvSpPr>
            <a:spLocks noGrp="1"/>
          </p:cNvSpPr>
          <p:nvPr>
            <p:ph type="body" sz="quarter" idx="18" hasCustomPrompt="1"/>
          </p:nvPr>
        </p:nvSpPr>
        <p:spPr>
          <a:xfrm>
            <a:off x="8086696" y="3648034"/>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96" name="文字版面配置區 11">
            <a:extLst>
              <a:ext uri="{FF2B5EF4-FFF2-40B4-BE49-F238E27FC236}">
                <a16:creationId xmlns:a16="http://schemas.microsoft.com/office/drawing/2014/main" xmlns="" id="{1B6622A4-7BCD-4A93-BE87-C02C517CD2E6}"/>
              </a:ext>
            </a:extLst>
          </p:cNvPr>
          <p:cNvSpPr>
            <a:spLocks noGrp="1"/>
          </p:cNvSpPr>
          <p:nvPr>
            <p:ph type="body" sz="quarter" idx="19" hasCustomPrompt="1"/>
          </p:nvPr>
        </p:nvSpPr>
        <p:spPr>
          <a:xfrm>
            <a:off x="9803161" y="4601948"/>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97" name="文字版面配置區 11">
            <a:extLst>
              <a:ext uri="{FF2B5EF4-FFF2-40B4-BE49-F238E27FC236}">
                <a16:creationId xmlns:a16="http://schemas.microsoft.com/office/drawing/2014/main" xmlns="" id="{8C24BED2-DF56-4745-A3F8-C761159B33C1}"/>
              </a:ext>
            </a:extLst>
          </p:cNvPr>
          <p:cNvSpPr>
            <a:spLocks noGrp="1"/>
          </p:cNvSpPr>
          <p:nvPr>
            <p:ph type="body" sz="quarter" idx="20" hasCustomPrompt="1"/>
          </p:nvPr>
        </p:nvSpPr>
        <p:spPr>
          <a:xfrm>
            <a:off x="8820716" y="4338864"/>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98" name="文字版面配置區 11">
            <a:extLst>
              <a:ext uri="{FF2B5EF4-FFF2-40B4-BE49-F238E27FC236}">
                <a16:creationId xmlns:a16="http://schemas.microsoft.com/office/drawing/2014/main" xmlns="" id="{40F4087D-186A-4554-A732-4B5B2B4C0B4C}"/>
              </a:ext>
            </a:extLst>
          </p:cNvPr>
          <p:cNvSpPr>
            <a:spLocks noGrp="1"/>
          </p:cNvSpPr>
          <p:nvPr>
            <p:ph type="body" sz="quarter" idx="21" hasCustomPrompt="1"/>
          </p:nvPr>
        </p:nvSpPr>
        <p:spPr>
          <a:xfrm>
            <a:off x="7858183" y="4567187"/>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100" name="文字版面配置區 11">
            <a:extLst>
              <a:ext uri="{FF2B5EF4-FFF2-40B4-BE49-F238E27FC236}">
                <a16:creationId xmlns:a16="http://schemas.microsoft.com/office/drawing/2014/main" xmlns="" id="{E9E8A733-5E74-4F56-8E65-1496DFF5BC04}"/>
              </a:ext>
            </a:extLst>
          </p:cNvPr>
          <p:cNvSpPr>
            <a:spLocks noGrp="1"/>
          </p:cNvSpPr>
          <p:nvPr>
            <p:ph type="body" sz="quarter" idx="22" hasCustomPrompt="1"/>
          </p:nvPr>
        </p:nvSpPr>
        <p:spPr>
          <a:xfrm>
            <a:off x="9314193" y="5745021"/>
            <a:ext cx="2352675" cy="353944"/>
          </a:xfrm>
          <a:prstGeom prst="rect">
            <a:avLst/>
          </a:prstGeom>
        </p:spPr>
        <p:txBody>
          <a:bodyPr>
            <a:normAutofit/>
          </a:bodyPr>
          <a:lstStyle>
            <a:lvl1pPr marL="0" indent="0" algn="l">
              <a:buNone/>
              <a:defRPr sz="2000" b="1">
                <a:solidFill>
                  <a:schemeClr val="bg1"/>
                </a:solidFill>
              </a:defRPr>
            </a:lvl1pPr>
            <a:lvl2pPr>
              <a:defRPr sz="1800"/>
            </a:lvl2pPr>
          </a:lstStyle>
          <a:p>
            <a:pPr lvl="0"/>
            <a:r>
              <a:rPr lang="zh-TW" altLang="en-US" dirty="0"/>
              <a:t>文字樣式</a:t>
            </a:r>
          </a:p>
        </p:txBody>
      </p:sp>
      <p:sp>
        <p:nvSpPr>
          <p:cNvPr id="101" name="文字版面配置區 11">
            <a:extLst>
              <a:ext uri="{FF2B5EF4-FFF2-40B4-BE49-F238E27FC236}">
                <a16:creationId xmlns:a16="http://schemas.microsoft.com/office/drawing/2014/main" xmlns="" id="{E8B5A3E6-95D4-468F-9224-ECAA45C30811}"/>
              </a:ext>
            </a:extLst>
          </p:cNvPr>
          <p:cNvSpPr>
            <a:spLocks noGrp="1"/>
          </p:cNvSpPr>
          <p:nvPr>
            <p:ph type="body" sz="quarter" idx="23" hasCustomPrompt="1"/>
          </p:nvPr>
        </p:nvSpPr>
        <p:spPr>
          <a:xfrm>
            <a:off x="6859189" y="5771238"/>
            <a:ext cx="2352675" cy="353944"/>
          </a:xfrm>
          <a:prstGeom prst="rect">
            <a:avLst/>
          </a:prstGeom>
        </p:spPr>
        <p:txBody>
          <a:bodyPr>
            <a:normAutofit/>
          </a:bodyPr>
          <a:lstStyle>
            <a:lvl1pPr marL="0" indent="0" algn="r">
              <a:buNone/>
              <a:defRPr sz="2000" b="1">
                <a:solidFill>
                  <a:schemeClr val="bg1"/>
                </a:solidFill>
              </a:defRPr>
            </a:lvl1pPr>
            <a:lvl2pPr>
              <a:defRPr sz="1800"/>
            </a:lvl2pPr>
          </a:lstStyle>
          <a:p>
            <a:pPr lvl="0"/>
            <a:r>
              <a:rPr lang="zh-TW" altLang="en-US" dirty="0"/>
              <a:t>文字樣式</a:t>
            </a:r>
          </a:p>
        </p:txBody>
      </p:sp>
      <p:sp>
        <p:nvSpPr>
          <p:cNvPr id="12" name="內容版面配置區 11">
            <a:extLst>
              <a:ext uri="{FF2B5EF4-FFF2-40B4-BE49-F238E27FC236}">
                <a16:creationId xmlns:a16="http://schemas.microsoft.com/office/drawing/2014/main" xmlns="" id="{4CBD9846-C3C4-4E2A-A949-6528EF224DDA}"/>
              </a:ext>
            </a:extLst>
          </p:cNvPr>
          <p:cNvSpPr>
            <a:spLocks noGrp="1"/>
          </p:cNvSpPr>
          <p:nvPr>
            <p:ph sz="quarter" idx="24"/>
          </p:nvPr>
        </p:nvSpPr>
        <p:spPr>
          <a:xfrm>
            <a:off x="838200" y="1577356"/>
            <a:ext cx="5846763" cy="4547219"/>
          </a:xfrm>
          <a:prstGeom prst="rect">
            <a:avLst/>
          </a:prstGeom>
        </p:spPr>
        <p:txBody>
          <a:bodyPr vert="horz" lIns="91440" tIns="45720" rIns="91440" bIns="45720" rtlCol="0">
            <a:normAutofit/>
          </a:bodyPr>
          <a:lstStyle>
            <a:lvl1pPr>
              <a:defRPr lang="zh-TW" altLang="en-US" sz="2400" smtClean="0"/>
            </a:lvl1pPr>
            <a:lvl2pPr>
              <a:defRPr lang="zh-TW" altLang="en-US" sz="2000" smtClean="0"/>
            </a:lvl2pPr>
            <a:lvl3pPr>
              <a:defRPr lang="zh-TW" altLang="en-US" sz="1800" smtClean="0"/>
            </a:lvl3pPr>
            <a:lvl4pPr>
              <a:defRPr lang="zh-TW" altLang="en-US" sz="1600" smtClean="0"/>
            </a:lvl4pPr>
            <a:lvl5pPr>
              <a:defRPr lang="zh-TW" altLang="en-US"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日期版面配置區 2">
            <a:extLst>
              <a:ext uri="{FF2B5EF4-FFF2-40B4-BE49-F238E27FC236}">
                <a16:creationId xmlns:a16="http://schemas.microsoft.com/office/drawing/2014/main" xmlns="" id="{4513F9BA-BF73-41CA-B810-0C509E1A4F13}"/>
              </a:ext>
            </a:extLst>
          </p:cNvPr>
          <p:cNvSpPr>
            <a:spLocks noGrp="1"/>
          </p:cNvSpPr>
          <p:nvPr>
            <p:ph type="dt" sz="half" idx="25"/>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57" name="群組 11">
            <a:extLst>
              <a:ext uri="{FF2B5EF4-FFF2-40B4-BE49-F238E27FC236}">
                <a16:creationId xmlns:a16="http://schemas.microsoft.com/office/drawing/2014/main" xmlns="" id="{03F246F5-F77E-8149-9ADC-3C1D3EB82CB4}"/>
              </a:ext>
            </a:extLst>
          </p:cNvPr>
          <p:cNvGrpSpPr/>
          <p:nvPr userDrawn="1"/>
        </p:nvGrpSpPr>
        <p:grpSpPr>
          <a:xfrm>
            <a:off x="-293799" y="712828"/>
            <a:ext cx="962357" cy="630151"/>
            <a:chOff x="-293799" y="712828"/>
            <a:chExt cx="962357" cy="630151"/>
          </a:xfrm>
        </p:grpSpPr>
        <p:sp>
          <p:nvSpPr>
            <p:cNvPr id="58" name="Diamond 33">
              <a:extLst>
                <a:ext uri="{FF2B5EF4-FFF2-40B4-BE49-F238E27FC236}">
                  <a16:creationId xmlns:a16="http://schemas.microsoft.com/office/drawing/2014/main" xmlns="" id="{245FCE91-7C75-754A-B2B8-48634C1B9269}"/>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59" name="Diamond 33">
              <a:extLst>
                <a:ext uri="{FF2B5EF4-FFF2-40B4-BE49-F238E27FC236}">
                  <a16:creationId xmlns:a16="http://schemas.microsoft.com/office/drawing/2014/main" xmlns="" id="{256DD991-85D2-6D47-A654-FDB0C09785AA}"/>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54" name="投影片編號版面配置區 5">
            <a:extLst>
              <a:ext uri="{FF2B5EF4-FFF2-40B4-BE49-F238E27FC236}">
                <a16:creationId xmlns:a16="http://schemas.microsoft.com/office/drawing/2014/main" xmlns="" id="{845C834B-22D5-4945-983E-BBA0FB41B8C0}"/>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4001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頁尾(新版)">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xmlns="" id="{F7FD2324-88AC-4ED0-8BE1-6AE6369C445B}"/>
              </a:ext>
            </a:extLst>
          </p:cNvPr>
          <p:cNvSpPr/>
          <p:nvPr userDrawn="1"/>
        </p:nvSpPr>
        <p:spPr>
          <a:xfrm>
            <a:off x="0" y="0"/>
            <a:ext cx="12192000" cy="6858000"/>
          </a:xfrm>
          <a:prstGeom prst="rect">
            <a:avLst/>
          </a:prstGeom>
        </p:spPr>
        <p:txBody>
          <a:bodyPr vert="horz" lIns="91440" tIns="45720" rIns="91440" bIns="45720" rtlCol="0" anchor="ctr"/>
          <a:lstStyle/>
          <a:p>
            <a:pPr lvl="0" algn="ctr"/>
            <a:endParaRPr lang="zh-TW" altLang="en-US" sz="1200">
              <a:solidFill>
                <a:schemeClr val="tx1">
                  <a:tint val="75000"/>
                </a:schemeClr>
              </a:solidFill>
            </a:endParaRPr>
          </a:p>
        </p:txBody>
      </p:sp>
      <p:sp>
        <p:nvSpPr>
          <p:cNvPr id="46" name="文字方塊 3">
            <a:extLst>
              <a:ext uri="{FF2B5EF4-FFF2-40B4-BE49-F238E27FC236}">
                <a16:creationId xmlns:a16="http://schemas.microsoft.com/office/drawing/2014/main" xmlns="" id="{366F7F45-9F00-4833-98E6-9C284D010F3E}"/>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7" name="文字版面配置區 6">
            <a:extLst>
              <a:ext uri="{FF2B5EF4-FFF2-40B4-BE49-F238E27FC236}">
                <a16:creationId xmlns:a16="http://schemas.microsoft.com/office/drawing/2014/main" xmlns="" id="{CC401F01-B066-4D65-842A-2384C29E08E4}"/>
              </a:ext>
            </a:extLst>
          </p:cNvPr>
          <p:cNvSpPr>
            <a:spLocks noGrp="1"/>
          </p:cNvSpPr>
          <p:nvPr>
            <p:ph type="body" sz="quarter" idx="10"/>
          </p:nvPr>
        </p:nvSpPr>
        <p:spPr>
          <a:xfrm>
            <a:off x="1704975" y="3859213"/>
            <a:ext cx="8713788" cy="1319212"/>
          </a:xfrm>
          <a:prstGeom prst="rect">
            <a:avLst/>
          </a:prstGeom>
        </p:spPr>
        <p:txBody>
          <a:bodyPr>
            <a:normAutofit/>
          </a:bodyPr>
          <a:lstStyle>
            <a:lvl1pPr marL="0" indent="0" algn="ctr">
              <a:buNone/>
              <a:defRPr sz="3600">
                <a:solidFill>
                  <a:schemeClr val="tx1"/>
                </a:solidFill>
              </a:defRPr>
            </a:lvl1pPr>
            <a:lvl2pPr marL="457200" indent="0">
              <a:buNone/>
              <a:defRPr/>
            </a:lvl2pPr>
          </a:lstStyle>
          <a:p>
            <a:pPr lvl="0"/>
            <a:r>
              <a:rPr lang="zh-TW" altLang="en-US" dirty="0"/>
              <a:t>按一下以編輯母片文字樣式</a:t>
            </a:r>
          </a:p>
        </p:txBody>
      </p:sp>
      <p:grpSp>
        <p:nvGrpSpPr>
          <p:cNvPr id="23" name="Group 22">
            <a:extLst>
              <a:ext uri="{FF2B5EF4-FFF2-40B4-BE49-F238E27FC236}">
                <a16:creationId xmlns:a16="http://schemas.microsoft.com/office/drawing/2014/main" xmlns="" id="{C3E4AE79-1689-1E45-A188-01D767C651B1}"/>
              </a:ext>
            </a:extLst>
          </p:cNvPr>
          <p:cNvGrpSpPr/>
          <p:nvPr userDrawn="1"/>
        </p:nvGrpSpPr>
        <p:grpSpPr>
          <a:xfrm>
            <a:off x="0" y="0"/>
            <a:ext cx="12192000" cy="504705"/>
            <a:chOff x="0" y="-3055"/>
            <a:chExt cx="12192000" cy="504705"/>
          </a:xfrm>
        </p:grpSpPr>
        <p:grpSp>
          <p:nvGrpSpPr>
            <p:cNvPr id="25" name="群組 18">
              <a:extLst>
                <a:ext uri="{FF2B5EF4-FFF2-40B4-BE49-F238E27FC236}">
                  <a16:creationId xmlns:a16="http://schemas.microsoft.com/office/drawing/2014/main" xmlns="" id="{BD4ED9C0-C370-9A40-AA3A-F72CA89C62F4}"/>
                </a:ext>
              </a:extLst>
            </p:cNvPr>
            <p:cNvGrpSpPr/>
            <p:nvPr userDrawn="1"/>
          </p:nvGrpSpPr>
          <p:grpSpPr>
            <a:xfrm>
              <a:off x="0" y="-3055"/>
              <a:ext cx="12192000" cy="504705"/>
              <a:chOff x="0" y="-3055"/>
              <a:chExt cx="12192000" cy="504705"/>
            </a:xfrm>
            <a:solidFill>
              <a:srgbClr val="00459D"/>
            </a:solidFill>
          </p:grpSpPr>
          <p:sp>
            <p:nvSpPr>
              <p:cNvPr id="28" name="矩形 21">
                <a:extLst>
                  <a:ext uri="{FF2B5EF4-FFF2-40B4-BE49-F238E27FC236}">
                    <a16:creationId xmlns:a16="http://schemas.microsoft.com/office/drawing/2014/main" xmlns="" id="{723C0D66-A2F6-1C43-8DE5-FBF587731977}"/>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5">
                <a:extLst>
                  <a:ext uri="{FF2B5EF4-FFF2-40B4-BE49-F238E27FC236}">
                    <a16:creationId xmlns:a16="http://schemas.microsoft.com/office/drawing/2014/main" xmlns="" id="{7BD7A788-4EBB-584F-AFF8-221E1C632C6F}"/>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 name="文字方塊 34">
              <a:extLst>
                <a:ext uri="{FF2B5EF4-FFF2-40B4-BE49-F238E27FC236}">
                  <a16:creationId xmlns:a16="http://schemas.microsoft.com/office/drawing/2014/main" xmlns="" id="{F86822B6-0912-EC46-A2FE-9E82F461EF53}"/>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1" name="Group 30">
            <a:extLst>
              <a:ext uri="{FF2B5EF4-FFF2-40B4-BE49-F238E27FC236}">
                <a16:creationId xmlns:a16="http://schemas.microsoft.com/office/drawing/2014/main" xmlns="" id="{9DC36951-6AD7-E54D-AA9F-27F70FA62575}"/>
              </a:ext>
            </a:extLst>
          </p:cNvPr>
          <p:cNvGrpSpPr/>
          <p:nvPr userDrawn="1"/>
        </p:nvGrpSpPr>
        <p:grpSpPr>
          <a:xfrm>
            <a:off x="0" y="6310312"/>
            <a:ext cx="12192000" cy="547688"/>
            <a:chOff x="0" y="6310312"/>
            <a:chExt cx="12192000" cy="547688"/>
          </a:xfrm>
        </p:grpSpPr>
        <p:sp>
          <p:nvSpPr>
            <p:cNvPr id="32" name="矩形 28">
              <a:extLst>
                <a:ext uri="{FF2B5EF4-FFF2-40B4-BE49-F238E27FC236}">
                  <a16:creationId xmlns:a16="http://schemas.microsoft.com/office/drawing/2014/main" xmlns="" id="{C24D53E8-6963-3145-A2C6-2733752A55A1}"/>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9">
              <a:extLst>
                <a:ext uri="{FF2B5EF4-FFF2-40B4-BE49-F238E27FC236}">
                  <a16:creationId xmlns:a16="http://schemas.microsoft.com/office/drawing/2014/main" xmlns="" id="{47EA1271-0833-8448-A708-9111BE7B9695}"/>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4" name="日期版面配置區 3">
            <a:extLst>
              <a:ext uri="{FF2B5EF4-FFF2-40B4-BE49-F238E27FC236}">
                <a16:creationId xmlns:a16="http://schemas.microsoft.com/office/drawing/2014/main" xmlns="" id="{5ABB6607-61F0-944D-8768-C5AB86C31E1F}"/>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6" name="投影片編號版面配置區 5">
            <a:extLst>
              <a:ext uri="{FF2B5EF4-FFF2-40B4-BE49-F238E27FC236}">
                <a16:creationId xmlns:a16="http://schemas.microsoft.com/office/drawing/2014/main" xmlns="" id="{2F818FC5-3AD6-DD4C-9A15-4B0FBC7EF2FB}"/>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19" name="Picture 18">
            <a:extLst>
              <a:ext uri="{FF2B5EF4-FFF2-40B4-BE49-F238E27FC236}">
                <a16:creationId xmlns:a16="http://schemas.microsoft.com/office/drawing/2014/main" xmlns="" id="{26249D64-D1B1-DD4C-8033-7B98754002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985" y="37864"/>
            <a:ext cx="1416429" cy="283286"/>
          </a:xfrm>
          <a:prstGeom prst="rect">
            <a:avLst/>
          </a:prstGeom>
        </p:spPr>
      </p:pic>
      <p:pic>
        <p:nvPicPr>
          <p:cNvPr id="3" name="圖片 2">
            <a:extLst>
              <a:ext uri="{FF2B5EF4-FFF2-40B4-BE49-F238E27FC236}">
                <a16:creationId xmlns:a16="http://schemas.microsoft.com/office/drawing/2014/main" xmlns="" id="{282069B9-0055-4F20-AB1F-E80DDD5D1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14110" y="1994122"/>
            <a:ext cx="5763780" cy="1545339"/>
          </a:xfrm>
          <a:prstGeom prst="rect">
            <a:avLst/>
          </a:prstGeom>
        </p:spPr>
      </p:pic>
      <p:pic>
        <p:nvPicPr>
          <p:cNvPr id="20" name="Picture 22">
            <a:extLst>
              <a:ext uri="{FF2B5EF4-FFF2-40B4-BE49-F238E27FC236}">
                <a16:creationId xmlns:a16="http://schemas.microsoft.com/office/drawing/2014/main" xmlns="" id="{109C708F-0F01-4524-A46A-D48BC62024C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311204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投影片封面">
    <p:bg>
      <p:bgPr>
        <a:solidFill>
          <a:srgbClr val="D0EBEE"/>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4C840357-FEE5-4CE5-AA8C-4E8BA7700ACA}"/>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xmlns="" id="{0F82CCCB-8E9E-4C3B-8D97-A3F07D83F3AD}"/>
              </a:ext>
            </a:extLst>
          </p:cNvPr>
          <p:cNvSpPr/>
          <p:nvPr/>
        </p:nvSpPr>
        <p:spPr>
          <a:xfrm>
            <a:off x="0" y="0"/>
            <a:ext cx="12192000" cy="6858000"/>
          </a:xfrm>
          <a:prstGeom prst="rect">
            <a:avLst/>
          </a:prstGeom>
          <a:ln>
            <a:noFill/>
          </a:ln>
        </p:spPr>
        <p:txBody>
          <a:bodyPr vert="horz" lIns="91440" tIns="45720" rIns="91440" bIns="45720" rtlCol="0" anchor="ctr"/>
          <a:lstStyle/>
          <a:p>
            <a:pPr lvl="0" algn="ctr"/>
            <a:endParaRPr lang="zh-TW" altLang="en-US" sz="1200">
              <a:solidFill>
                <a:schemeClr val="tx1">
                  <a:tint val="75000"/>
                </a:schemeClr>
              </a:solidFill>
            </a:endParaRPr>
          </a:p>
        </p:txBody>
      </p:sp>
      <p:sp>
        <p:nvSpPr>
          <p:cNvPr id="3" name="副標題 2">
            <a:extLst>
              <a:ext uri="{FF2B5EF4-FFF2-40B4-BE49-F238E27FC236}">
                <a16:creationId xmlns:a16="http://schemas.microsoft.com/office/drawing/2014/main" xmlns="" id="{3F400092-ADB7-4BEC-8FE8-CA84B4126E55}"/>
              </a:ext>
            </a:extLst>
          </p:cNvPr>
          <p:cNvSpPr>
            <a:spLocks noGrp="1"/>
          </p:cNvSpPr>
          <p:nvPr>
            <p:ph type="subTitle" idx="1"/>
          </p:nvPr>
        </p:nvSpPr>
        <p:spPr>
          <a:xfrm>
            <a:off x="3581399" y="4068275"/>
            <a:ext cx="7086600" cy="1655762"/>
          </a:xfrm>
          <a:prstGeom prst="rect">
            <a:avLst/>
          </a:prstGeom>
        </p:spPr>
        <p:txBody>
          <a:bodyPr/>
          <a:lstStyle>
            <a:lvl1pPr marL="0" indent="0" algn="ctr">
              <a:buNone/>
              <a:defRPr sz="3200" b="1">
                <a:solidFill>
                  <a:srgbClr val="6263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21" name="文字方塊 3">
            <a:extLst>
              <a:ext uri="{FF2B5EF4-FFF2-40B4-BE49-F238E27FC236}">
                <a16:creationId xmlns:a16="http://schemas.microsoft.com/office/drawing/2014/main" xmlns="" id="{17C785E6-97B6-4C49-A2F0-755047187EE1}"/>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8" name="Group 27">
            <a:extLst>
              <a:ext uri="{FF2B5EF4-FFF2-40B4-BE49-F238E27FC236}">
                <a16:creationId xmlns:a16="http://schemas.microsoft.com/office/drawing/2014/main" xmlns="" id="{77A5D4E5-21A5-5246-9206-AC59A52F1F14}"/>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a16="http://schemas.microsoft.com/office/drawing/2014/main" xmlns="" id="{B7F8E1F4-2CBC-FC41-A780-327636B7D3D2}"/>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xmlns="" id="{A4B1CA03-E911-6847-9CF1-400D580058DF}"/>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a16="http://schemas.microsoft.com/office/drawing/2014/main" xmlns="" id="{F724D817-FE5E-3744-A506-A41F33F0147C}"/>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2" name="投影片編號版面配置區 5">
            <a:extLst>
              <a:ext uri="{FF2B5EF4-FFF2-40B4-BE49-F238E27FC236}">
                <a16:creationId xmlns:a16="http://schemas.microsoft.com/office/drawing/2014/main" xmlns="" id="{1999516A-832E-E348-AF2F-62C7B048C62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
        <p:nvSpPr>
          <p:cNvPr id="7" name="Rounded Rectangle 6">
            <a:extLst>
              <a:ext uri="{FF2B5EF4-FFF2-40B4-BE49-F238E27FC236}">
                <a16:creationId xmlns:a16="http://schemas.microsoft.com/office/drawing/2014/main" xmlns="" id="{2382B3F8-B4CA-A840-B6B4-DE3FD099249E}"/>
              </a:ext>
            </a:extLst>
          </p:cNvPr>
          <p:cNvSpPr/>
          <p:nvPr userDrawn="1"/>
        </p:nvSpPr>
        <p:spPr>
          <a:xfrm>
            <a:off x="3992588" y="1819713"/>
            <a:ext cx="1175049" cy="742122"/>
          </a:xfrm>
          <a:prstGeom prst="roundRect">
            <a:avLst>
              <a:gd name="adj" fmla="val 259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0" dirty="0">
              <a:solidFill>
                <a:schemeClr val="tx1"/>
              </a:solidFill>
              <a:latin typeface="Hiragino Kaku Gothic Std W8" panose="020B0800000000000000" pitchFamily="34" charset="-128"/>
              <a:ea typeface="Hiragino Kaku Gothic Std W8" panose="020B0800000000000000" pitchFamily="34" charset="-128"/>
              <a:cs typeface="Dubai" panose="020B0503030403030204" pitchFamily="34" charset="-78"/>
            </a:endParaRPr>
          </a:p>
        </p:txBody>
      </p:sp>
      <p:sp>
        <p:nvSpPr>
          <p:cNvPr id="2" name="標題 1">
            <a:extLst>
              <a:ext uri="{FF2B5EF4-FFF2-40B4-BE49-F238E27FC236}">
                <a16:creationId xmlns:a16="http://schemas.microsoft.com/office/drawing/2014/main" xmlns="" id="{CEC33FAE-65C5-40C2-AE27-48139180820B}"/>
              </a:ext>
            </a:extLst>
          </p:cNvPr>
          <p:cNvSpPr>
            <a:spLocks noGrp="1"/>
          </p:cNvSpPr>
          <p:nvPr>
            <p:ph type="ctrTitle"/>
          </p:nvPr>
        </p:nvSpPr>
        <p:spPr>
          <a:xfrm>
            <a:off x="2968339" y="2739568"/>
            <a:ext cx="9143999" cy="1038419"/>
          </a:xfrm>
          <a:prstGeom prst="rect">
            <a:avLst/>
          </a:prstGeom>
        </p:spPr>
        <p:txBody>
          <a:bodyPr anchor="b">
            <a:normAutofit/>
          </a:bodyPr>
          <a:lstStyle>
            <a:lvl1pPr algn="ctr">
              <a:defRPr sz="5400" b="1" u="none">
                <a:solidFill>
                  <a:schemeClr val="tx1"/>
                </a:solidFill>
                <a:effectLst/>
              </a:defRPr>
            </a:lvl1pPr>
          </a:lstStyle>
          <a:p>
            <a:r>
              <a:rPr lang="zh-TW" altLang="en-US" dirty="0"/>
              <a:t>按一下以編輯母片標題樣式</a:t>
            </a:r>
          </a:p>
        </p:txBody>
      </p:sp>
      <p:pic>
        <p:nvPicPr>
          <p:cNvPr id="27" name="Picture 26">
            <a:extLst>
              <a:ext uri="{FF2B5EF4-FFF2-40B4-BE49-F238E27FC236}">
                <a16:creationId xmlns:a16="http://schemas.microsoft.com/office/drawing/2014/main" xmlns="" id="{399A63A8-DF6D-854E-83B6-0D45A08046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794" y="685636"/>
            <a:ext cx="3805641" cy="4551844"/>
          </a:xfrm>
          <a:prstGeom prst="rect">
            <a:avLst/>
          </a:prstGeom>
        </p:spPr>
      </p:pic>
      <p:sp>
        <p:nvSpPr>
          <p:cNvPr id="5" name="TextBox 4">
            <a:extLst>
              <a:ext uri="{FF2B5EF4-FFF2-40B4-BE49-F238E27FC236}">
                <a16:creationId xmlns:a16="http://schemas.microsoft.com/office/drawing/2014/main" xmlns="" id="{3F80490A-2696-BB4B-815E-8620817D2A6C}"/>
              </a:ext>
            </a:extLst>
          </p:cNvPr>
          <p:cNvSpPr txBox="1"/>
          <p:nvPr userDrawn="1"/>
        </p:nvSpPr>
        <p:spPr>
          <a:xfrm>
            <a:off x="3688636" y="2043457"/>
            <a:ext cx="582211" cy="369332"/>
          </a:xfrm>
          <a:prstGeom prst="rect">
            <a:avLst/>
          </a:prstGeom>
          <a:noFill/>
        </p:spPr>
        <p:txBody>
          <a:bodyPr wrap="square" rtlCol="0">
            <a:spAutoFit/>
          </a:bodyPr>
          <a:lstStyle/>
          <a:p>
            <a:r>
              <a:rPr lang="en-US" sz="1800" b="1" i="0" dirty="0">
                <a:latin typeface="Dubai" panose="020B0503030403030204" pitchFamily="34" charset="-78"/>
                <a:ea typeface="Hiragino Kaku Gothic Std W8" panose="020B0800000000000000" pitchFamily="34" charset="-128"/>
                <a:cs typeface="Dubai" panose="020B0503030403030204" pitchFamily="34" charset="-78"/>
              </a:rPr>
              <a:t>CH</a:t>
            </a:r>
          </a:p>
        </p:txBody>
      </p:sp>
      <p:sp>
        <p:nvSpPr>
          <p:cNvPr id="20" name="Text Placeholder 19">
            <a:extLst>
              <a:ext uri="{FF2B5EF4-FFF2-40B4-BE49-F238E27FC236}">
                <a16:creationId xmlns:a16="http://schemas.microsoft.com/office/drawing/2014/main" xmlns="" id="{A1DDC50D-5340-0945-BC87-50A9B91FF38D}"/>
              </a:ext>
            </a:extLst>
          </p:cNvPr>
          <p:cNvSpPr>
            <a:spLocks noGrp="1"/>
          </p:cNvSpPr>
          <p:nvPr>
            <p:ph type="body" sz="quarter" idx="10"/>
          </p:nvPr>
        </p:nvSpPr>
        <p:spPr>
          <a:xfrm>
            <a:off x="4145016" y="1802268"/>
            <a:ext cx="955628" cy="741363"/>
          </a:xfrm>
          <a:prstGeom prst="rect">
            <a:avLst/>
          </a:prstGeom>
        </p:spPr>
        <p:txBody>
          <a:bodyPr anchor="ctr"/>
          <a:lstStyle>
            <a:lvl1pPr marL="0" indent="0" algn="ctr">
              <a:buNone/>
              <a:defRPr sz="3600">
                <a:latin typeface="Hiragino Kaku Gothic Std W8" panose="020B0800000000000000" pitchFamily="34" charset="-128"/>
                <a:ea typeface="Hiragino Kaku Gothic Std W8" panose="020B0800000000000000" pitchFamily="34" charset="-128"/>
              </a:defRPr>
            </a:lvl1pPr>
          </a:lstStyle>
          <a:p>
            <a:pPr lvl="0"/>
            <a:endParaRPr lang="en-US" dirty="0"/>
          </a:p>
        </p:txBody>
      </p:sp>
      <p:pic>
        <p:nvPicPr>
          <p:cNvPr id="17" name="Picture 22">
            <a:extLst>
              <a:ext uri="{FF2B5EF4-FFF2-40B4-BE49-F238E27FC236}">
                <a16:creationId xmlns:a16="http://schemas.microsoft.com/office/drawing/2014/main" xmlns="" id="{500B05FA-8A34-4E96-A9BD-27A6F0CFF4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54242" y="54624"/>
            <a:ext cx="2727616" cy="530909"/>
          </a:xfrm>
          <a:prstGeom prst="rect">
            <a:avLst/>
          </a:prstGeom>
        </p:spPr>
      </p:pic>
    </p:spTree>
    <p:extLst>
      <p:ext uri="{BB962C8B-B14F-4D97-AF65-F5344CB8AC3E}">
        <p14:creationId xmlns:p14="http://schemas.microsoft.com/office/powerpoint/2010/main" val="13047768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投影片目錄_4項">
    <p:spTree>
      <p:nvGrpSpPr>
        <p:cNvPr id="1" name=""/>
        <p:cNvGrpSpPr/>
        <p:nvPr/>
      </p:nvGrpSpPr>
      <p:grpSpPr>
        <a:xfrm>
          <a:off x="0" y="0"/>
          <a:ext cx="0" cy="0"/>
          <a:chOff x="0" y="0"/>
          <a:chExt cx="0" cy="0"/>
        </a:xfrm>
      </p:grpSpPr>
      <p:grpSp>
        <p:nvGrpSpPr>
          <p:cNvPr id="10" name="群組 9">
            <a:extLst>
              <a:ext uri="{FF2B5EF4-FFF2-40B4-BE49-F238E27FC236}">
                <a16:creationId xmlns:a16="http://schemas.microsoft.com/office/drawing/2014/main" xmlns="" id="{72AB969F-93D0-4F7E-8DAD-648A68DD0CF7}"/>
              </a:ext>
            </a:extLst>
          </p:cNvPr>
          <p:cNvGrpSpPr/>
          <p:nvPr/>
        </p:nvGrpSpPr>
        <p:grpSpPr>
          <a:xfrm>
            <a:off x="1287386" y="1830473"/>
            <a:ext cx="2231122" cy="3299296"/>
            <a:chOff x="812799" y="1779351"/>
            <a:chExt cx="2231122" cy="3299296"/>
          </a:xfrm>
        </p:grpSpPr>
        <p:grpSp>
          <p:nvGrpSpPr>
            <p:cNvPr id="9" name="群組 8">
              <a:extLst>
                <a:ext uri="{FF2B5EF4-FFF2-40B4-BE49-F238E27FC236}">
                  <a16:creationId xmlns:a16="http://schemas.microsoft.com/office/drawing/2014/main" xmlns="" id="{D6EB8D13-DF5B-4398-811F-67892CFF72A5}"/>
                </a:ext>
              </a:extLst>
            </p:cNvPr>
            <p:cNvGrpSpPr/>
            <p:nvPr/>
          </p:nvGrpSpPr>
          <p:grpSpPr>
            <a:xfrm>
              <a:off x="838200" y="1892300"/>
              <a:ext cx="2205721" cy="3073400"/>
              <a:chOff x="838200" y="1892300"/>
              <a:chExt cx="2205721" cy="3073400"/>
            </a:xfrm>
          </p:grpSpPr>
          <p:sp>
            <p:nvSpPr>
              <p:cNvPr id="8" name="矩形 7">
                <a:extLst>
                  <a:ext uri="{FF2B5EF4-FFF2-40B4-BE49-F238E27FC236}">
                    <a16:creationId xmlns:a16="http://schemas.microsoft.com/office/drawing/2014/main" xmlns="" id="{B0C62533-8D13-450D-B918-67671B79BFA1}"/>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MH_Others_1">
                <a:extLst>
                  <a:ext uri="{FF2B5EF4-FFF2-40B4-BE49-F238E27FC236}">
                    <a16:creationId xmlns:a16="http://schemas.microsoft.com/office/drawing/2014/main" xmlns="" id="{00F113F8-9029-4FFC-AF48-F5550D15ED90}"/>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9" name="MH_Others_2">
              <a:extLst>
                <a:ext uri="{FF2B5EF4-FFF2-40B4-BE49-F238E27FC236}">
                  <a16:creationId xmlns:a16="http://schemas.microsoft.com/office/drawing/2014/main" xmlns="" id="{62B95E9D-9EF6-41EB-BD94-44145642C856}"/>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78" name="矩形 77">
            <a:extLst>
              <a:ext uri="{FF2B5EF4-FFF2-40B4-BE49-F238E27FC236}">
                <a16:creationId xmlns:a16="http://schemas.microsoft.com/office/drawing/2014/main" xmlns="" id="{8D05E1D1-0E3C-4494-BE5F-48230DFD65C4}"/>
              </a:ext>
            </a:extLst>
          </p:cNvPr>
          <p:cNvSpPr/>
          <p:nvPr/>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橢圓 15">
            <a:extLst>
              <a:ext uri="{FF2B5EF4-FFF2-40B4-BE49-F238E27FC236}">
                <a16:creationId xmlns:a16="http://schemas.microsoft.com/office/drawing/2014/main" xmlns="" id="{1B3A901E-B440-4D63-BC9B-04F4E0632D91}"/>
              </a:ext>
            </a:extLst>
          </p:cNvPr>
          <p:cNvSpPr/>
          <p:nvPr/>
        </p:nvSpPr>
        <p:spPr>
          <a:xfrm>
            <a:off x="4745852" y="1326633"/>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a16="http://schemas.microsoft.com/office/drawing/2014/main" xmlns="" id="{97F5BA4B-EB83-4504-B822-6485FD8C6E3A}"/>
              </a:ext>
            </a:extLst>
          </p:cNvPr>
          <p:cNvSpPr/>
          <p:nvPr/>
        </p:nvSpPr>
        <p:spPr>
          <a:xfrm>
            <a:off x="4745852" y="2488211"/>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a16="http://schemas.microsoft.com/office/drawing/2014/main" xmlns="" id="{4C82FB2B-7875-46D2-881F-05DC3C66DDB1}"/>
              </a:ext>
            </a:extLst>
          </p:cNvPr>
          <p:cNvSpPr/>
          <p:nvPr/>
        </p:nvSpPr>
        <p:spPr>
          <a:xfrm>
            <a:off x="4745852" y="3649789"/>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a16="http://schemas.microsoft.com/office/drawing/2014/main" xmlns="" id="{A0D287D9-26BA-412C-B001-B5DD28D3E003}"/>
              </a:ext>
            </a:extLst>
          </p:cNvPr>
          <p:cNvSpPr/>
          <p:nvPr/>
        </p:nvSpPr>
        <p:spPr>
          <a:xfrm>
            <a:off x="4745852" y="4811367"/>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a16="http://schemas.microsoft.com/office/drawing/2014/main" xmlns="" id="{540DCCD3-EC4E-494E-B028-922287FF069E}"/>
              </a:ext>
            </a:extLst>
          </p:cNvPr>
          <p:cNvSpPr>
            <a:spLocks noGrp="1"/>
          </p:cNvSpPr>
          <p:nvPr>
            <p:ph type="body" sz="quarter" idx="13" hasCustomPrompt="1"/>
          </p:nvPr>
        </p:nvSpPr>
        <p:spPr>
          <a:xfrm>
            <a:off x="5715000" y="1460244"/>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a16="http://schemas.microsoft.com/office/drawing/2014/main" xmlns="" id="{C1DC87EB-588D-4271-8DFD-756A1DFFE5BC}"/>
              </a:ext>
            </a:extLst>
          </p:cNvPr>
          <p:cNvSpPr>
            <a:spLocks noGrp="1"/>
          </p:cNvSpPr>
          <p:nvPr>
            <p:ph type="body" sz="quarter" idx="14" hasCustomPrompt="1"/>
          </p:nvPr>
        </p:nvSpPr>
        <p:spPr>
          <a:xfrm>
            <a:off x="5715000" y="2596550"/>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a16="http://schemas.microsoft.com/office/drawing/2014/main" xmlns="" id="{FEC6A78F-CCFA-43DC-96D1-121DC68DF11B}"/>
              </a:ext>
            </a:extLst>
          </p:cNvPr>
          <p:cNvSpPr>
            <a:spLocks noGrp="1"/>
          </p:cNvSpPr>
          <p:nvPr>
            <p:ph type="body" sz="quarter" idx="15" hasCustomPrompt="1"/>
          </p:nvPr>
        </p:nvSpPr>
        <p:spPr>
          <a:xfrm>
            <a:off x="5715000" y="3758128"/>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a16="http://schemas.microsoft.com/office/drawing/2014/main" xmlns="" id="{E94FFEE0-2F1B-4E06-9173-C9D1749F7BEA}"/>
              </a:ext>
            </a:extLst>
          </p:cNvPr>
          <p:cNvSpPr>
            <a:spLocks noGrp="1"/>
          </p:cNvSpPr>
          <p:nvPr>
            <p:ph type="body" sz="quarter" idx="16" hasCustomPrompt="1"/>
          </p:nvPr>
        </p:nvSpPr>
        <p:spPr>
          <a:xfrm>
            <a:off x="5715000" y="4920823"/>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54" name="文字方塊 3">
            <a:extLst>
              <a:ext uri="{FF2B5EF4-FFF2-40B4-BE49-F238E27FC236}">
                <a16:creationId xmlns:a16="http://schemas.microsoft.com/office/drawing/2014/main" xmlns="" id="{5B15A4F6-04D9-4727-AD4A-8490063D890D}"/>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6" name="Group 25">
            <a:extLst>
              <a:ext uri="{FF2B5EF4-FFF2-40B4-BE49-F238E27FC236}">
                <a16:creationId xmlns:a16="http://schemas.microsoft.com/office/drawing/2014/main" xmlns="" id="{3BA3716E-684D-0D49-9352-B6A961DB6015}"/>
              </a:ext>
            </a:extLst>
          </p:cNvPr>
          <p:cNvGrpSpPr/>
          <p:nvPr userDrawn="1"/>
        </p:nvGrpSpPr>
        <p:grpSpPr>
          <a:xfrm>
            <a:off x="0" y="0"/>
            <a:ext cx="12192000" cy="504705"/>
            <a:chOff x="0" y="-3055"/>
            <a:chExt cx="12192000" cy="504705"/>
          </a:xfrm>
        </p:grpSpPr>
        <p:grpSp>
          <p:nvGrpSpPr>
            <p:cNvPr id="28" name="群組 18">
              <a:extLst>
                <a:ext uri="{FF2B5EF4-FFF2-40B4-BE49-F238E27FC236}">
                  <a16:creationId xmlns:a16="http://schemas.microsoft.com/office/drawing/2014/main" xmlns="" id="{8C4ED264-754D-E24C-86E8-5D75E192640D}"/>
                </a:ext>
              </a:extLst>
            </p:cNvPr>
            <p:cNvGrpSpPr/>
            <p:nvPr userDrawn="1"/>
          </p:nvGrpSpPr>
          <p:grpSpPr>
            <a:xfrm>
              <a:off x="0" y="-3055"/>
              <a:ext cx="12192000" cy="504705"/>
              <a:chOff x="0" y="-3055"/>
              <a:chExt cx="12192000" cy="504705"/>
            </a:xfrm>
            <a:solidFill>
              <a:srgbClr val="00459D"/>
            </a:solidFill>
          </p:grpSpPr>
          <p:sp>
            <p:nvSpPr>
              <p:cNvPr id="33" name="矩形 21">
                <a:extLst>
                  <a:ext uri="{FF2B5EF4-FFF2-40B4-BE49-F238E27FC236}">
                    <a16:creationId xmlns:a16="http://schemas.microsoft.com/office/drawing/2014/main" xmlns="" id="{61B8B188-AF08-AB4C-971E-267438A53928}"/>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a16="http://schemas.microsoft.com/office/drawing/2014/main" xmlns="" id="{326E8CF3-5EED-BF48-B301-65E4BD9A20A6}"/>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2" name="文字方塊 34">
              <a:extLst>
                <a:ext uri="{FF2B5EF4-FFF2-40B4-BE49-F238E27FC236}">
                  <a16:creationId xmlns:a16="http://schemas.microsoft.com/office/drawing/2014/main" xmlns="" id="{6AC502A1-8BBD-FD47-B0C0-D8080D4B9878}"/>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5" name="Group 34">
            <a:extLst>
              <a:ext uri="{FF2B5EF4-FFF2-40B4-BE49-F238E27FC236}">
                <a16:creationId xmlns:a16="http://schemas.microsoft.com/office/drawing/2014/main" xmlns="" id="{FF143FFB-E290-8447-B10B-7C792064F53F}"/>
              </a:ext>
            </a:extLst>
          </p:cNvPr>
          <p:cNvGrpSpPr/>
          <p:nvPr userDrawn="1"/>
        </p:nvGrpSpPr>
        <p:grpSpPr>
          <a:xfrm>
            <a:off x="0" y="6310312"/>
            <a:ext cx="12192000" cy="547688"/>
            <a:chOff x="0" y="6310312"/>
            <a:chExt cx="12192000" cy="547688"/>
          </a:xfrm>
        </p:grpSpPr>
        <p:sp>
          <p:nvSpPr>
            <p:cNvPr id="37" name="矩形 28">
              <a:extLst>
                <a:ext uri="{FF2B5EF4-FFF2-40B4-BE49-F238E27FC236}">
                  <a16:creationId xmlns:a16="http://schemas.microsoft.com/office/drawing/2014/main" xmlns="" id="{D01F4AEA-8D8D-C143-AE63-71C74DE59B64}"/>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a16="http://schemas.microsoft.com/office/drawing/2014/main" xmlns="" id="{61420C88-C2B1-EB47-A258-F21E9E2980B8}"/>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2" name="日期版面配置區 3">
            <a:extLst>
              <a:ext uri="{FF2B5EF4-FFF2-40B4-BE49-F238E27FC236}">
                <a16:creationId xmlns:a16="http://schemas.microsoft.com/office/drawing/2014/main" xmlns="" id="{407B862E-5A28-6745-A267-56A61E7A0EF9}"/>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43" name="投影片編號版面配置區 5">
            <a:extLst>
              <a:ext uri="{FF2B5EF4-FFF2-40B4-BE49-F238E27FC236}">
                <a16:creationId xmlns:a16="http://schemas.microsoft.com/office/drawing/2014/main" xmlns="" id="{886355AC-1418-384E-8F5A-8602BC1D26F6}"/>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39" name="Picture 35">
            <a:extLst>
              <a:ext uri="{FF2B5EF4-FFF2-40B4-BE49-F238E27FC236}">
                <a16:creationId xmlns:a16="http://schemas.microsoft.com/office/drawing/2014/main" xmlns="" id="{D950FC84-014E-407F-A655-D382E65F6C6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9985" y="37863"/>
            <a:ext cx="1636304" cy="327261"/>
          </a:xfrm>
          <a:prstGeom prst="rect">
            <a:avLst/>
          </a:prstGeom>
        </p:spPr>
      </p:pic>
      <p:pic>
        <p:nvPicPr>
          <p:cNvPr id="40" name="Picture 22">
            <a:extLst>
              <a:ext uri="{FF2B5EF4-FFF2-40B4-BE49-F238E27FC236}">
                <a16:creationId xmlns:a16="http://schemas.microsoft.com/office/drawing/2014/main" xmlns="" id="{157C7350-B3D8-4CAB-91A5-986A57FC6B5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741185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投影片目錄_5項">
    <p:spTree>
      <p:nvGrpSpPr>
        <p:cNvPr id="1" name=""/>
        <p:cNvGrpSpPr/>
        <p:nvPr/>
      </p:nvGrpSpPr>
      <p:grpSpPr>
        <a:xfrm>
          <a:off x="0" y="0"/>
          <a:ext cx="0" cy="0"/>
          <a:chOff x="0" y="0"/>
          <a:chExt cx="0" cy="0"/>
        </a:xfrm>
      </p:grpSpPr>
      <p:sp>
        <p:nvSpPr>
          <p:cNvPr id="16" name="橢圓 15">
            <a:extLst>
              <a:ext uri="{FF2B5EF4-FFF2-40B4-BE49-F238E27FC236}">
                <a16:creationId xmlns:a16="http://schemas.microsoft.com/office/drawing/2014/main" xmlns="" id="{1B3A901E-B440-4D63-BC9B-04F4E0632D91}"/>
              </a:ext>
            </a:extLst>
          </p:cNvPr>
          <p:cNvSpPr/>
          <p:nvPr/>
        </p:nvSpPr>
        <p:spPr>
          <a:xfrm>
            <a:off x="4731434" y="890942"/>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a16="http://schemas.microsoft.com/office/drawing/2014/main" xmlns="" id="{97F5BA4B-EB83-4504-B822-6485FD8C6E3A}"/>
              </a:ext>
            </a:extLst>
          </p:cNvPr>
          <p:cNvSpPr/>
          <p:nvPr/>
        </p:nvSpPr>
        <p:spPr>
          <a:xfrm>
            <a:off x="4731434" y="1906827"/>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a16="http://schemas.microsoft.com/office/drawing/2014/main" xmlns="" id="{4C82FB2B-7875-46D2-881F-05DC3C66DDB1}"/>
              </a:ext>
            </a:extLst>
          </p:cNvPr>
          <p:cNvSpPr/>
          <p:nvPr/>
        </p:nvSpPr>
        <p:spPr>
          <a:xfrm>
            <a:off x="4731434" y="3001090"/>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a16="http://schemas.microsoft.com/office/drawing/2014/main" xmlns="" id="{A0D287D9-26BA-412C-B001-B5DD28D3E003}"/>
              </a:ext>
            </a:extLst>
          </p:cNvPr>
          <p:cNvSpPr/>
          <p:nvPr/>
        </p:nvSpPr>
        <p:spPr>
          <a:xfrm>
            <a:off x="4731434" y="4121479"/>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a16="http://schemas.microsoft.com/office/drawing/2014/main" xmlns="" id="{540DCCD3-EC4E-494E-B028-922287FF069E}"/>
              </a:ext>
            </a:extLst>
          </p:cNvPr>
          <p:cNvSpPr>
            <a:spLocks noGrp="1"/>
          </p:cNvSpPr>
          <p:nvPr>
            <p:ph type="body" sz="quarter" idx="13" hasCustomPrompt="1"/>
          </p:nvPr>
        </p:nvSpPr>
        <p:spPr>
          <a:xfrm>
            <a:off x="5715000" y="986218"/>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a16="http://schemas.microsoft.com/office/drawing/2014/main" xmlns="" id="{C1DC87EB-588D-4271-8DFD-756A1DFFE5BC}"/>
              </a:ext>
            </a:extLst>
          </p:cNvPr>
          <p:cNvSpPr>
            <a:spLocks noGrp="1"/>
          </p:cNvSpPr>
          <p:nvPr>
            <p:ph type="body" sz="quarter" idx="14" hasCustomPrompt="1"/>
          </p:nvPr>
        </p:nvSpPr>
        <p:spPr>
          <a:xfrm>
            <a:off x="5715000" y="2013757"/>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a16="http://schemas.microsoft.com/office/drawing/2014/main" xmlns="" id="{FEC6A78F-CCFA-43DC-96D1-121DC68DF11B}"/>
              </a:ext>
            </a:extLst>
          </p:cNvPr>
          <p:cNvSpPr>
            <a:spLocks noGrp="1"/>
          </p:cNvSpPr>
          <p:nvPr>
            <p:ph type="body" sz="quarter" idx="15" hasCustomPrompt="1"/>
          </p:nvPr>
        </p:nvSpPr>
        <p:spPr>
          <a:xfrm>
            <a:off x="5715000" y="3122492"/>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a16="http://schemas.microsoft.com/office/drawing/2014/main" xmlns="" id="{E94FFEE0-2F1B-4E06-9173-C9D1749F7BEA}"/>
              </a:ext>
            </a:extLst>
          </p:cNvPr>
          <p:cNvSpPr>
            <a:spLocks noGrp="1"/>
          </p:cNvSpPr>
          <p:nvPr>
            <p:ph type="body" sz="quarter" idx="16" hasCustomPrompt="1"/>
          </p:nvPr>
        </p:nvSpPr>
        <p:spPr>
          <a:xfrm>
            <a:off x="5715000" y="4242354"/>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2" name="橢圓 21">
            <a:extLst>
              <a:ext uri="{FF2B5EF4-FFF2-40B4-BE49-F238E27FC236}">
                <a16:creationId xmlns:a16="http://schemas.microsoft.com/office/drawing/2014/main" xmlns="" id="{06AC7145-DD3B-418B-89D8-FB00BB7E311B}"/>
              </a:ext>
            </a:extLst>
          </p:cNvPr>
          <p:cNvSpPr/>
          <p:nvPr/>
        </p:nvSpPr>
        <p:spPr>
          <a:xfrm>
            <a:off x="4731434" y="5189614"/>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5</a:t>
            </a:r>
            <a:endParaRPr lang="zh-TW" altLang="en-US" sz="2800" dirty="0">
              <a:latin typeface="Agency FB" panose="020B0503020202020204" pitchFamily="34" charset="0"/>
            </a:endParaRPr>
          </a:p>
        </p:txBody>
      </p:sp>
      <p:sp>
        <p:nvSpPr>
          <p:cNvPr id="25" name="文字版面配置區 2">
            <a:extLst>
              <a:ext uri="{FF2B5EF4-FFF2-40B4-BE49-F238E27FC236}">
                <a16:creationId xmlns:a16="http://schemas.microsoft.com/office/drawing/2014/main" xmlns="" id="{C0E72D4B-7912-4B7C-857E-1A291AA97320}"/>
              </a:ext>
            </a:extLst>
          </p:cNvPr>
          <p:cNvSpPr>
            <a:spLocks noGrp="1"/>
          </p:cNvSpPr>
          <p:nvPr>
            <p:ph type="body" sz="quarter" idx="17" hasCustomPrompt="1"/>
          </p:nvPr>
        </p:nvSpPr>
        <p:spPr>
          <a:xfrm>
            <a:off x="5715000" y="5323027"/>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45" name="文字方塊 3">
            <a:extLst>
              <a:ext uri="{FF2B5EF4-FFF2-40B4-BE49-F238E27FC236}">
                <a16:creationId xmlns:a16="http://schemas.microsoft.com/office/drawing/2014/main" xmlns="" id="{8F9EC7BB-6A4D-40B7-AA90-C6347A51FE7B}"/>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32" name="Group 31">
            <a:extLst>
              <a:ext uri="{FF2B5EF4-FFF2-40B4-BE49-F238E27FC236}">
                <a16:creationId xmlns:a16="http://schemas.microsoft.com/office/drawing/2014/main" xmlns="" id="{5E1367F1-36F4-6048-AF20-BEA2342FBCEA}"/>
              </a:ext>
            </a:extLst>
          </p:cNvPr>
          <p:cNvGrpSpPr/>
          <p:nvPr userDrawn="1"/>
        </p:nvGrpSpPr>
        <p:grpSpPr>
          <a:xfrm>
            <a:off x="0" y="-3055"/>
            <a:ext cx="12192000" cy="504705"/>
            <a:chOff x="0" y="-3055"/>
            <a:chExt cx="12192000" cy="504705"/>
          </a:xfrm>
        </p:grpSpPr>
        <p:grpSp>
          <p:nvGrpSpPr>
            <p:cNvPr id="34" name="群組 18">
              <a:extLst>
                <a:ext uri="{FF2B5EF4-FFF2-40B4-BE49-F238E27FC236}">
                  <a16:creationId xmlns:a16="http://schemas.microsoft.com/office/drawing/2014/main" xmlns="" id="{1011F06B-06DC-774F-A73A-04DF8DC1BA1F}"/>
                </a:ext>
              </a:extLst>
            </p:cNvPr>
            <p:cNvGrpSpPr/>
            <p:nvPr userDrawn="1"/>
          </p:nvGrpSpPr>
          <p:grpSpPr>
            <a:xfrm>
              <a:off x="0" y="-3055"/>
              <a:ext cx="12192000" cy="504705"/>
              <a:chOff x="0" y="-3055"/>
              <a:chExt cx="12192000" cy="504705"/>
            </a:xfrm>
            <a:solidFill>
              <a:srgbClr val="00459D"/>
            </a:solidFill>
          </p:grpSpPr>
          <p:sp>
            <p:nvSpPr>
              <p:cNvPr id="36" name="矩形 21">
                <a:extLst>
                  <a:ext uri="{FF2B5EF4-FFF2-40B4-BE49-F238E27FC236}">
                    <a16:creationId xmlns:a16="http://schemas.microsoft.com/office/drawing/2014/main" xmlns="" id="{8AC45601-30A7-B040-87AC-E425053CD01D}"/>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5">
                <a:extLst>
                  <a:ext uri="{FF2B5EF4-FFF2-40B4-BE49-F238E27FC236}">
                    <a16:creationId xmlns:a16="http://schemas.microsoft.com/office/drawing/2014/main" xmlns="" id="{FAF3A642-4A1B-BD46-BD0E-093A5EBB4C7B}"/>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a16="http://schemas.microsoft.com/office/drawing/2014/main" xmlns="" id="{67776D36-1D20-FF41-8E6D-7B239D236C9F}"/>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8" name="群組 9">
            <a:extLst>
              <a:ext uri="{FF2B5EF4-FFF2-40B4-BE49-F238E27FC236}">
                <a16:creationId xmlns:a16="http://schemas.microsoft.com/office/drawing/2014/main" xmlns="" id="{A7751057-924A-8542-BFF0-AA1FC1BE65D2}"/>
              </a:ext>
            </a:extLst>
          </p:cNvPr>
          <p:cNvGrpSpPr/>
          <p:nvPr userDrawn="1"/>
        </p:nvGrpSpPr>
        <p:grpSpPr>
          <a:xfrm>
            <a:off x="1287386" y="1830473"/>
            <a:ext cx="2231122" cy="3299296"/>
            <a:chOff x="812799" y="1779351"/>
            <a:chExt cx="2231122" cy="3299296"/>
          </a:xfrm>
        </p:grpSpPr>
        <p:grpSp>
          <p:nvGrpSpPr>
            <p:cNvPr id="39" name="群組 8">
              <a:extLst>
                <a:ext uri="{FF2B5EF4-FFF2-40B4-BE49-F238E27FC236}">
                  <a16:creationId xmlns:a16="http://schemas.microsoft.com/office/drawing/2014/main" xmlns="" id="{3FB7F1CB-ED5A-FB40-A131-C92534C444E0}"/>
                </a:ext>
              </a:extLst>
            </p:cNvPr>
            <p:cNvGrpSpPr/>
            <p:nvPr/>
          </p:nvGrpSpPr>
          <p:grpSpPr>
            <a:xfrm>
              <a:off x="838200" y="1892300"/>
              <a:ext cx="2205721" cy="3073400"/>
              <a:chOff x="838200" y="1892300"/>
              <a:chExt cx="2205721" cy="3073400"/>
            </a:xfrm>
          </p:grpSpPr>
          <p:sp>
            <p:nvSpPr>
              <p:cNvPr id="50" name="矩形 7">
                <a:extLst>
                  <a:ext uri="{FF2B5EF4-FFF2-40B4-BE49-F238E27FC236}">
                    <a16:creationId xmlns:a16="http://schemas.microsoft.com/office/drawing/2014/main" xmlns="" id="{3F09BEF7-1A9A-EA47-A649-0DBE29F60A4C}"/>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MH_Others_1">
                <a:extLst>
                  <a:ext uri="{FF2B5EF4-FFF2-40B4-BE49-F238E27FC236}">
                    <a16:creationId xmlns:a16="http://schemas.microsoft.com/office/drawing/2014/main" xmlns="" id="{D3E15584-F59C-C44F-9A94-81914830D10E}"/>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3" name="MH_Others_2">
              <a:extLst>
                <a:ext uri="{FF2B5EF4-FFF2-40B4-BE49-F238E27FC236}">
                  <a16:creationId xmlns:a16="http://schemas.microsoft.com/office/drawing/2014/main" xmlns="" id="{C9490AF4-770C-234E-BFC4-03B2826CCBEE}"/>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52" name="矩形 77">
            <a:extLst>
              <a:ext uri="{FF2B5EF4-FFF2-40B4-BE49-F238E27FC236}">
                <a16:creationId xmlns:a16="http://schemas.microsoft.com/office/drawing/2014/main" xmlns="" id="{F07BB171-32D6-2D4F-AAA6-714F88B48C2B}"/>
              </a:ext>
            </a:extLst>
          </p:cNvPr>
          <p:cNvSpPr/>
          <p:nvPr userDrawn="1"/>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8" name="Group 57">
            <a:extLst>
              <a:ext uri="{FF2B5EF4-FFF2-40B4-BE49-F238E27FC236}">
                <a16:creationId xmlns:a16="http://schemas.microsoft.com/office/drawing/2014/main" xmlns="" id="{2D8552FD-9787-EA40-BC02-D4FADDDFEC80}"/>
              </a:ext>
            </a:extLst>
          </p:cNvPr>
          <p:cNvGrpSpPr/>
          <p:nvPr userDrawn="1"/>
        </p:nvGrpSpPr>
        <p:grpSpPr>
          <a:xfrm>
            <a:off x="0" y="6310312"/>
            <a:ext cx="12192000" cy="547688"/>
            <a:chOff x="0" y="6310312"/>
            <a:chExt cx="12192000" cy="547688"/>
          </a:xfrm>
        </p:grpSpPr>
        <p:sp>
          <p:nvSpPr>
            <p:cNvPr id="59" name="矩形 28">
              <a:extLst>
                <a:ext uri="{FF2B5EF4-FFF2-40B4-BE49-F238E27FC236}">
                  <a16:creationId xmlns:a16="http://schemas.microsoft.com/office/drawing/2014/main" xmlns="" id="{FF26E115-B6EE-6A40-B6DD-76995164B74E}"/>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29">
              <a:extLst>
                <a:ext uri="{FF2B5EF4-FFF2-40B4-BE49-F238E27FC236}">
                  <a16:creationId xmlns:a16="http://schemas.microsoft.com/office/drawing/2014/main" xmlns="" id="{3DEB2C4B-399D-2345-AFEA-5D3ABA6D398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1" name="日期版面配置區 3">
            <a:extLst>
              <a:ext uri="{FF2B5EF4-FFF2-40B4-BE49-F238E27FC236}">
                <a16:creationId xmlns:a16="http://schemas.microsoft.com/office/drawing/2014/main" xmlns="" id="{2FAC7EB5-8791-B44D-8604-1DC145B0F8A8}"/>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62" name="投影片編號版面配置區 5">
            <a:extLst>
              <a:ext uri="{FF2B5EF4-FFF2-40B4-BE49-F238E27FC236}">
                <a16:creationId xmlns:a16="http://schemas.microsoft.com/office/drawing/2014/main" xmlns="" id="{963897A9-9167-EE4C-8800-DBECBCF4900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40" name="Picture 35">
            <a:extLst>
              <a:ext uri="{FF2B5EF4-FFF2-40B4-BE49-F238E27FC236}">
                <a16:creationId xmlns:a16="http://schemas.microsoft.com/office/drawing/2014/main" xmlns="" id="{8825AD1D-658D-405A-B58D-C64C56C389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9985" y="37863"/>
            <a:ext cx="1636304" cy="327261"/>
          </a:xfrm>
          <a:prstGeom prst="rect">
            <a:avLst/>
          </a:prstGeom>
        </p:spPr>
      </p:pic>
      <p:pic>
        <p:nvPicPr>
          <p:cNvPr id="41" name="Picture 22">
            <a:extLst>
              <a:ext uri="{FF2B5EF4-FFF2-40B4-BE49-F238E27FC236}">
                <a16:creationId xmlns:a16="http://schemas.microsoft.com/office/drawing/2014/main" xmlns="" id="{C55A50B7-D9C5-417C-AFB2-E04004CBCFE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6452295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投影片目錄_6項">
    <p:spTree>
      <p:nvGrpSpPr>
        <p:cNvPr id="1" name=""/>
        <p:cNvGrpSpPr/>
        <p:nvPr/>
      </p:nvGrpSpPr>
      <p:grpSpPr>
        <a:xfrm>
          <a:off x="0" y="0"/>
          <a:ext cx="0" cy="0"/>
          <a:chOff x="0" y="0"/>
          <a:chExt cx="0" cy="0"/>
        </a:xfrm>
      </p:grpSpPr>
      <p:sp>
        <p:nvSpPr>
          <p:cNvPr id="16" name="橢圓 15">
            <a:extLst>
              <a:ext uri="{FF2B5EF4-FFF2-40B4-BE49-F238E27FC236}">
                <a16:creationId xmlns:a16="http://schemas.microsoft.com/office/drawing/2014/main" xmlns="" id="{1B3A901E-B440-4D63-BC9B-04F4E0632D91}"/>
              </a:ext>
            </a:extLst>
          </p:cNvPr>
          <p:cNvSpPr/>
          <p:nvPr/>
        </p:nvSpPr>
        <p:spPr>
          <a:xfrm>
            <a:off x="4731434" y="681934"/>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a16="http://schemas.microsoft.com/office/drawing/2014/main" xmlns="" id="{97F5BA4B-EB83-4504-B822-6485FD8C6E3A}"/>
              </a:ext>
            </a:extLst>
          </p:cNvPr>
          <p:cNvSpPr/>
          <p:nvPr/>
        </p:nvSpPr>
        <p:spPr>
          <a:xfrm>
            <a:off x="4731434" y="1619441"/>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a16="http://schemas.microsoft.com/office/drawing/2014/main" xmlns="" id="{4C82FB2B-7875-46D2-881F-05DC3C66DDB1}"/>
              </a:ext>
            </a:extLst>
          </p:cNvPr>
          <p:cNvSpPr/>
          <p:nvPr/>
        </p:nvSpPr>
        <p:spPr>
          <a:xfrm>
            <a:off x="4731434" y="2609200"/>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a16="http://schemas.microsoft.com/office/drawing/2014/main" xmlns="" id="{A0D287D9-26BA-412C-B001-B5DD28D3E003}"/>
              </a:ext>
            </a:extLst>
          </p:cNvPr>
          <p:cNvSpPr/>
          <p:nvPr/>
        </p:nvSpPr>
        <p:spPr>
          <a:xfrm>
            <a:off x="4731434" y="3572833"/>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a16="http://schemas.microsoft.com/office/drawing/2014/main" xmlns="" id="{540DCCD3-EC4E-494E-B028-922287FF069E}"/>
              </a:ext>
            </a:extLst>
          </p:cNvPr>
          <p:cNvSpPr>
            <a:spLocks noGrp="1"/>
          </p:cNvSpPr>
          <p:nvPr>
            <p:ph type="body" sz="quarter" idx="13" hasCustomPrompt="1"/>
          </p:nvPr>
        </p:nvSpPr>
        <p:spPr>
          <a:xfrm>
            <a:off x="5715000" y="777210"/>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a16="http://schemas.microsoft.com/office/drawing/2014/main" xmlns="" id="{C1DC87EB-588D-4271-8DFD-756A1DFFE5BC}"/>
              </a:ext>
            </a:extLst>
          </p:cNvPr>
          <p:cNvSpPr>
            <a:spLocks noGrp="1"/>
          </p:cNvSpPr>
          <p:nvPr>
            <p:ph type="body" sz="quarter" idx="14" hasCustomPrompt="1"/>
          </p:nvPr>
        </p:nvSpPr>
        <p:spPr>
          <a:xfrm>
            <a:off x="5715000" y="1713308"/>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a16="http://schemas.microsoft.com/office/drawing/2014/main" xmlns="" id="{FEC6A78F-CCFA-43DC-96D1-121DC68DF11B}"/>
              </a:ext>
            </a:extLst>
          </p:cNvPr>
          <p:cNvSpPr>
            <a:spLocks noGrp="1"/>
          </p:cNvSpPr>
          <p:nvPr>
            <p:ph type="body" sz="quarter" idx="15" hasCustomPrompt="1"/>
          </p:nvPr>
        </p:nvSpPr>
        <p:spPr>
          <a:xfrm>
            <a:off x="5715000" y="2691413"/>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a16="http://schemas.microsoft.com/office/drawing/2014/main" xmlns="" id="{E94FFEE0-2F1B-4E06-9173-C9D1749F7BEA}"/>
              </a:ext>
            </a:extLst>
          </p:cNvPr>
          <p:cNvSpPr>
            <a:spLocks noGrp="1"/>
          </p:cNvSpPr>
          <p:nvPr>
            <p:ph type="body" sz="quarter" idx="16" hasCustomPrompt="1"/>
          </p:nvPr>
        </p:nvSpPr>
        <p:spPr>
          <a:xfrm>
            <a:off x="5715000" y="3706771"/>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2" name="橢圓 21">
            <a:extLst>
              <a:ext uri="{FF2B5EF4-FFF2-40B4-BE49-F238E27FC236}">
                <a16:creationId xmlns:a16="http://schemas.microsoft.com/office/drawing/2014/main" xmlns="" id="{06AC7145-DD3B-418B-89D8-FB00BB7E311B}"/>
              </a:ext>
            </a:extLst>
          </p:cNvPr>
          <p:cNvSpPr/>
          <p:nvPr/>
        </p:nvSpPr>
        <p:spPr>
          <a:xfrm>
            <a:off x="4731434" y="4575653"/>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5</a:t>
            </a:r>
            <a:endParaRPr lang="zh-TW" altLang="en-US" sz="2800" dirty="0">
              <a:latin typeface="Agency FB" panose="020B0503020202020204" pitchFamily="34" charset="0"/>
            </a:endParaRPr>
          </a:p>
        </p:txBody>
      </p:sp>
      <p:sp>
        <p:nvSpPr>
          <p:cNvPr id="25" name="文字版面配置區 2">
            <a:extLst>
              <a:ext uri="{FF2B5EF4-FFF2-40B4-BE49-F238E27FC236}">
                <a16:creationId xmlns:a16="http://schemas.microsoft.com/office/drawing/2014/main" xmlns="" id="{C0E72D4B-7912-4B7C-857E-1A291AA97320}"/>
              </a:ext>
            </a:extLst>
          </p:cNvPr>
          <p:cNvSpPr>
            <a:spLocks noGrp="1"/>
          </p:cNvSpPr>
          <p:nvPr>
            <p:ph type="body" sz="quarter" idx="17" hasCustomPrompt="1"/>
          </p:nvPr>
        </p:nvSpPr>
        <p:spPr>
          <a:xfrm>
            <a:off x="5715000" y="4682940"/>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45" name="文字方塊 3">
            <a:extLst>
              <a:ext uri="{FF2B5EF4-FFF2-40B4-BE49-F238E27FC236}">
                <a16:creationId xmlns:a16="http://schemas.microsoft.com/office/drawing/2014/main" xmlns="" id="{8F9EC7BB-6A4D-40B7-AA90-C6347A51FE7B}"/>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32" name="Group 31">
            <a:extLst>
              <a:ext uri="{FF2B5EF4-FFF2-40B4-BE49-F238E27FC236}">
                <a16:creationId xmlns:a16="http://schemas.microsoft.com/office/drawing/2014/main" xmlns="" id="{5E1367F1-36F4-6048-AF20-BEA2342FBCEA}"/>
              </a:ext>
            </a:extLst>
          </p:cNvPr>
          <p:cNvGrpSpPr/>
          <p:nvPr userDrawn="1"/>
        </p:nvGrpSpPr>
        <p:grpSpPr>
          <a:xfrm>
            <a:off x="0" y="-3055"/>
            <a:ext cx="12192000" cy="504705"/>
            <a:chOff x="0" y="-3055"/>
            <a:chExt cx="12192000" cy="504705"/>
          </a:xfrm>
        </p:grpSpPr>
        <p:grpSp>
          <p:nvGrpSpPr>
            <p:cNvPr id="34" name="群組 18">
              <a:extLst>
                <a:ext uri="{FF2B5EF4-FFF2-40B4-BE49-F238E27FC236}">
                  <a16:creationId xmlns:a16="http://schemas.microsoft.com/office/drawing/2014/main" xmlns="" id="{1011F06B-06DC-774F-A73A-04DF8DC1BA1F}"/>
                </a:ext>
              </a:extLst>
            </p:cNvPr>
            <p:cNvGrpSpPr/>
            <p:nvPr userDrawn="1"/>
          </p:nvGrpSpPr>
          <p:grpSpPr>
            <a:xfrm>
              <a:off x="0" y="-3055"/>
              <a:ext cx="12192000" cy="504705"/>
              <a:chOff x="0" y="-3055"/>
              <a:chExt cx="12192000" cy="504705"/>
            </a:xfrm>
            <a:solidFill>
              <a:srgbClr val="00459D"/>
            </a:solidFill>
          </p:grpSpPr>
          <p:sp>
            <p:nvSpPr>
              <p:cNvPr id="36" name="矩形 21">
                <a:extLst>
                  <a:ext uri="{FF2B5EF4-FFF2-40B4-BE49-F238E27FC236}">
                    <a16:creationId xmlns:a16="http://schemas.microsoft.com/office/drawing/2014/main" xmlns="" id="{8AC45601-30A7-B040-87AC-E425053CD01D}"/>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5">
                <a:extLst>
                  <a:ext uri="{FF2B5EF4-FFF2-40B4-BE49-F238E27FC236}">
                    <a16:creationId xmlns:a16="http://schemas.microsoft.com/office/drawing/2014/main" xmlns="" id="{FAF3A642-4A1B-BD46-BD0E-093A5EBB4C7B}"/>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a16="http://schemas.microsoft.com/office/drawing/2014/main" xmlns="" id="{67776D36-1D20-FF41-8E6D-7B239D236C9F}"/>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8" name="群組 9">
            <a:extLst>
              <a:ext uri="{FF2B5EF4-FFF2-40B4-BE49-F238E27FC236}">
                <a16:creationId xmlns:a16="http://schemas.microsoft.com/office/drawing/2014/main" xmlns="" id="{A7751057-924A-8542-BFF0-AA1FC1BE65D2}"/>
              </a:ext>
            </a:extLst>
          </p:cNvPr>
          <p:cNvGrpSpPr/>
          <p:nvPr userDrawn="1"/>
        </p:nvGrpSpPr>
        <p:grpSpPr>
          <a:xfrm>
            <a:off x="1287386" y="1830473"/>
            <a:ext cx="2231122" cy="3299296"/>
            <a:chOff x="812799" y="1779351"/>
            <a:chExt cx="2231122" cy="3299296"/>
          </a:xfrm>
        </p:grpSpPr>
        <p:grpSp>
          <p:nvGrpSpPr>
            <p:cNvPr id="39" name="群組 8">
              <a:extLst>
                <a:ext uri="{FF2B5EF4-FFF2-40B4-BE49-F238E27FC236}">
                  <a16:creationId xmlns:a16="http://schemas.microsoft.com/office/drawing/2014/main" xmlns="" id="{3FB7F1CB-ED5A-FB40-A131-C92534C444E0}"/>
                </a:ext>
              </a:extLst>
            </p:cNvPr>
            <p:cNvGrpSpPr/>
            <p:nvPr/>
          </p:nvGrpSpPr>
          <p:grpSpPr>
            <a:xfrm>
              <a:off x="838200" y="1892300"/>
              <a:ext cx="2205721" cy="3073400"/>
              <a:chOff x="838200" y="1892300"/>
              <a:chExt cx="2205721" cy="3073400"/>
            </a:xfrm>
          </p:grpSpPr>
          <p:sp>
            <p:nvSpPr>
              <p:cNvPr id="50" name="矩形 7">
                <a:extLst>
                  <a:ext uri="{FF2B5EF4-FFF2-40B4-BE49-F238E27FC236}">
                    <a16:creationId xmlns:a16="http://schemas.microsoft.com/office/drawing/2014/main" xmlns="" id="{3F09BEF7-1A9A-EA47-A649-0DBE29F60A4C}"/>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MH_Others_1">
                <a:extLst>
                  <a:ext uri="{FF2B5EF4-FFF2-40B4-BE49-F238E27FC236}">
                    <a16:creationId xmlns:a16="http://schemas.microsoft.com/office/drawing/2014/main" xmlns="" id="{D3E15584-F59C-C44F-9A94-81914830D10E}"/>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3" name="MH_Others_2">
              <a:extLst>
                <a:ext uri="{FF2B5EF4-FFF2-40B4-BE49-F238E27FC236}">
                  <a16:creationId xmlns:a16="http://schemas.microsoft.com/office/drawing/2014/main" xmlns="" id="{C9490AF4-770C-234E-BFC4-03B2826CCBEE}"/>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52" name="矩形 77">
            <a:extLst>
              <a:ext uri="{FF2B5EF4-FFF2-40B4-BE49-F238E27FC236}">
                <a16:creationId xmlns:a16="http://schemas.microsoft.com/office/drawing/2014/main" xmlns="" id="{F07BB171-32D6-2D4F-AAA6-714F88B48C2B}"/>
              </a:ext>
            </a:extLst>
          </p:cNvPr>
          <p:cNvSpPr/>
          <p:nvPr userDrawn="1"/>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8" name="Group 57">
            <a:extLst>
              <a:ext uri="{FF2B5EF4-FFF2-40B4-BE49-F238E27FC236}">
                <a16:creationId xmlns:a16="http://schemas.microsoft.com/office/drawing/2014/main" xmlns="" id="{2D8552FD-9787-EA40-BC02-D4FADDDFEC80}"/>
              </a:ext>
            </a:extLst>
          </p:cNvPr>
          <p:cNvGrpSpPr/>
          <p:nvPr userDrawn="1"/>
        </p:nvGrpSpPr>
        <p:grpSpPr>
          <a:xfrm>
            <a:off x="0" y="6310312"/>
            <a:ext cx="12192000" cy="547688"/>
            <a:chOff x="0" y="6310312"/>
            <a:chExt cx="12192000" cy="547688"/>
          </a:xfrm>
        </p:grpSpPr>
        <p:sp>
          <p:nvSpPr>
            <p:cNvPr id="59" name="矩形 28">
              <a:extLst>
                <a:ext uri="{FF2B5EF4-FFF2-40B4-BE49-F238E27FC236}">
                  <a16:creationId xmlns:a16="http://schemas.microsoft.com/office/drawing/2014/main" xmlns="" id="{FF26E115-B6EE-6A40-B6DD-76995164B74E}"/>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29">
              <a:extLst>
                <a:ext uri="{FF2B5EF4-FFF2-40B4-BE49-F238E27FC236}">
                  <a16:creationId xmlns:a16="http://schemas.microsoft.com/office/drawing/2014/main" xmlns="" id="{3DEB2C4B-399D-2345-AFEA-5D3ABA6D398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1" name="日期版面配置區 3">
            <a:extLst>
              <a:ext uri="{FF2B5EF4-FFF2-40B4-BE49-F238E27FC236}">
                <a16:creationId xmlns:a16="http://schemas.microsoft.com/office/drawing/2014/main" xmlns="" id="{2FAC7EB5-8791-B44D-8604-1DC145B0F8A8}"/>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62" name="投影片編號版面配置區 5">
            <a:extLst>
              <a:ext uri="{FF2B5EF4-FFF2-40B4-BE49-F238E27FC236}">
                <a16:creationId xmlns:a16="http://schemas.microsoft.com/office/drawing/2014/main" xmlns="" id="{963897A9-9167-EE4C-8800-DBECBCF4900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40" name="Picture 35">
            <a:extLst>
              <a:ext uri="{FF2B5EF4-FFF2-40B4-BE49-F238E27FC236}">
                <a16:creationId xmlns:a16="http://schemas.microsoft.com/office/drawing/2014/main" xmlns="" id="{8825AD1D-658D-405A-B58D-C64C56C389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9985" y="37863"/>
            <a:ext cx="1636304" cy="327261"/>
          </a:xfrm>
          <a:prstGeom prst="rect">
            <a:avLst/>
          </a:prstGeom>
        </p:spPr>
      </p:pic>
      <p:pic>
        <p:nvPicPr>
          <p:cNvPr id="41" name="Picture 22">
            <a:extLst>
              <a:ext uri="{FF2B5EF4-FFF2-40B4-BE49-F238E27FC236}">
                <a16:creationId xmlns:a16="http://schemas.microsoft.com/office/drawing/2014/main" xmlns="" id="{C55A50B7-D9C5-417C-AFB2-E04004CBCFE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
        <p:nvSpPr>
          <p:cNvPr id="33" name="橢圓 32">
            <a:extLst>
              <a:ext uri="{FF2B5EF4-FFF2-40B4-BE49-F238E27FC236}">
                <a16:creationId xmlns:a16="http://schemas.microsoft.com/office/drawing/2014/main" xmlns="" id="{A0D287D9-26BA-412C-B001-B5DD28D3E003}"/>
              </a:ext>
            </a:extLst>
          </p:cNvPr>
          <p:cNvSpPr/>
          <p:nvPr userDrawn="1"/>
        </p:nvSpPr>
        <p:spPr>
          <a:xfrm>
            <a:off x="4731434" y="5511934"/>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latin typeface="Agency FB" panose="020B0503020202020204" pitchFamily="34" charset="0"/>
              </a:rPr>
              <a:t>6</a:t>
            </a:r>
            <a:endParaRPr lang="zh-TW" altLang="en-US" sz="2800" dirty="0">
              <a:latin typeface="Agency FB" panose="020B0503020202020204" pitchFamily="34" charset="0"/>
            </a:endParaRPr>
          </a:p>
        </p:txBody>
      </p:sp>
      <p:sp>
        <p:nvSpPr>
          <p:cNvPr id="42" name="文字版面配置區 2">
            <a:extLst>
              <a:ext uri="{FF2B5EF4-FFF2-40B4-BE49-F238E27FC236}">
                <a16:creationId xmlns:a16="http://schemas.microsoft.com/office/drawing/2014/main" xmlns="" id="{C0E72D4B-7912-4B7C-857E-1A291AA97320}"/>
              </a:ext>
            </a:extLst>
          </p:cNvPr>
          <p:cNvSpPr>
            <a:spLocks noGrp="1"/>
          </p:cNvSpPr>
          <p:nvPr>
            <p:ph type="body" sz="quarter" idx="18" hasCustomPrompt="1"/>
          </p:nvPr>
        </p:nvSpPr>
        <p:spPr>
          <a:xfrm>
            <a:off x="5715000" y="5624108"/>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Tree>
    <p:extLst>
      <p:ext uri="{BB962C8B-B14F-4D97-AF65-F5344CB8AC3E}">
        <p14:creationId xmlns:p14="http://schemas.microsoft.com/office/powerpoint/2010/main" val="40348702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一般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xmlns="" id="{692E3208-5966-4A1A-8470-E4E37BCCA605}"/>
              </a:ext>
            </a:extLst>
          </p:cNvPr>
          <p:cNvSpPr>
            <a:spLocks noGrp="1"/>
          </p:cNvSpPr>
          <p:nvPr>
            <p:ph idx="1"/>
          </p:nvPr>
        </p:nvSpPr>
        <p:spPr>
          <a:xfrm>
            <a:off x="838200" y="1579418"/>
            <a:ext cx="10515600" cy="4597545"/>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2" name="群組 11">
            <a:extLst>
              <a:ext uri="{FF2B5EF4-FFF2-40B4-BE49-F238E27FC236}">
                <a16:creationId xmlns:a16="http://schemas.microsoft.com/office/drawing/2014/main" xmlns="" id="{D6A354A6-7A03-4121-B9DD-647BC7764B5B}"/>
              </a:ext>
            </a:extLst>
          </p:cNvPr>
          <p:cNvGrpSpPr/>
          <p:nvPr userDrawn="1"/>
        </p:nvGrpSpPr>
        <p:grpSpPr>
          <a:xfrm>
            <a:off x="-293799" y="712828"/>
            <a:ext cx="962357" cy="630151"/>
            <a:chOff x="-293799" y="712828"/>
            <a:chExt cx="962357" cy="630151"/>
          </a:xfrm>
        </p:grpSpPr>
        <p:sp>
          <p:nvSpPr>
            <p:cNvPr id="7" name="Diamond 33">
              <a:extLst>
                <a:ext uri="{FF2B5EF4-FFF2-40B4-BE49-F238E27FC236}">
                  <a16:creationId xmlns:a16="http://schemas.microsoft.com/office/drawing/2014/main" xmlns="" id="{7EC92398-96C4-4CA9-82FE-A08A5CCE8CB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8" name="Diamond 33">
              <a:extLst>
                <a:ext uri="{FF2B5EF4-FFF2-40B4-BE49-F238E27FC236}">
                  <a16:creationId xmlns:a16="http://schemas.microsoft.com/office/drawing/2014/main" xmlns="" id="{3C3B9FEE-C7ED-4ED5-93F8-DBE2C8E7B33C}"/>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14" name="日期版面配置區 13">
            <a:extLst>
              <a:ext uri="{FF2B5EF4-FFF2-40B4-BE49-F238E27FC236}">
                <a16:creationId xmlns:a16="http://schemas.microsoft.com/office/drawing/2014/main" xmlns="" id="{53629262-3647-473A-A768-7FBCBDBA41C7}"/>
              </a:ext>
            </a:extLst>
          </p:cNvPr>
          <p:cNvSpPr>
            <a:spLocks noGrp="1"/>
          </p:cNvSpPr>
          <p:nvPr>
            <p:ph type="dt" sz="half" idx="1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sp>
        <p:nvSpPr>
          <p:cNvPr id="9" name="投影片編號版面配置區 5">
            <a:extLst>
              <a:ext uri="{FF2B5EF4-FFF2-40B4-BE49-F238E27FC236}">
                <a16:creationId xmlns:a16="http://schemas.microsoft.com/office/drawing/2014/main" xmlns="" id="{A690CEED-1728-45D5-AF97-D3DC93019F4D}"/>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4517445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兩個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79F4447-370C-4F26-90A0-094E0B4DDFAE}"/>
              </a:ext>
            </a:extLst>
          </p:cNvPr>
          <p:cNvSpPr>
            <a:spLocks noGrp="1"/>
          </p:cNvSpPr>
          <p:nvPr>
            <p:ph sz="half" idx="1"/>
          </p:nvPr>
        </p:nvSpPr>
        <p:spPr>
          <a:xfrm>
            <a:off x="838200" y="1577356"/>
            <a:ext cx="5181600" cy="459960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409497D1-7C84-4C2E-946D-271C10A2F084}"/>
              </a:ext>
            </a:extLst>
          </p:cNvPr>
          <p:cNvSpPr>
            <a:spLocks noGrp="1"/>
          </p:cNvSpPr>
          <p:nvPr>
            <p:ph sz="half" idx="2"/>
          </p:nvPr>
        </p:nvSpPr>
        <p:spPr>
          <a:xfrm>
            <a:off x="6172200" y="1577356"/>
            <a:ext cx="5181600" cy="459960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 1">
            <a:extLst>
              <a:ext uri="{FF2B5EF4-FFF2-40B4-BE49-F238E27FC236}">
                <a16:creationId xmlns:a16="http://schemas.microsoft.com/office/drawing/2014/main" xmlns="" id="{863A73A0-A4E9-422C-A7E2-4EFC884ABC05}"/>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2" name="日期版面配置區 1">
            <a:extLst>
              <a:ext uri="{FF2B5EF4-FFF2-40B4-BE49-F238E27FC236}">
                <a16:creationId xmlns:a16="http://schemas.microsoft.com/office/drawing/2014/main" xmlns="" id="{FA8C33E6-F4DA-4289-A5D1-84AFCB0FF7E6}"/>
              </a:ext>
            </a:extLst>
          </p:cNvPr>
          <p:cNvSpPr>
            <a:spLocks noGrp="1"/>
          </p:cNvSpPr>
          <p:nvPr>
            <p:ph type="dt" sz="half" idx="1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sp>
        <p:nvSpPr>
          <p:cNvPr id="11" name="Diamond 33">
            <a:extLst>
              <a:ext uri="{FF2B5EF4-FFF2-40B4-BE49-F238E27FC236}">
                <a16:creationId xmlns:a16="http://schemas.microsoft.com/office/drawing/2014/main" xmlns="" id="{8136D4EE-9E73-6A48-A995-5F5241728060}"/>
              </a:ext>
            </a:extLst>
          </p:cNvPr>
          <p:cNvSpPr/>
          <p:nvPr userDrawn="1"/>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12" name="Diamond 33">
            <a:extLst>
              <a:ext uri="{FF2B5EF4-FFF2-40B4-BE49-F238E27FC236}">
                <a16:creationId xmlns:a16="http://schemas.microsoft.com/office/drawing/2014/main" xmlns="" id="{A286728E-85C2-2E43-97FB-E81FB7143BC7}"/>
              </a:ext>
            </a:extLst>
          </p:cNvPr>
          <p:cNvSpPr/>
          <p:nvPr userDrawn="1"/>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sp>
        <p:nvSpPr>
          <p:cNvPr id="9" name="投影片編號版面配置區 5">
            <a:extLst>
              <a:ext uri="{FF2B5EF4-FFF2-40B4-BE49-F238E27FC236}">
                <a16:creationId xmlns:a16="http://schemas.microsoft.com/office/drawing/2014/main" xmlns="" id="{D6FB604E-DD26-49D5-BDDB-AA4B4361118A}"/>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9578787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金字塔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3" name="群組 12">
            <a:extLst>
              <a:ext uri="{FF2B5EF4-FFF2-40B4-BE49-F238E27FC236}">
                <a16:creationId xmlns:a16="http://schemas.microsoft.com/office/drawing/2014/main" xmlns="" id="{B295ABC8-A649-413F-862F-A1686434DA5B}"/>
              </a:ext>
            </a:extLst>
          </p:cNvPr>
          <p:cNvGrpSpPr/>
          <p:nvPr/>
        </p:nvGrpSpPr>
        <p:grpSpPr>
          <a:xfrm>
            <a:off x="877681" y="1577356"/>
            <a:ext cx="10436638" cy="4394200"/>
            <a:chOff x="663162" y="1587500"/>
            <a:chExt cx="7765835" cy="3364287"/>
          </a:xfrm>
        </p:grpSpPr>
        <p:sp>
          <p:nvSpPr>
            <p:cNvPr id="19" name="Rectangle 2">
              <a:extLst>
                <a:ext uri="{FF2B5EF4-FFF2-40B4-BE49-F238E27FC236}">
                  <a16:creationId xmlns:a16="http://schemas.microsoft.com/office/drawing/2014/main" xmlns="" id="{24262628-327D-4A86-9691-57BCEC51D5F0}"/>
                </a:ext>
              </a:extLst>
            </p:cNvPr>
            <p:cNvSpPr>
              <a:spLocks noChangeArrowheads="1"/>
            </p:cNvSpPr>
            <p:nvPr/>
          </p:nvSpPr>
          <p:spPr bwMode="auto">
            <a:xfrm>
              <a:off x="2172375" y="1611048"/>
              <a:ext cx="6256622" cy="744411"/>
            </a:xfrm>
            <a:prstGeom prst="rect">
              <a:avLst/>
            </a:prstGeom>
            <a:solidFill>
              <a:schemeClr val="accent3">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dirty="0">
                <a:latin typeface="微軟正黑體" panose="020B0604030504040204" pitchFamily="34" charset="-120"/>
                <a:ea typeface="微軟正黑體" panose="020B0604030504040204" pitchFamily="34" charset="-120"/>
              </a:endParaRPr>
            </a:p>
          </p:txBody>
        </p:sp>
        <p:sp>
          <p:nvSpPr>
            <p:cNvPr id="20" name="Rectangle 4">
              <a:extLst>
                <a:ext uri="{FF2B5EF4-FFF2-40B4-BE49-F238E27FC236}">
                  <a16:creationId xmlns:a16="http://schemas.microsoft.com/office/drawing/2014/main" xmlns="" id="{8960D08C-2AB9-48CA-AC58-99121457CEEC}"/>
                </a:ext>
              </a:extLst>
            </p:cNvPr>
            <p:cNvSpPr>
              <a:spLocks noChangeArrowheads="1"/>
            </p:cNvSpPr>
            <p:nvPr/>
          </p:nvSpPr>
          <p:spPr bwMode="auto">
            <a:xfrm>
              <a:off x="2772871" y="3316149"/>
              <a:ext cx="5656126" cy="751165"/>
            </a:xfrm>
            <a:prstGeom prst="rect">
              <a:avLst/>
            </a:prstGeom>
            <a:solidFill>
              <a:schemeClr val="accent3">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21" name="Rectangle 5">
              <a:extLst>
                <a:ext uri="{FF2B5EF4-FFF2-40B4-BE49-F238E27FC236}">
                  <a16:creationId xmlns:a16="http://schemas.microsoft.com/office/drawing/2014/main" xmlns="" id="{E494D0C9-E553-46E0-A4D2-435A344D9CC3}"/>
                </a:ext>
              </a:extLst>
            </p:cNvPr>
            <p:cNvSpPr>
              <a:spLocks noChangeArrowheads="1"/>
            </p:cNvSpPr>
            <p:nvPr/>
          </p:nvSpPr>
          <p:spPr bwMode="auto">
            <a:xfrm>
              <a:off x="3348712" y="4187476"/>
              <a:ext cx="5080285" cy="758075"/>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zh-CN" altLang="en-US" sz="2400" dirty="0">
                <a:latin typeface="微軟正黑體" panose="020B0604030504040204" pitchFamily="34" charset="-120"/>
                <a:ea typeface="微軟正黑體" panose="020B0604030504040204" pitchFamily="34" charset="-120"/>
              </a:endParaRPr>
            </a:p>
          </p:txBody>
        </p:sp>
        <p:sp>
          <p:nvSpPr>
            <p:cNvPr id="22" name="Rectangle 2">
              <a:extLst>
                <a:ext uri="{FF2B5EF4-FFF2-40B4-BE49-F238E27FC236}">
                  <a16:creationId xmlns:a16="http://schemas.microsoft.com/office/drawing/2014/main" xmlns="" id="{C04B1DE5-B64D-4C45-A5C9-C81DE0787AA6}"/>
                </a:ext>
              </a:extLst>
            </p:cNvPr>
            <p:cNvSpPr>
              <a:spLocks noChangeArrowheads="1"/>
            </p:cNvSpPr>
            <p:nvPr/>
          </p:nvSpPr>
          <p:spPr bwMode="auto">
            <a:xfrm>
              <a:off x="2396212" y="2451381"/>
              <a:ext cx="6032785" cy="765681"/>
            </a:xfrm>
            <a:prstGeom prst="rect">
              <a:avLst/>
            </a:prstGeom>
            <a:solidFill>
              <a:schemeClr val="accent4">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grpSp>
          <p:nvGrpSpPr>
            <p:cNvPr id="23" name="Group 14">
              <a:extLst>
                <a:ext uri="{FF2B5EF4-FFF2-40B4-BE49-F238E27FC236}">
                  <a16:creationId xmlns:a16="http://schemas.microsoft.com/office/drawing/2014/main" xmlns="" id="{AC47027B-93A0-4635-8427-C9ECC6B2F974}"/>
                </a:ext>
              </a:extLst>
            </p:cNvPr>
            <p:cNvGrpSpPr>
              <a:grpSpLocks/>
            </p:cNvGrpSpPr>
            <p:nvPr/>
          </p:nvGrpSpPr>
          <p:grpSpPr bwMode="auto">
            <a:xfrm>
              <a:off x="663162" y="1587500"/>
              <a:ext cx="3104960" cy="3364287"/>
              <a:chOff x="305" y="653"/>
              <a:chExt cx="2597" cy="2711"/>
            </a:xfrm>
          </p:grpSpPr>
          <p:sp>
            <p:nvSpPr>
              <p:cNvPr id="27" name="Freeform 21">
                <a:extLst>
                  <a:ext uri="{FF2B5EF4-FFF2-40B4-BE49-F238E27FC236}">
                    <a16:creationId xmlns:a16="http://schemas.microsoft.com/office/drawing/2014/main" xmlns="" id="{C17D8486-5D57-4459-BE07-ED592753AA6A}"/>
                  </a:ext>
                </a:extLst>
              </p:cNvPr>
              <p:cNvSpPr>
                <a:spLocks/>
              </p:cNvSpPr>
              <p:nvPr/>
            </p:nvSpPr>
            <p:spPr bwMode="gray">
              <a:xfrm>
                <a:off x="305" y="2746"/>
                <a:ext cx="2597" cy="618"/>
              </a:xfrm>
              <a:custGeom>
                <a:avLst/>
                <a:gdLst>
                  <a:gd name="T0" fmla="*/ 0 w 2557"/>
                  <a:gd name="T1" fmla="*/ 4191 h 538"/>
                  <a:gd name="T2" fmla="*/ 3227 w 2557"/>
                  <a:gd name="T3" fmla="*/ 4185 h 538"/>
                  <a:gd name="T4" fmla="*/ 2854 w 2557"/>
                  <a:gd name="T5" fmla="*/ 1 h 538"/>
                  <a:gd name="T6" fmla="*/ 365 w 2557"/>
                  <a:gd name="T7" fmla="*/ 0 h 538"/>
                  <a:gd name="T8" fmla="*/ 0 w 2557"/>
                  <a:gd name="T9" fmla="*/ 419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solidFill>
                <a:schemeClr val="accent6"/>
              </a:solidFill>
              <a:ln w="12700" cap="rnd">
                <a:noFill/>
                <a:round/>
                <a:headEnd/>
                <a:tailEnd/>
              </a:ln>
            </p:spPr>
            <p:txBody>
              <a:bodyPr/>
              <a:lstStyle/>
              <a:p>
                <a:pPr eaLnBrk="1" fontAlgn="auto" hangingPunct="1">
                  <a:spcBef>
                    <a:spcPts val="0"/>
                  </a:spcBef>
                  <a:spcAft>
                    <a:spcPts val="0"/>
                  </a:spcAft>
                  <a:defRPr/>
                </a:pPr>
                <a:endParaRPr lang="zh-CN" altLang="en-US" sz="2400" dirty="0">
                  <a:latin typeface="微軟正黑體" panose="020B0604030504040204" pitchFamily="34" charset="-120"/>
                  <a:ea typeface="微軟正黑體" panose="020B0604030504040204" pitchFamily="34" charset="-120"/>
                </a:endParaRPr>
              </a:p>
            </p:txBody>
          </p:sp>
          <p:sp>
            <p:nvSpPr>
              <p:cNvPr id="28" name="Freeform 26">
                <a:extLst>
                  <a:ext uri="{FF2B5EF4-FFF2-40B4-BE49-F238E27FC236}">
                    <a16:creationId xmlns:a16="http://schemas.microsoft.com/office/drawing/2014/main" xmlns="" id="{86FFF2DB-BC93-4625-855A-D3F8B6FD0264}"/>
                  </a:ext>
                </a:extLst>
              </p:cNvPr>
              <p:cNvSpPr>
                <a:spLocks/>
              </p:cNvSpPr>
              <p:nvPr/>
            </p:nvSpPr>
            <p:spPr bwMode="gray">
              <a:xfrm>
                <a:off x="635" y="2051"/>
                <a:ext cx="1935" cy="605"/>
              </a:xfrm>
              <a:custGeom>
                <a:avLst/>
                <a:gdLst>
                  <a:gd name="T0" fmla="*/ 0 w 1906"/>
                  <a:gd name="T1" fmla="*/ 4042 h 530"/>
                  <a:gd name="T2" fmla="*/ 2389 w 1906"/>
                  <a:gd name="T3" fmla="*/ 4042 h 530"/>
                  <a:gd name="T4" fmla="*/ 2014 w 1906"/>
                  <a:gd name="T5" fmla="*/ 0 h 530"/>
                  <a:gd name="T6" fmla="*/ 353 w 1906"/>
                  <a:gd name="T7" fmla="*/ 0 h 530"/>
                  <a:gd name="T8" fmla="*/ 0 w 1906"/>
                  <a:gd name="T9" fmla="*/ 404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solidFill>
                <a:schemeClr val="accent3">
                  <a:lumMod val="75000"/>
                </a:schemeClr>
              </a:solidFill>
              <a:ln w="12700" cap="rnd">
                <a:noFill/>
                <a:round/>
                <a:headEnd/>
                <a:tailEnd/>
              </a:ln>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29" name="Freeform 29">
                <a:extLst>
                  <a:ext uri="{FF2B5EF4-FFF2-40B4-BE49-F238E27FC236}">
                    <a16:creationId xmlns:a16="http://schemas.microsoft.com/office/drawing/2014/main" xmlns="" id="{C44BCE97-CE50-4C78-88D5-500A5F5D4829}"/>
                  </a:ext>
                </a:extLst>
              </p:cNvPr>
              <p:cNvSpPr>
                <a:spLocks/>
              </p:cNvSpPr>
              <p:nvPr/>
            </p:nvSpPr>
            <p:spPr bwMode="gray">
              <a:xfrm>
                <a:off x="955" y="1354"/>
                <a:ext cx="1256" cy="617"/>
              </a:xfrm>
              <a:custGeom>
                <a:avLst/>
                <a:gdLst>
                  <a:gd name="T0" fmla="*/ 0 w 1239"/>
                  <a:gd name="T1" fmla="*/ 4191 h 538"/>
                  <a:gd name="T2" fmla="*/ 1554 w 1239"/>
                  <a:gd name="T3" fmla="*/ 4191 h 538"/>
                  <a:gd name="T4" fmla="*/ 1193 w 1239"/>
                  <a:gd name="T5" fmla="*/ 0 h 538"/>
                  <a:gd name="T6" fmla="*/ 361 w 1239"/>
                  <a:gd name="T7" fmla="*/ 0 h 538"/>
                  <a:gd name="T8" fmla="*/ 0 w 1239"/>
                  <a:gd name="T9" fmla="*/ 419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solidFill>
                <a:schemeClr val="accent4"/>
              </a:solidFill>
              <a:ln w="12700" cap="rnd">
                <a:noFill/>
                <a:round/>
                <a:headEnd/>
                <a:tailEnd/>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30" name="Freeform 32">
                <a:extLst>
                  <a:ext uri="{FF2B5EF4-FFF2-40B4-BE49-F238E27FC236}">
                    <a16:creationId xmlns:a16="http://schemas.microsoft.com/office/drawing/2014/main" xmlns="" id="{F18E3E5A-7772-4DC2-B9DB-74DB0B9BA65B}"/>
                  </a:ext>
                </a:extLst>
              </p:cNvPr>
              <p:cNvSpPr>
                <a:spLocks/>
              </p:cNvSpPr>
              <p:nvPr/>
            </p:nvSpPr>
            <p:spPr bwMode="gray">
              <a:xfrm>
                <a:off x="1284" y="653"/>
                <a:ext cx="598" cy="619"/>
              </a:xfrm>
              <a:custGeom>
                <a:avLst/>
                <a:gdLst>
                  <a:gd name="T0" fmla="*/ 0 w 587"/>
                  <a:gd name="T1" fmla="*/ 4177 h 537"/>
                  <a:gd name="T2" fmla="*/ 773 w 587"/>
                  <a:gd name="T3" fmla="*/ 4203 h 537"/>
                  <a:gd name="T4" fmla="*/ 373 w 587"/>
                  <a:gd name="T5" fmla="*/ 0 h 537"/>
                  <a:gd name="T6" fmla="*/ 0 w 587"/>
                  <a:gd name="T7" fmla="*/ 4177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solidFill>
                <a:schemeClr val="accent2"/>
              </a:solidFill>
              <a:ln w="12700" cap="rnd">
                <a:noFill/>
                <a:round/>
                <a:headEnd/>
                <a:tailEnd/>
              </a:ln>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grpSp>
      </p:grpSp>
      <p:sp>
        <p:nvSpPr>
          <p:cNvPr id="32" name="文字版面配置區 31">
            <a:extLst>
              <a:ext uri="{FF2B5EF4-FFF2-40B4-BE49-F238E27FC236}">
                <a16:creationId xmlns:a16="http://schemas.microsoft.com/office/drawing/2014/main" xmlns="" id="{4BFCB77C-2E34-4BFC-BA4C-D27537B95278}"/>
              </a:ext>
            </a:extLst>
          </p:cNvPr>
          <p:cNvSpPr>
            <a:spLocks noGrp="1"/>
          </p:cNvSpPr>
          <p:nvPr>
            <p:ph type="body" sz="quarter" idx="13"/>
          </p:nvPr>
        </p:nvSpPr>
        <p:spPr>
          <a:xfrm>
            <a:off x="5473700" y="1879411"/>
            <a:ext cx="575773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3" name="文字版面配置區 31">
            <a:extLst>
              <a:ext uri="{FF2B5EF4-FFF2-40B4-BE49-F238E27FC236}">
                <a16:creationId xmlns:a16="http://schemas.microsoft.com/office/drawing/2014/main" xmlns="" id="{66032EB7-BAC3-48DB-BB29-9D779DE232BD}"/>
              </a:ext>
            </a:extLst>
          </p:cNvPr>
          <p:cNvSpPr>
            <a:spLocks noGrp="1"/>
          </p:cNvSpPr>
          <p:nvPr>
            <p:ph type="body" sz="quarter" idx="14"/>
          </p:nvPr>
        </p:nvSpPr>
        <p:spPr>
          <a:xfrm>
            <a:off x="5473700" y="2965205"/>
            <a:ext cx="575773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4" name="文字版面配置區 31">
            <a:extLst>
              <a:ext uri="{FF2B5EF4-FFF2-40B4-BE49-F238E27FC236}">
                <a16:creationId xmlns:a16="http://schemas.microsoft.com/office/drawing/2014/main" xmlns="" id="{AA5CBD56-6B38-473D-A0D0-24975297E73F}"/>
              </a:ext>
            </a:extLst>
          </p:cNvPr>
          <p:cNvSpPr>
            <a:spLocks noGrp="1"/>
          </p:cNvSpPr>
          <p:nvPr>
            <p:ph type="body" sz="quarter" idx="15"/>
          </p:nvPr>
        </p:nvSpPr>
        <p:spPr>
          <a:xfrm>
            <a:off x="5473699" y="4115321"/>
            <a:ext cx="579917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5" name="文字版面配置區 31">
            <a:extLst>
              <a:ext uri="{FF2B5EF4-FFF2-40B4-BE49-F238E27FC236}">
                <a16:creationId xmlns:a16="http://schemas.microsoft.com/office/drawing/2014/main" xmlns="" id="{BCE660F0-57CF-49FD-ADA8-57F14559F7A7}"/>
              </a:ext>
            </a:extLst>
          </p:cNvPr>
          <p:cNvSpPr>
            <a:spLocks noGrp="1"/>
          </p:cNvSpPr>
          <p:nvPr>
            <p:ph type="body" sz="quarter" idx="16"/>
          </p:nvPr>
        </p:nvSpPr>
        <p:spPr>
          <a:xfrm>
            <a:off x="5473699" y="5317325"/>
            <a:ext cx="5757740"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6" name="文字版面配置區 31">
            <a:extLst>
              <a:ext uri="{FF2B5EF4-FFF2-40B4-BE49-F238E27FC236}">
                <a16:creationId xmlns:a16="http://schemas.microsoft.com/office/drawing/2014/main" xmlns="" id="{D1D6E082-631C-4C23-AD3A-96544D0BBF11}"/>
              </a:ext>
            </a:extLst>
          </p:cNvPr>
          <p:cNvSpPr>
            <a:spLocks noGrp="1"/>
          </p:cNvSpPr>
          <p:nvPr>
            <p:ph type="body" sz="quarter" idx="17" hasCustomPrompt="1"/>
          </p:nvPr>
        </p:nvSpPr>
        <p:spPr>
          <a:xfrm>
            <a:off x="1716642" y="5249887"/>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7" name="文字版面配置區 31">
            <a:extLst>
              <a:ext uri="{FF2B5EF4-FFF2-40B4-BE49-F238E27FC236}">
                <a16:creationId xmlns:a16="http://schemas.microsoft.com/office/drawing/2014/main" xmlns="" id="{17E14217-F95C-4A94-B776-151DE10BD07F}"/>
              </a:ext>
            </a:extLst>
          </p:cNvPr>
          <p:cNvSpPr>
            <a:spLocks noGrp="1"/>
          </p:cNvSpPr>
          <p:nvPr>
            <p:ph type="body" sz="quarter" idx="18" hasCustomPrompt="1"/>
          </p:nvPr>
        </p:nvSpPr>
        <p:spPr>
          <a:xfrm>
            <a:off x="1716642" y="4106612"/>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8" name="文字版面配置區 31">
            <a:extLst>
              <a:ext uri="{FF2B5EF4-FFF2-40B4-BE49-F238E27FC236}">
                <a16:creationId xmlns:a16="http://schemas.microsoft.com/office/drawing/2014/main" xmlns="" id="{3659F429-0C4C-4535-84B0-F9FF4992FFAC}"/>
              </a:ext>
            </a:extLst>
          </p:cNvPr>
          <p:cNvSpPr>
            <a:spLocks noGrp="1"/>
          </p:cNvSpPr>
          <p:nvPr>
            <p:ph type="body" sz="quarter" idx="19" hasCustomPrompt="1"/>
          </p:nvPr>
        </p:nvSpPr>
        <p:spPr>
          <a:xfrm>
            <a:off x="1716642" y="2973350"/>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9" name="文字版面配置區 31">
            <a:extLst>
              <a:ext uri="{FF2B5EF4-FFF2-40B4-BE49-F238E27FC236}">
                <a16:creationId xmlns:a16="http://schemas.microsoft.com/office/drawing/2014/main" xmlns="" id="{E90730BB-969E-4ECC-A395-CAC6A13007F8}"/>
              </a:ext>
            </a:extLst>
          </p:cNvPr>
          <p:cNvSpPr>
            <a:spLocks noGrp="1"/>
          </p:cNvSpPr>
          <p:nvPr>
            <p:ph type="body" sz="quarter" idx="20" hasCustomPrompt="1"/>
          </p:nvPr>
        </p:nvSpPr>
        <p:spPr>
          <a:xfrm>
            <a:off x="1716642" y="1883178"/>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 name="日期版面配置區 2">
            <a:extLst>
              <a:ext uri="{FF2B5EF4-FFF2-40B4-BE49-F238E27FC236}">
                <a16:creationId xmlns:a16="http://schemas.microsoft.com/office/drawing/2014/main" xmlns="" id="{629C32AC-FB97-4899-A590-6B6E5BC6DF59}"/>
              </a:ext>
            </a:extLst>
          </p:cNvPr>
          <p:cNvSpPr>
            <a:spLocks noGrp="1"/>
          </p:cNvSpPr>
          <p:nvPr>
            <p:ph type="dt" sz="half" idx="21"/>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26" name="群組 11">
            <a:extLst>
              <a:ext uri="{FF2B5EF4-FFF2-40B4-BE49-F238E27FC236}">
                <a16:creationId xmlns:a16="http://schemas.microsoft.com/office/drawing/2014/main" xmlns="" id="{D130EE1E-710A-3545-88CA-2281DFDA001A}"/>
              </a:ext>
            </a:extLst>
          </p:cNvPr>
          <p:cNvGrpSpPr/>
          <p:nvPr userDrawn="1"/>
        </p:nvGrpSpPr>
        <p:grpSpPr>
          <a:xfrm>
            <a:off x="-293799" y="712828"/>
            <a:ext cx="962357" cy="630151"/>
            <a:chOff x="-293799" y="712828"/>
            <a:chExt cx="962357" cy="630151"/>
          </a:xfrm>
        </p:grpSpPr>
        <p:sp>
          <p:nvSpPr>
            <p:cNvPr id="42" name="Diamond 33">
              <a:extLst>
                <a:ext uri="{FF2B5EF4-FFF2-40B4-BE49-F238E27FC236}">
                  <a16:creationId xmlns:a16="http://schemas.microsoft.com/office/drawing/2014/main" xmlns="" id="{15FBDA8C-1E80-B44F-AEA0-38D0E7247900}"/>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3" name="Diamond 33">
              <a:extLst>
                <a:ext uri="{FF2B5EF4-FFF2-40B4-BE49-F238E27FC236}">
                  <a16:creationId xmlns:a16="http://schemas.microsoft.com/office/drawing/2014/main" xmlns="" id="{1EDE557F-E1B2-F94D-862D-C685EE41B6E8}"/>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1" name="投影片編號版面配置區 5">
            <a:extLst>
              <a:ext uri="{FF2B5EF4-FFF2-40B4-BE49-F238E27FC236}">
                <a16:creationId xmlns:a16="http://schemas.microsoft.com/office/drawing/2014/main" xmlns="" id="{A3A4C5ED-AD05-493A-8736-EDD5757DAC23}"/>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4865276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BC49B83-8316-D54B-9D70-54A9089B2667}"/>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a16="http://schemas.microsoft.com/office/drawing/2014/main" xmlns="" id="{E73C9E1C-5A5F-4C41-B7D3-94DA28D067DA}"/>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xmlns="" id="{FC9E0242-DD0E-479D-BECD-0FD83F7D769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a16="http://schemas.microsoft.com/office/drawing/2014/main" xmlns="" id="{0BC7C8DB-A8B2-4FA8-A3D6-00007801EF83}"/>
              </a:ext>
            </a:extLst>
          </p:cNvPr>
          <p:cNvSpPr>
            <a:spLocks noGrp="1"/>
          </p:cNvSpPr>
          <p:nvPr userDrawn="1">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2" name="投影片編號版面配置區 5">
            <a:extLst>
              <a:ext uri="{FF2B5EF4-FFF2-40B4-BE49-F238E27FC236}">
                <a16:creationId xmlns:a16="http://schemas.microsoft.com/office/drawing/2014/main" xmlns="" id="{BBE4BDB8-8CCF-4494-BD6A-E20C02CE6968}"/>
              </a:ext>
            </a:extLst>
          </p:cNvPr>
          <p:cNvSpPr>
            <a:spLocks noGrp="1"/>
          </p:cNvSpPr>
          <p:nvPr userDrawn="1">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grpSp>
        <p:nvGrpSpPr>
          <p:cNvPr id="9" name="Group 8">
            <a:extLst>
              <a:ext uri="{FF2B5EF4-FFF2-40B4-BE49-F238E27FC236}">
                <a16:creationId xmlns:a16="http://schemas.microsoft.com/office/drawing/2014/main" xmlns="" id="{2EF02EED-C5CF-B943-BEFE-8E0AEF3B058C}"/>
              </a:ext>
            </a:extLst>
          </p:cNvPr>
          <p:cNvGrpSpPr/>
          <p:nvPr userDrawn="1"/>
        </p:nvGrpSpPr>
        <p:grpSpPr>
          <a:xfrm>
            <a:off x="0" y="-3055"/>
            <a:ext cx="12192000" cy="504705"/>
            <a:chOff x="0" y="-3055"/>
            <a:chExt cx="12192000" cy="504705"/>
          </a:xfrm>
        </p:grpSpPr>
        <p:grpSp>
          <p:nvGrpSpPr>
            <p:cNvPr id="19" name="群組 18">
              <a:extLst>
                <a:ext uri="{FF2B5EF4-FFF2-40B4-BE49-F238E27FC236}">
                  <a16:creationId xmlns:a16="http://schemas.microsoft.com/office/drawing/2014/main" xmlns="" id="{4932C8C7-BBF3-4E5D-9429-3C3A01DE3C31}"/>
                </a:ext>
              </a:extLst>
            </p:cNvPr>
            <p:cNvGrpSpPr/>
            <p:nvPr userDrawn="1"/>
          </p:nvGrpSpPr>
          <p:grpSpPr>
            <a:xfrm>
              <a:off x="0" y="-3055"/>
              <a:ext cx="12192000" cy="504705"/>
              <a:chOff x="0" y="-3055"/>
              <a:chExt cx="12192000" cy="504705"/>
            </a:xfrm>
            <a:solidFill>
              <a:srgbClr val="00459D"/>
            </a:solidFill>
          </p:grpSpPr>
          <p:sp>
            <p:nvSpPr>
              <p:cNvPr id="22" name="矩形 21">
                <a:extLst>
                  <a:ext uri="{FF2B5EF4-FFF2-40B4-BE49-F238E27FC236}">
                    <a16:creationId xmlns:a16="http://schemas.microsoft.com/office/drawing/2014/main" xmlns="" id="{3506C874-6B7B-4166-A673-4B4498340278}"/>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xmlns="" id="{6B8B708A-9831-446D-A6ED-89C5B34BF8B7}"/>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a16="http://schemas.microsoft.com/office/drawing/2014/main" xmlns="" id="{F15B6A26-A99D-4320-B548-9672EED192E5}"/>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pic>
        <p:nvPicPr>
          <p:cNvPr id="23" name="Picture 22">
            <a:extLst>
              <a:ext uri="{FF2B5EF4-FFF2-40B4-BE49-F238E27FC236}">
                <a16:creationId xmlns:a16="http://schemas.microsoft.com/office/drawing/2014/main" xmlns="" id="{C91220A2-8C51-1748-87BA-83FF142B1241}"/>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pic>
        <p:nvPicPr>
          <p:cNvPr id="3" name="Picture 2">
            <a:extLst>
              <a:ext uri="{FF2B5EF4-FFF2-40B4-BE49-F238E27FC236}">
                <a16:creationId xmlns:a16="http://schemas.microsoft.com/office/drawing/2014/main" xmlns="" id="{3D97C9C3-0699-C14E-8761-41B8FFDB4D62}"/>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29985" y="37864"/>
            <a:ext cx="1416429" cy="283286"/>
          </a:xfrm>
          <a:prstGeom prst="rect">
            <a:avLst/>
          </a:prstGeom>
        </p:spPr>
      </p:pic>
    </p:spTree>
    <p:extLst>
      <p:ext uri="{BB962C8B-B14F-4D97-AF65-F5344CB8AC3E}">
        <p14:creationId xmlns:p14="http://schemas.microsoft.com/office/powerpoint/2010/main" val="2771944335"/>
      </p:ext>
    </p:extLst>
  </p:cSld>
  <p:clrMap bg1="lt1" tx1="dk1" bg2="lt2" tx2="dk2" accent1="accent1" accent2="accent2" accent3="accent3" accent4="accent4" accent5="accent5" accent6="accent6" hlink="hlink" folHlink="folHlink"/>
  <p:sldLayoutIdLst>
    <p:sldLayoutId id="2147483685" r:id="rId1"/>
    <p:sldLayoutId id="2147483661" r:id="rId2"/>
    <p:sldLayoutId id="2147483687" r:id="rId3"/>
    <p:sldLayoutId id="2147483663" r:id="rId4"/>
    <p:sldLayoutId id="2147483664" r:id="rId5"/>
    <p:sldLayoutId id="2147483688"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86" r:id="rId21"/>
  </p:sldLayoutIdLst>
  <p:txStyles>
    <p:title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ai.foxconn.com/textbook/interactive"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026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a:t>
            </a:r>
          </a:p>
        </p:txBody>
      </p:sp>
      <p:sp>
        <p:nvSpPr>
          <p:cNvPr id="3" name="內容版面配置區 2"/>
          <p:cNvSpPr>
            <a:spLocks noGrp="1"/>
          </p:cNvSpPr>
          <p:nvPr>
            <p:ph idx="1"/>
          </p:nvPr>
        </p:nvSpPr>
        <p:spPr/>
        <p:txBody>
          <a:bodyPr/>
          <a:lstStyle/>
          <a:p>
            <a:r>
              <a:rPr lang="zh-TW" altLang="en-US" dirty="0"/>
              <a:t>如果想要利用機器學習來完成小明與小華的任務，可以將故事中的兩位主角</a:t>
            </a:r>
            <a:r>
              <a:rPr lang="zh-TW" altLang="en-US" dirty="0" smtClean="0">
                <a:solidFill>
                  <a:srgbClr val="FF0000"/>
                </a:solidFill>
              </a:rPr>
              <a:t>替換成</a:t>
            </a:r>
            <a:r>
              <a:rPr lang="zh-TW" altLang="en-US" dirty="0">
                <a:solidFill>
                  <a:srgbClr val="FF0000"/>
                </a:solidFill>
              </a:rPr>
              <a:t>類神經網路</a:t>
            </a:r>
            <a:r>
              <a:rPr lang="zh-TW" altLang="en-US" dirty="0"/>
              <a:t>，如此一來，</a:t>
            </a:r>
            <a:r>
              <a:rPr lang="zh-TW" altLang="en-US" dirty="0">
                <a:solidFill>
                  <a:srgbClr val="FF0000"/>
                </a:solidFill>
              </a:rPr>
              <a:t>整個架構就是所謂的生成對抗</a:t>
            </a:r>
            <a:r>
              <a:rPr lang="zh-TW" altLang="en-US" dirty="0" smtClean="0">
                <a:solidFill>
                  <a:srgbClr val="FF0000"/>
                </a:solidFill>
              </a:rPr>
              <a:t>網路（</a:t>
            </a:r>
            <a:r>
              <a:rPr lang="en-US" altLang="zh-TW" dirty="0" smtClean="0">
                <a:solidFill>
                  <a:srgbClr val="FF0000"/>
                </a:solidFill>
              </a:rPr>
              <a:t>generative adversarial</a:t>
            </a:r>
            <a:r>
              <a:rPr lang="zh-TW" altLang="en-US" dirty="0" smtClean="0">
                <a:solidFill>
                  <a:srgbClr val="FF0000"/>
                </a:solidFill>
              </a:rPr>
              <a:t> </a:t>
            </a:r>
            <a:r>
              <a:rPr lang="en-US" altLang="zh-TW" dirty="0" smtClean="0">
                <a:solidFill>
                  <a:srgbClr val="FF0000"/>
                </a:solidFill>
              </a:rPr>
              <a:t>network</a:t>
            </a:r>
            <a:r>
              <a:rPr lang="zh-TW" altLang="en-US" dirty="0">
                <a:solidFill>
                  <a:srgbClr val="FF0000"/>
                </a:solidFill>
              </a:rPr>
              <a:t>，簡稱為 </a:t>
            </a:r>
            <a:r>
              <a:rPr lang="en-US" altLang="zh-TW" dirty="0">
                <a:solidFill>
                  <a:srgbClr val="FF0000"/>
                </a:solidFill>
              </a:rPr>
              <a:t>GAN</a:t>
            </a:r>
            <a:r>
              <a:rPr lang="zh-TW" altLang="en-US" dirty="0" smtClean="0">
                <a:solidFill>
                  <a:srgbClr val="FF0000"/>
                </a:solidFill>
              </a:rPr>
              <a:t>）</a:t>
            </a:r>
            <a:r>
              <a:rPr lang="zh-TW" altLang="en-US" dirty="0"/>
              <a:t>如圖 </a:t>
            </a:r>
            <a:r>
              <a:rPr lang="en-US" altLang="zh-TW" dirty="0"/>
              <a:t>8-1</a:t>
            </a:r>
            <a:r>
              <a:rPr lang="zh-TW" altLang="en-US" dirty="0"/>
              <a:t>，</a:t>
            </a:r>
            <a:r>
              <a:rPr lang="zh-TW" altLang="en-US" dirty="0">
                <a:solidFill>
                  <a:srgbClr val="FF0000"/>
                </a:solidFill>
              </a:rPr>
              <a:t>負責作圖</a:t>
            </a:r>
            <a:r>
              <a:rPr lang="zh-TW" altLang="en-US" dirty="0"/>
              <a:t>的小明在生成對抗網路中稱為</a:t>
            </a:r>
            <a:r>
              <a:rPr lang="zh-TW" altLang="en-US" dirty="0">
                <a:solidFill>
                  <a:srgbClr val="FF0000"/>
                </a:solidFill>
              </a:rPr>
              <a:t>生成者或</a:t>
            </a:r>
            <a:r>
              <a:rPr lang="zh-TW" altLang="en-US" dirty="0" smtClean="0">
                <a:solidFill>
                  <a:srgbClr val="FF0000"/>
                </a:solidFill>
              </a:rPr>
              <a:t>生成</a:t>
            </a:r>
            <a:r>
              <a:rPr lang="zh-TW" altLang="en-US" dirty="0">
                <a:solidFill>
                  <a:srgbClr val="FF0000"/>
                </a:solidFill>
              </a:rPr>
              <a:t>器（</a:t>
            </a:r>
            <a:r>
              <a:rPr lang="en-US" altLang="zh-TW" dirty="0">
                <a:solidFill>
                  <a:srgbClr val="FF0000"/>
                </a:solidFill>
              </a:rPr>
              <a:t>generator</a:t>
            </a:r>
            <a:r>
              <a:rPr lang="zh-TW" altLang="en-US" dirty="0">
                <a:solidFill>
                  <a:srgbClr val="FF0000"/>
                </a:solidFill>
              </a:rPr>
              <a:t>）</a:t>
            </a:r>
            <a:r>
              <a:rPr lang="zh-TW" altLang="en-US" dirty="0"/>
              <a:t>，</a:t>
            </a:r>
            <a:r>
              <a:rPr lang="zh-TW" altLang="en-US" dirty="0">
                <a:solidFill>
                  <a:srgbClr val="FF0000"/>
                </a:solidFill>
              </a:rPr>
              <a:t>負責判別真偽</a:t>
            </a:r>
            <a:r>
              <a:rPr lang="zh-TW" altLang="en-US" dirty="0"/>
              <a:t>的小華稱為</a:t>
            </a:r>
            <a:r>
              <a:rPr lang="zh-TW" altLang="en-US" dirty="0">
                <a:solidFill>
                  <a:srgbClr val="FF0000"/>
                </a:solidFill>
              </a:rPr>
              <a:t>判別者或判別器（</a:t>
            </a:r>
            <a:r>
              <a:rPr lang="en-US" altLang="zh-TW" dirty="0">
                <a:solidFill>
                  <a:srgbClr val="FF0000"/>
                </a:solidFill>
              </a:rPr>
              <a:t>discriminator</a:t>
            </a:r>
            <a:r>
              <a:rPr lang="zh-TW" altLang="en-US" dirty="0">
                <a:solidFill>
                  <a:srgbClr val="FF0000"/>
                </a:solidFill>
              </a:rPr>
              <a:t>）。</a:t>
            </a:r>
            <a:r>
              <a:rPr lang="zh-TW" altLang="en-US" dirty="0">
                <a:solidFill>
                  <a:srgbClr val="FF0000"/>
                </a:solidFill>
              </a:rPr>
              <a:t> </a:t>
            </a:r>
            <a:r>
              <a:rPr lang="zh-TW" altLang="en-US" dirty="0"/>
              <a:t/>
            </a:r>
            <a:br>
              <a:rPr lang="zh-TW" altLang="en-US" dirty="0"/>
            </a:br>
            <a:endParaRPr lang="zh-TW" alt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4" y="3473244"/>
            <a:ext cx="5072063"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57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837296"/>
            <a:ext cx="10515600" cy="5444234"/>
          </a:xfrm>
        </p:spPr>
        <p:txBody>
          <a:bodyPr>
            <a:noAutofit/>
          </a:bodyPr>
          <a:lstStyle/>
          <a:p>
            <a:pPr>
              <a:lnSpc>
                <a:spcPct val="120000"/>
              </a:lnSpc>
            </a:pPr>
            <a:r>
              <a:rPr lang="zh-TW" altLang="en-US" sz="2000" dirty="0"/>
              <a:t>一般而言，由於</a:t>
            </a:r>
            <a:r>
              <a:rPr lang="zh-TW" altLang="en-US" sz="2000" dirty="0">
                <a:solidFill>
                  <a:srgbClr val="FF0000"/>
                </a:solidFill>
              </a:rPr>
              <a:t>真實的圖片數據集非常複雜</a:t>
            </a:r>
            <a:r>
              <a:rPr lang="zh-TW" altLang="en-US" sz="2000" dirty="0"/>
              <a:t>，</a:t>
            </a:r>
            <a:r>
              <a:rPr lang="zh-TW" altLang="en-US" sz="2000" dirty="0">
                <a:solidFill>
                  <a:srgbClr val="FF0000"/>
                </a:solidFill>
              </a:rPr>
              <a:t>若想要生成非常多樣化的圖片，</a:t>
            </a:r>
            <a:r>
              <a:rPr lang="zh-TW" altLang="en-US" sz="2000" dirty="0" smtClean="0">
                <a:solidFill>
                  <a:srgbClr val="FF0000"/>
                </a:solidFill>
              </a:rPr>
              <a:t>可以在</a:t>
            </a:r>
            <a:r>
              <a:rPr lang="zh-TW" altLang="en-US" sz="2000" dirty="0">
                <a:solidFill>
                  <a:srgbClr val="FF0000"/>
                </a:solidFill>
              </a:rPr>
              <a:t>一個數值連續的潛在空間（</a:t>
            </a:r>
            <a:r>
              <a:rPr lang="en-US" altLang="zh-TW" sz="2000" dirty="0">
                <a:solidFill>
                  <a:srgbClr val="FF0000"/>
                </a:solidFill>
              </a:rPr>
              <a:t>latent space</a:t>
            </a:r>
            <a:r>
              <a:rPr lang="zh-TW" altLang="en-US" sz="2000" dirty="0">
                <a:solidFill>
                  <a:srgbClr val="FF0000"/>
                </a:solidFill>
              </a:rPr>
              <a:t>）裡，從一個給定的數據分布中隨機抽取</a:t>
            </a:r>
            <a:r>
              <a:rPr lang="zh-TW" altLang="en-US" sz="2000" dirty="0" smtClean="0">
                <a:solidFill>
                  <a:srgbClr val="FF0000"/>
                </a:solidFill>
              </a:rPr>
              <a:t>數據點</a:t>
            </a:r>
            <a:r>
              <a:rPr lang="zh-TW" altLang="en-US" sz="2000" dirty="0">
                <a:solidFill>
                  <a:srgbClr val="FF0000"/>
                </a:solidFill>
              </a:rPr>
              <a:t>，並且透過生成器，經過複雜的運算，將潛在空間的數據點轉換為圖片空間的數據點</a:t>
            </a:r>
            <a:r>
              <a:rPr lang="zh-TW" altLang="en-US" sz="2000" dirty="0" smtClean="0">
                <a:solidFill>
                  <a:srgbClr val="FF0000"/>
                </a:solidFill>
              </a:rPr>
              <a:t>。</a:t>
            </a:r>
            <a:r>
              <a:rPr lang="zh-TW" altLang="en-US" sz="2000" dirty="0" smtClean="0"/>
              <a:t>舉例</a:t>
            </a:r>
            <a:r>
              <a:rPr lang="zh-TW" altLang="en-US" sz="2000" dirty="0"/>
              <a:t>來說，我們在常態分布（</a:t>
            </a:r>
            <a:r>
              <a:rPr lang="en-US" altLang="zh-TW" sz="2000" dirty="0" smtClean="0"/>
              <a:t>normal</a:t>
            </a:r>
            <a:r>
              <a:rPr lang="zh-TW" altLang="en-US" sz="2000" dirty="0" smtClean="0"/>
              <a:t> </a:t>
            </a:r>
            <a:r>
              <a:rPr lang="en-US" altLang="zh-TW" sz="2000" dirty="0" smtClean="0"/>
              <a:t>distribution</a:t>
            </a:r>
            <a:r>
              <a:rPr lang="zh-TW" altLang="en-US" sz="2000" dirty="0"/>
              <a:t>）中隨機抽取數據點，</a:t>
            </a:r>
            <a:r>
              <a:rPr lang="zh-TW" altLang="en-US" sz="2000" dirty="0">
                <a:solidFill>
                  <a:srgbClr val="FF0000"/>
                </a:solidFill>
              </a:rPr>
              <a:t>並將此數據點</a:t>
            </a:r>
            <a:r>
              <a:rPr lang="zh-TW" altLang="en-US" sz="2000" dirty="0" smtClean="0">
                <a:solidFill>
                  <a:srgbClr val="FF0000"/>
                </a:solidFill>
              </a:rPr>
              <a:t>轉換</a:t>
            </a:r>
            <a:r>
              <a:rPr lang="zh-TW" altLang="en-US" sz="2000" dirty="0">
                <a:solidFill>
                  <a:srgbClr val="FF0000"/>
                </a:solidFill>
              </a:rPr>
              <a:t>成 </a:t>
            </a:r>
            <a:r>
              <a:rPr lang="en-US" altLang="zh-TW" sz="2000" dirty="0">
                <a:solidFill>
                  <a:srgbClr val="FF0000"/>
                </a:solidFill>
              </a:rPr>
              <a:t>R</a:t>
            </a:r>
            <a:r>
              <a:rPr lang="zh-TW" altLang="en-US" sz="2000" dirty="0">
                <a:solidFill>
                  <a:srgbClr val="FF0000"/>
                </a:solidFill>
              </a:rPr>
              <a:t>、</a:t>
            </a:r>
            <a:r>
              <a:rPr lang="en-US" altLang="zh-TW" sz="2000" dirty="0">
                <a:solidFill>
                  <a:srgbClr val="FF0000"/>
                </a:solidFill>
              </a:rPr>
              <a:t>G</a:t>
            </a:r>
            <a:r>
              <a:rPr lang="zh-TW" altLang="en-US" sz="2000" dirty="0">
                <a:solidFill>
                  <a:srgbClr val="FF0000"/>
                </a:solidFill>
              </a:rPr>
              <a:t>、</a:t>
            </a:r>
            <a:r>
              <a:rPr lang="en-US" altLang="zh-TW" sz="2000" dirty="0">
                <a:solidFill>
                  <a:srgbClr val="FF0000"/>
                </a:solidFill>
              </a:rPr>
              <a:t>B </a:t>
            </a:r>
            <a:r>
              <a:rPr lang="zh-TW" altLang="en-US" sz="2000" dirty="0">
                <a:solidFill>
                  <a:srgbClr val="FF0000"/>
                </a:solidFill>
              </a:rPr>
              <a:t>三個通道的彩色圖片</a:t>
            </a:r>
            <a:r>
              <a:rPr lang="zh-TW" altLang="en-US" sz="2000" dirty="0"/>
              <a:t>。而</a:t>
            </a:r>
            <a:r>
              <a:rPr lang="zh-TW" altLang="en-US" sz="2000" dirty="0">
                <a:solidFill>
                  <a:srgbClr val="FF0000"/>
                </a:solidFill>
              </a:rPr>
              <a:t>判別器的設計就相對直覺</a:t>
            </a:r>
            <a:r>
              <a:rPr lang="zh-TW" altLang="en-US" sz="2000" dirty="0"/>
              <a:t>，</a:t>
            </a:r>
            <a:r>
              <a:rPr lang="zh-TW" altLang="en-US" sz="2000" dirty="0">
                <a:solidFill>
                  <a:srgbClr val="FF0000"/>
                </a:solidFill>
              </a:rPr>
              <a:t>我們會將每張</a:t>
            </a:r>
            <a:r>
              <a:rPr lang="zh-TW" altLang="en-US" sz="2000" dirty="0" smtClean="0">
                <a:solidFill>
                  <a:srgbClr val="FF0000"/>
                </a:solidFill>
              </a:rPr>
              <a:t>圖片個別</a:t>
            </a:r>
            <a:r>
              <a:rPr lang="zh-TW" altLang="en-US" sz="2000" dirty="0">
                <a:solidFill>
                  <a:srgbClr val="FF0000"/>
                </a:solidFill>
              </a:rPr>
              <a:t>輸入判別器，判別器的類神經網路經過複雜的運算，算出一個分數，越高分代表</a:t>
            </a:r>
            <a:r>
              <a:rPr lang="zh-TW" altLang="en-US" sz="2000" dirty="0" smtClean="0">
                <a:solidFill>
                  <a:srgbClr val="FF0000"/>
                </a:solidFill>
              </a:rPr>
              <a:t>判別</a:t>
            </a:r>
            <a:r>
              <a:rPr lang="zh-TW" altLang="en-US" sz="2000" dirty="0">
                <a:solidFill>
                  <a:srgbClr val="FF0000"/>
                </a:solidFill>
              </a:rPr>
              <a:t>器認為輸入判別器的數據越像「真的」</a:t>
            </a:r>
            <a:r>
              <a:rPr lang="zh-TW" altLang="en-US" sz="2000" dirty="0" smtClean="0"/>
              <a:t>。</a:t>
            </a:r>
            <a:endParaRPr lang="en-US" altLang="zh-TW" sz="2000" dirty="0" smtClean="0"/>
          </a:p>
          <a:p>
            <a:pPr>
              <a:lnSpc>
                <a:spcPct val="120000"/>
              </a:lnSpc>
            </a:pPr>
            <a:r>
              <a:rPr lang="zh-TW" altLang="en-US" sz="2000" dirty="0"/>
              <a:t>我們用符號 </a:t>
            </a:r>
            <a:r>
              <a:rPr lang="en-US" altLang="zh-TW" sz="2000" i="1" dirty="0">
                <a:solidFill>
                  <a:srgbClr val="FF0000"/>
                </a:solidFill>
              </a:rPr>
              <a:t>G </a:t>
            </a:r>
            <a:r>
              <a:rPr lang="zh-TW" altLang="en-US" sz="2000" dirty="0">
                <a:solidFill>
                  <a:srgbClr val="FF0000"/>
                </a:solidFill>
              </a:rPr>
              <a:t>代表生成器的數學函數</a:t>
            </a:r>
            <a:r>
              <a:rPr lang="zh-TW" altLang="en-US" sz="2000" dirty="0"/>
              <a:t>，</a:t>
            </a:r>
            <a:r>
              <a:rPr lang="en-US" altLang="zh-TW" sz="2000" i="1" dirty="0">
                <a:solidFill>
                  <a:srgbClr val="FF0000"/>
                </a:solidFill>
              </a:rPr>
              <a:t>D </a:t>
            </a:r>
            <a:r>
              <a:rPr lang="zh-TW" altLang="en-US" sz="2000" dirty="0">
                <a:solidFill>
                  <a:srgbClr val="FF0000"/>
                </a:solidFill>
              </a:rPr>
              <a:t>代表判別器的數學函數</a:t>
            </a:r>
            <a:r>
              <a:rPr lang="zh-TW" altLang="en-US" sz="2000" dirty="0"/>
              <a:t>，</a:t>
            </a:r>
            <a:r>
              <a:rPr lang="zh-TW" altLang="en-US" sz="2000" dirty="0">
                <a:solidFill>
                  <a:srgbClr val="FF0000"/>
                </a:solidFill>
              </a:rPr>
              <a:t>從潛在</a:t>
            </a:r>
            <a:r>
              <a:rPr lang="zh-TW" altLang="en-US" sz="2000" dirty="0" smtClean="0">
                <a:solidFill>
                  <a:srgbClr val="FF0000"/>
                </a:solidFill>
              </a:rPr>
              <a:t>空間中</a:t>
            </a:r>
            <a:r>
              <a:rPr lang="zh-TW" altLang="en-US" sz="2000" dirty="0">
                <a:solidFill>
                  <a:srgbClr val="FF0000"/>
                </a:solidFill>
              </a:rPr>
              <a:t>抽取出的數據點以符號 </a:t>
            </a:r>
            <a:r>
              <a:rPr lang="en-US" altLang="zh-TW" sz="2000" i="1" dirty="0">
                <a:solidFill>
                  <a:srgbClr val="FF0000"/>
                </a:solidFill>
              </a:rPr>
              <a:t>z </a:t>
            </a:r>
            <a:r>
              <a:rPr lang="zh-TW" altLang="en-US" sz="2000" dirty="0">
                <a:solidFill>
                  <a:srgbClr val="FF0000"/>
                </a:solidFill>
              </a:rPr>
              <a:t>表示</a:t>
            </a:r>
            <a:r>
              <a:rPr lang="zh-TW" altLang="en-US" sz="2000" dirty="0"/>
              <a:t>，</a:t>
            </a:r>
            <a:r>
              <a:rPr lang="zh-TW" altLang="en-US" sz="2000" dirty="0">
                <a:solidFill>
                  <a:srgbClr val="FF0000"/>
                </a:solidFill>
              </a:rPr>
              <a:t>真實的數據點以符號 </a:t>
            </a:r>
            <a:r>
              <a:rPr lang="en-US" altLang="zh-TW" sz="2000" i="1" dirty="0">
                <a:solidFill>
                  <a:srgbClr val="FF0000"/>
                </a:solidFill>
              </a:rPr>
              <a:t>x </a:t>
            </a:r>
            <a:r>
              <a:rPr lang="zh-TW" altLang="en-US" sz="2000" dirty="0">
                <a:solidFill>
                  <a:srgbClr val="FF0000"/>
                </a:solidFill>
              </a:rPr>
              <a:t>表示</a:t>
            </a:r>
            <a:r>
              <a:rPr lang="zh-TW" altLang="en-US" sz="2000" dirty="0"/>
              <a:t>，因此，經由生成器</a:t>
            </a:r>
            <a:r>
              <a:rPr lang="zh-TW" altLang="en-US" sz="2000" dirty="0" smtClean="0"/>
              <a:t>產生的</a:t>
            </a:r>
            <a:r>
              <a:rPr lang="zh-TW" altLang="en-US" sz="2000" dirty="0"/>
              <a:t>假數據便能以 </a:t>
            </a:r>
            <a:r>
              <a:rPr lang="en-US" altLang="zh-TW" sz="2000" i="1" dirty="0"/>
              <a:t>G</a:t>
            </a:r>
            <a:r>
              <a:rPr lang="en-US" altLang="zh-TW" sz="2000" dirty="0"/>
              <a:t>(</a:t>
            </a:r>
            <a:r>
              <a:rPr lang="en-US" altLang="zh-TW" sz="2000" i="1" dirty="0"/>
              <a:t>z</a:t>
            </a:r>
            <a:r>
              <a:rPr lang="en-US" altLang="zh-TW" sz="2000" dirty="0"/>
              <a:t>) </a:t>
            </a:r>
            <a:r>
              <a:rPr lang="zh-TW" altLang="en-US" sz="2000" dirty="0"/>
              <a:t>表示</a:t>
            </a:r>
            <a:r>
              <a:rPr lang="zh-TW" altLang="en-US" sz="2000" dirty="0" smtClean="0"/>
              <a:t>。</a:t>
            </a:r>
            <a:r>
              <a:rPr lang="zh-TW" altLang="en-US" sz="2000" dirty="0">
                <a:solidFill>
                  <a:srgbClr val="FF0000"/>
                </a:solidFill>
              </a:rPr>
              <a:t>判別器的訓練目標是希望 </a:t>
            </a:r>
            <a:r>
              <a:rPr lang="en-US" altLang="zh-TW" sz="2000" i="1" dirty="0">
                <a:solidFill>
                  <a:srgbClr val="FF0000"/>
                </a:solidFill>
              </a:rPr>
              <a:t>D</a:t>
            </a:r>
            <a:r>
              <a:rPr lang="en-US" altLang="zh-TW" sz="2000" dirty="0">
                <a:solidFill>
                  <a:srgbClr val="FF0000"/>
                </a:solidFill>
              </a:rPr>
              <a:t>(</a:t>
            </a:r>
            <a:r>
              <a:rPr lang="en-US" altLang="zh-TW" sz="2000" i="1" dirty="0">
                <a:solidFill>
                  <a:srgbClr val="FF0000"/>
                </a:solidFill>
              </a:rPr>
              <a:t>x</a:t>
            </a:r>
            <a:r>
              <a:rPr lang="en-US" altLang="zh-TW" sz="2000" dirty="0">
                <a:solidFill>
                  <a:srgbClr val="FF0000"/>
                </a:solidFill>
              </a:rPr>
              <a:t>) </a:t>
            </a:r>
            <a:r>
              <a:rPr lang="zh-TW" altLang="en-US" sz="2000" dirty="0">
                <a:solidFill>
                  <a:srgbClr val="FF0000"/>
                </a:solidFill>
              </a:rPr>
              <a:t>越高越好而 </a:t>
            </a:r>
            <a:r>
              <a:rPr lang="en-US" altLang="zh-TW" sz="2000" i="1" dirty="0">
                <a:solidFill>
                  <a:srgbClr val="FF0000"/>
                </a:solidFill>
              </a:rPr>
              <a:t>D</a:t>
            </a:r>
            <a:r>
              <a:rPr lang="en-US" altLang="zh-TW" sz="2000" dirty="0">
                <a:solidFill>
                  <a:srgbClr val="FF0000"/>
                </a:solidFill>
              </a:rPr>
              <a:t>(</a:t>
            </a:r>
            <a:r>
              <a:rPr lang="en-US" altLang="zh-TW" sz="2000" i="1" dirty="0">
                <a:solidFill>
                  <a:srgbClr val="FF0000"/>
                </a:solidFill>
              </a:rPr>
              <a:t>G</a:t>
            </a:r>
            <a:r>
              <a:rPr lang="en-US" altLang="zh-TW" sz="2000" dirty="0">
                <a:solidFill>
                  <a:srgbClr val="FF0000"/>
                </a:solidFill>
              </a:rPr>
              <a:t>(</a:t>
            </a:r>
            <a:r>
              <a:rPr lang="en-US" altLang="zh-TW" sz="2000" i="1" dirty="0">
                <a:solidFill>
                  <a:srgbClr val="FF0000"/>
                </a:solidFill>
              </a:rPr>
              <a:t>z</a:t>
            </a:r>
            <a:r>
              <a:rPr lang="en-US" altLang="zh-TW" sz="2000" dirty="0">
                <a:solidFill>
                  <a:srgbClr val="FF0000"/>
                </a:solidFill>
              </a:rPr>
              <a:t>)) </a:t>
            </a:r>
            <a:r>
              <a:rPr lang="zh-TW" altLang="en-US" sz="2000" dirty="0">
                <a:solidFill>
                  <a:srgbClr val="FF0000"/>
                </a:solidFill>
              </a:rPr>
              <a:t>越低越好</a:t>
            </a:r>
            <a:r>
              <a:rPr lang="zh-TW" altLang="en-US" sz="2000" dirty="0"/>
              <a:t>。</a:t>
            </a:r>
            <a:r>
              <a:rPr lang="en-US" altLang="zh-TW" sz="2000" i="1" dirty="0">
                <a:solidFill>
                  <a:srgbClr val="FF0000"/>
                </a:solidFill>
              </a:rPr>
              <a:t>D</a:t>
            </a:r>
            <a:r>
              <a:rPr lang="en-US" altLang="zh-TW" sz="2000" dirty="0">
                <a:solidFill>
                  <a:srgbClr val="FF0000"/>
                </a:solidFill>
              </a:rPr>
              <a:t>(</a:t>
            </a:r>
            <a:r>
              <a:rPr lang="en-US" altLang="zh-TW" sz="2000" i="1" dirty="0">
                <a:solidFill>
                  <a:srgbClr val="FF0000"/>
                </a:solidFill>
              </a:rPr>
              <a:t>x</a:t>
            </a:r>
            <a:r>
              <a:rPr lang="en-US" altLang="zh-TW" sz="2000" dirty="0">
                <a:solidFill>
                  <a:srgbClr val="FF0000"/>
                </a:solidFill>
              </a:rPr>
              <a:t>) </a:t>
            </a:r>
            <a:r>
              <a:rPr lang="zh-TW" altLang="en-US" sz="2000" dirty="0">
                <a:solidFill>
                  <a:srgbClr val="FF0000"/>
                </a:solidFill>
              </a:rPr>
              <a:t>是判別器給予</a:t>
            </a:r>
            <a:r>
              <a:rPr lang="zh-TW" altLang="en-US" sz="2000" dirty="0" smtClean="0">
                <a:solidFill>
                  <a:srgbClr val="FF0000"/>
                </a:solidFill>
              </a:rPr>
              <a:t>真實</a:t>
            </a:r>
            <a:r>
              <a:rPr lang="zh-TW" altLang="en-US" sz="2000" dirty="0">
                <a:solidFill>
                  <a:srgbClr val="FF0000"/>
                </a:solidFill>
              </a:rPr>
              <a:t>數據的分數</a:t>
            </a:r>
            <a:r>
              <a:rPr lang="zh-TW" altLang="en-US" sz="2000" dirty="0"/>
              <a:t>，</a:t>
            </a:r>
            <a:r>
              <a:rPr lang="en-US" altLang="zh-TW" sz="2000" i="1" dirty="0">
                <a:solidFill>
                  <a:srgbClr val="FF0000"/>
                </a:solidFill>
              </a:rPr>
              <a:t>D</a:t>
            </a:r>
            <a:r>
              <a:rPr lang="en-US" altLang="zh-TW" sz="2000" dirty="0">
                <a:solidFill>
                  <a:srgbClr val="FF0000"/>
                </a:solidFill>
              </a:rPr>
              <a:t>(</a:t>
            </a:r>
            <a:r>
              <a:rPr lang="en-US" altLang="zh-TW" sz="2000" i="1" dirty="0">
                <a:solidFill>
                  <a:srgbClr val="FF0000"/>
                </a:solidFill>
              </a:rPr>
              <a:t>G</a:t>
            </a:r>
            <a:r>
              <a:rPr lang="en-US" altLang="zh-TW" sz="2000" dirty="0">
                <a:solidFill>
                  <a:srgbClr val="FF0000"/>
                </a:solidFill>
              </a:rPr>
              <a:t>(</a:t>
            </a:r>
            <a:r>
              <a:rPr lang="en-US" altLang="zh-TW" sz="2000" i="1" dirty="0">
                <a:solidFill>
                  <a:srgbClr val="FF0000"/>
                </a:solidFill>
              </a:rPr>
              <a:t>z</a:t>
            </a:r>
            <a:r>
              <a:rPr lang="en-US" altLang="zh-TW" sz="2000" dirty="0">
                <a:solidFill>
                  <a:srgbClr val="FF0000"/>
                </a:solidFill>
              </a:rPr>
              <a:t>)) </a:t>
            </a:r>
            <a:r>
              <a:rPr lang="zh-TW" altLang="en-US" sz="2000" dirty="0">
                <a:solidFill>
                  <a:srgbClr val="FF0000"/>
                </a:solidFill>
              </a:rPr>
              <a:t>是判別器給予生成器生成之假數據的分數</a:t>
            </a:r>
            <a:r>
              <a:rPr lang="zh-TW" altLang="en-US" sz="2000" dirty="0"/>
              <a:t>。由此可知，</a:t>
            </a:r>
            <a:r>
              <a:rPr lang="zh-TW" altLang="en-US" sz="2000" dirty="0">
                <a:solidFill>
                  <a:srgbClr val="FF0000"/>
                </a:solidFill>
              </a:rPr>
              <a:t>判別器</a:t>
            </a:r>
            <a:r>
              <a:rPr lang="zh-TW" altLang="en-US" sz="2000" dirty="0" smtClean="0">
                <a:solidFill>
                  <a:srgbClr val="FF0000"/>
                </a:solidFill>
              </a:rPr>
              <a:t>的目標</a:t>
            </a:r>
            <a:r>
              <a:rPr lang="zh-TW" altLang="en-US" sz="2000" dirty="0">
                <a:solidFill>
                  <a:srgbClr val="FF0000"/>
                </a:solidFill>
              </a:rPr>
              <a:t>是要正確地判斷出真偽</a:t>
            </a:r>
            <a:r>
              <a:rPr lang="zh-TW" altLang="en-US" sz="2000" dirty="0" smtClean="0"/>
              <a:t>。</a:t>
            </a:r>
            <a:endParaRPr lang="en-US" altLang="zh-TW" sz="2000" dirty="0" smtClean="0"/>
          </a:p>
          <a:p>
            <a:pPr>
              <a:lnSpc>
                <a:spcPct val="120000"/>
              </a:lnSpc>
            </a:pPr>
            <a:r>
              <a:rPr lang="zh-TW" altLang="en-US" sz="2000" dirty="0" smtClean="0">
                <a:solidFill>
                  <a:srgbClr val="FF0000"/>
                </a:solidFill>
              </a:rPr>
              <a:t>生成</a:t>
            </a:r>
            <a:r>
              <a:rPr lang="zh-TW" altLang="en-US" sz="2000" dirty="0">
                <a:solidFill>
                  <a:srgbClr val="FF0000"/>
                </a:solidFill>
              </a:rPr>
              <a:t>器的訓練目標是希望生成器所產生的圖片放進判別器後，能夠得到非常接近</a:t>
            </a:r>
            <a:r>
              <a:rPr lang="zh-TW" altLang="en-US" sz="2000" dirty="0" smtClean="0">
                <a:solidFill>
                  <a:srgbClr val="FF0000"/>
                </a:solidFill>
              </a:rPr>
              <a:t>滿分 </a:t>
            </a:r>
            <a:r>
              <a:rPr lang="en-US" altLang="zh-TW" sz="2000" dirty="0">
                <a:solidFill>
                  <a:srgbClr val="FF0000"/>
                </a:solidFill>
              </a:rPr>
              <a:t>1 </a:t>
            </a:r>
            <a:r>
              <a:rPr lang="zh-TW" altLang="en-US" sz="2000" dirty="0">
                <a:solidFill>
                  <a:srgbClr val="FF0000"/>
                </a:solidFill>
              </a:rPr>
              <a:t>分。</a:t>
            </a:r>
            <a:r>
              <a:rPr lang="zh-TW" altLang="en-US" sz="2000" dirty="0"/>
              <a:t>換句話說，</a:t>
            </a:r>
            <a:r>
              <a:rPr lang="zh-TW" altLang="en-US" sz="2000" dirty="0">
                <a:solidFill>
                  <a:srgbClr val="FF0000"/>
                </a:solidFill>
              </a:rPr>
              <a:t>我們希望生成器生成的假圖片能夠讓判別器認為非常像真實圖片。</a:t>
            </a:r>
            <a:r>
              <a:rPr lang="zh-TW" altLang="en-US" sz="2000" dirty="0">
                <a:solidFill>
                  <a:srgbClr val="FF0000"/>
                </a:solidFill>
              </a:rPr>
              <a:t> </a:t>
            </a:r>
            <a:r>
              <a:rPr lang="zh-TW" altLang="en-US" sz="1800" dirty="0"/>
              <a:t/>
            </a:r>
            <a:br>
              <a:rPr lang="zh-TW" altLang="en-US" sz="1800"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2686508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基本生成對抗網路運作模式</a:t>
            </a:r>
          </a:p>
        </p:txBody>
      </p:sp>
      <p:sp>
        <p:nvSpPr>
          <p:cNvPr id="3" name="內容版面配置區 2"/>
          <p:cNvSpPr>
            <a:spLocks noGrp="1"/>
          </p:cNvSpPr>
          <p:nvPr>
            <p:ph idx="1"/>
          </p:nvPr>
        </p:nvSpPr>
        <p:spPr/>
        <p:txBody>
          <a:bodyPr/>
          <a:lstStyle/>
          <a:p>
            <a:r>
              <a:rPr lang="zh-TW" altLang="en-US" dirty="0"/>
              <a:t>訓練對抗生成網路的方式就如上一節提到的演算法 </a:t>
            </a:r>
            <a:r>
              <a:rPr lang="en-US" altLang="zh-TW" dirty="0"/>
              <a:t>8-1</a:t>
            </a:r>
            <a:r>
              <a:rPr lang="zh-TW" altLang="en-US" dirty="0"/>
              <a:t>，只是將小明和小華替換</a:t>
            </a:r>
            <a:r>
              <a:rPr lang="zh-TW" altLang="en-US" dirty="0" smtClean="0"/>
              <a:t>成類</a:t>
            </a:r>
            <a:r>
              <a:rPr lang="zh-TW" altLang="en-US" dirty="0"/>
              <a:t>神經網路。整個訓練對抗生成網路的流程可以分為兩大步驟</a:t>
            </a:r>
            <a:r>
              <a:rPr lang="zh-TW" altLang="en-US" dirty="0" smtClean="0"/>
              <a:t>：</a:t>
            </a:r>
            <a:endParaRPr lang="en-US" altLang="zh-TW" dirty="0" smtClean="0"/>
          </a:p>
          <a:p>
            <a:pPr marL="0" indent="0">
              <a:buNone/>
            </a:pPr>
            <a:r>
              <a:rPr lang="en-US" altLang="zh-TW" b="1" dirty="0"/>
              <a:t>1. </a:t>
            </a:r>
            <a:r>
              <a:rPr lang="zh-TW" altLang="en-US" dirty="0">
                <a:solidFill>
                  <a:srgbClr val="FF0000"/>
                </a:solidFill>
              </a:rPr>
              <a:t>固定生成網路，訓練判別網路</a:t>
            </a:r>
            <a:r>
              <a:rPr lang="zh-TW" altLang="en-US" dirty="0"/>
              <a:t/>
            </a:r>
            <a:br>
              <a:rPr lang="zh-TW" altLang="en-US" dirty="0"/>
            </a:br>
            <a:r>
              <a:rPr lang="en-US" altLang="zh-TW" b="1" dirty="0"/>
              <a:t>2. </a:t>
            </a:r>
            <a:r>
              <a:rPr lang="zh-TW" altLang="en-US" dirty="0">
                <a:solidFill>
                  <a:srgbClr val="FF0000"/>
                </a:solidFill>
              </a:rPr>
              <a:t>固定判別網路，訓練生成網路</a:t>
            </a:r>
            <a:r>
              <a:rPr lang="zh-TW" altLang="en-US" dirty="0">
                <a:solidFill>
                  <a:srgbClr val="FF0000"/>
                </a:solidFill>
              </a:rPr>
              <a:t> </a:t>
            </a:r>
            <a:r>
              <a:rPr lang="zh-TW" altLang="en-US" dirty="0"/>
              <a:t/>
            </a:r>
            <a:br>
              <a:rPr lang="zh-TW" altLang="en-US" dirty="0"/>
            </a:b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941" y="3525078"/>
            <a:ext cx="10590456" cy="2040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8249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固定生成網路，訓練判別網路</a:t>
            </a:r>
          </a:p>
        </p:txBody>
      </p:sp>
      <p:sp>
        <p:nvSpPr>
          <p:cNvPr id="3" name="內容版面配置區 2"/>
          <p:cNvSpPr>
            <a:spLocks noGrp="1"/>
          </p:cNvSpPr>
          <p:nvPr>
            <p:ph idx="1"/>
          </p:nvPr>
        </p:nvSpPr>
        <p:spPr>
          <a:xfrm>
            <a:off x="891209" y="1354131"/>
            <a:ext cx="10515600" cy="4597545"/>
          </a:xfrm>
        </p:spPr>
        <p:txBody>
          <a:bodyPr>
            <a:normAutofit/>
          </a:bodyPr>
          <a:lstStyle/>
          <a:p>
            <a:r>
              <a:rPr lang="zh-TW" altLang="en-US" sz="2000" dirty="0"/>
              <a:t>在訓練判別網路時，我們會固定生成網路的參數。首先，從某一潛在空間裡一個</a:t>
            </a:r>
            <a:r>
              <a:rPr lang="zh-TW" altLang="en-US" sz="2000" dirty="0" smtClean="0"/>
              <a:t>給定</a:t>
            </a:r>
            <a:r>
              <a:rPr lang="zh-TW" altLang="en-US" sz="2000" dirty="0"/>
              <a:t>的數據分布（通常是常態分布）中隨機抽取數據點，這些數據點會以向量的形式</a:t>
            </a:r>
            <a:r>
              <a:rPr lang="zh-TW" altLang="en-US" sz="2000" dirty="0" smtClean="0"/>
              <a:t>通過生成</a:t>
            </a:r>
            <a:r>
              <a:rPr lang="zh-TW" altLang="en-US" sz="2000" dirty="0"/>
              <a:t>網路的複雜運算後得到生成的結果。假設目標是生成圖片，則將方才所生成的</a:t>
            </a:r>
            <a:r>
              <a:rPr lang="zh-TW" altLang="en-US" sz="2000" dirty="0" smtClean="0"/>
              <a:t>圖片標記</a:t>
            </a:r>
            <a:r>
              <a:rPr lang="zh-TW" altLang="en-US" sz="2000" dirty="0"/>
              <a:t>為「假」（</a:t>
            </a:r>
            <a:r>
              <a:rPr lang="en-US" altLang="zh-TW" sz="2000" dirty="0"/>
              <a:t>0 </a:t>
            </a:r>
            <a:r>
              <a:rPr lang="zh-TW" altLang="en-US" sz="2000" dirty="0"/>
              <a:t>分），並將真實的圖片數據集中的圖片標記為「真」（</a:t>
            </a:r>
            <a:r>
              <a:rPr lang="en-US" altLang="zh-TW" sz="2000" dirty="0"/>
              <a:t>1 </a:t>
            </a:r>
            <a:r>
              <a:rPr lang="zh-TW" altLang="en-US" sz="2000" dirty="0"/>
              <a:t>分）。接下來，</a:t>
            </a:r>
            <a:r>
              <a:rPr lang="zh-TW" altLang="en-US" sz="2000" dirty="0" smtClean="0"/>
              <a:t>我們</a:t>
            </a:r>
            <a:r>
              <a:rPr lang="zh-TW" altLang="en-US" sz="2000" dirty="0"/>
              <a:t>每次從真、假資料集中分別抽取一些資料交給判別器來預測分數，進行類神經網路</a:t>
            </a:r>
            <a:r>
              <a:rPr lang="zh-TW" altLang="en-US" sz="2000" dirty="0" smtClean="0"/>
              <a:t>的訓練</a:t>
            </a:r>
            <a:r>
              <a:rPr lang="zh-TW" altLang="en-US" sz="2000" dirty="0"/>
              <a:t>。圖 </a:t>
            </a:r>
            <a:r>
              <a:rPr lang="en-US" altLang="zh-TW" sz="2000" dirty="0"/>
              <a:t>8-4 </a:t>
            </a:r>
            <a:r>
              <a:rPr lang="zh-TW" altLang="en-US" sz="2000" dirty="0"/>
              <a:t>為訓練判別網路的示意圖。</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261" y="3003690"/>
            <a:ext cx="6523037"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41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固定判別網路，訓練生成網路</a:t>
            </a:r>
          </a:p>
        </p:txBody>
      </p:sp>
      <p:sp>
        <p:nvSpPr>
          <p:cNvPr id="3" name="內容版面配置區 2"/>
          <p:cNvSpPr>
            <a:spLocks noGrp="1"/>
          </p:cNvSpPr>
          <p:nvPr>
            <p:ph idx="1"/>
          </p:nvPr>
        </p:nvSpPr>
        <p:spPr/>
        <p:txBody>
          <a:bodyPr/>
          <a:lstStyle/>
          <a:p>
            <a:r>
              <a:rPr lang="zh-TW" altLang="en-US" sz="2000" dirty="0"/>
              <a:t>同樣地，我們在訓練生成網路時，也會固定判別網路的參數。此時，從某一潛在</a:t>
            </a:r>
            <a:r>
              <a:rPr lang="zh-TW" altLang="en-US" sz="2000" dirty="0" smtClean="0"/>
              <a:t>空間</a:t>
            </a:r>
            <a:r>
              <a:rPr lang="zh-TW" altLang="en-US" sz="2000" dirty="0"/>
              <a:t>裡的一個給定的數據分布（通常是常態分布）中隨機抽取數據點，再經由生成網路</a:t>
            </a:r>
            <a:r>
              <a:rPr lang="zh-TW" altLang="en-US" sz="2000" dirty="0" smtClean="0"/>
              <a:t>產生</a:t>
            </a:r>
            <a:r>
              <a:rPr lang="zh-TW" altLang="en-US" sz="2000" dirty="0"/>
              <a:t>出生成結果，並交給判別網路評分進行訓練。圖 </a:t>
            </a:r>
            <a:r>
              <a:rPr lang="en-US" altLang="zh-TW" sz="2000" dirty="0"/>
              <a:t>8-5 </a:t>
            </a:r>
            <a:r>
              <a:rPr lang="zh-TW" altLang="en-US" sz="2000" dirty="0"/>
              <a:t>為訓練生成網路的示意圖</a:t>
            </a:r>
            <a:r>
              <a:rPr lang="zh-TW" altLang="en-US" sz="2000" dirty="0" smtClean="0"/>
              <a:t>。</a:t>
            </a:r>
            <a:endParaRPr lang="en-US" altLang="zh-TW" sz="2000" dirty="0" smtClean="0"/>
          </a:p>
          <a:p>
            <a:r>
              <a:rPr lang="zh-TW" altLang="en-US" sz="2000" dirty="0">
                <a:solidFill>
                  <a:srgbClr val="FF0000"/>
                </a:solidFill>
              </a:rPr>
              <a:t>判別器和生成器都是由類神經網路所組成</a:t>
            </a:r>
            <a:r>
              <a:rPr lang="zh-TW" altLang="en-US" sz="2000" dirty="0"/>
              <a:t>，實際的訓練會</a:t>
            </a:r>
            <a:r>
              <a:rPr lang="zh-TW" altLang="en-US" sz="2000" dirty="0">
                <a:solidFill>
                  <a:srgbClr val="FF0000"/>
                </a:solidFill>
              </a:rPr>
              <a:t>包含反向傳播</a:t>
            </a:r>
            <a:r>
              <a:rPr lang="zh-TW" altLang="en-US" sz="2000" dirty="0"/>
              <a:t>、</a:t>
            </a:r>
            <a:r>
              <a:rPr lang="zh-TW" altLang="en-US" sz="2000" dirty="0">
                <a:solidFill>
                  <a:srgbClr val="FF0000"/>
                </a:solidFill>
              </a:rPr>
              <a:t>梯度</a:t>
            </a:r>
            <a:r>
              <a:rPr lang="zh-TW" altLang="en-US" sz="2000" dirty="0" smtClean="0">
                <a:solidFill>
                  <a:srgbClr val="FF0000"/>
                </a:solidFill>
              </a:rPr>
              <a:t>上升</a:t>
            </a:r>
            <a:r>
              <a:rPr lang="zh-TW" altLang="en-US" sz="2000" dirty="0"/>
              <a:t>、</a:t>
            </a:r>
            <a:r>
              <a:rPr lang="zh-TW" altLang="en-US" sz="2000" dirty="0">
                <a:solidFill>
                  <a:srgbClr val="FF0000"/>
                </a:solidFill>
              </a:rPr>
              <a:t>梯度下降等演算法來優化目標函數</a:t>
            </a:r>
            <a:r>
              <a:rPr lang="zh-TW" altLang="en-US" sz="2000" dirty="0">
                <a:solidFill>
                  <a:srgbClr val="FF0000"/>
                </a:solidFill>
              </a:rPr>
              <a:t> </a:t>
            </a:r>
            <a:r>
              <a:rPr lang="zh-TW" altLang="en-US" dirty="0"/>
              <a:t/>
            </a:r>
            <a:br>
              <a:rPr lang="zh-TW" altLang="en-US" dirty="0"/>
            </a:b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158" y="3578304"/>
            <a:ext cx="7274476" cy="278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722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生成對抗網路示範</a:t>
            </a:r>
            <a:r>
              <a:rPr lang="en-US" altLang="zh-TW" dirty="0" smtClean="0"/>
              <a:t>-</a:t>
            </a:r>
            <a:r>
              <a:rPr lang="zh-TW" altLang="en-US" dirty="0" smtClean="0"/>
              <a:t>以一維數據為例</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a:t>如前面的內容所述，在使用生成器生成圖片時，第一個步驟是要先從某個潛在</a:t>
            </a:r>
            <a:r>
              <a:rPr lang="zh-TW" altLang="en-US" dirty="0" smtClean="0"/>
              <a:t>空間中</a:t>
            </a:r>
            <a:r>
              <a:rPr lang="zh-TW" altLang="en-US" dirty="0"/>
              <a:t>抽取出資料點。假設所使用的潛在空間非常簡單，是一個一維的連續空間，空間裡</a:t>
            </a:r>
            <a:r>
              <a:rPr lang="zh-TW" altLang="en-US" dirty="0" smtClean="0"/>
              <a:t>的數值</a:t>
            </a:r>
            <a:r>
              <a:rPr lang="zh-TW" altLang="en-US" dirty="0"/>
              <a:t>是 </a:t>
            </a:r>
            <a:r>
              <a:rPr lang="en-US" altLang="zh-TW" dirty="0"/>
              <a:t>0 ∼ 2</a:t>
            </a:r>
            <a:r>
              <a:rPr lang="zh-TW" altLang="en-US" dirty="0"/>
              <a:t>，數值的分布是均勻分布（</a:t>
            </a:r>
            <a:r>
              <a:rPr lang="en-US" altLang="zh-TW" dirty="0"/>
              <a:t>uniform distribution</a:t>
            </a:r>
            <a:r>
              <a:rPr lang="zh-TW" altLang="en-US" dirty="0"/>
              <a:t>）。也就是說，當我們</a:t>
            </a:r>
            <a:r>
              <a:rPr lang="zh-TW" altLang="en-US" dirty="0" smtClean="0"/>
              <a:t>試著</a:t>
            </a:r>
            <a:r>
              <a:rPr lang="zh-TW" altLang="en-US" dirty="0"/>
              <a:t>從這個空間抽取出資料點時，可能會抽到 </a:t>
            </a:r>
            <a:r>
              <a:rPr lang="en-US" altLang="zh-TW" dirty="0"/>
              <a:t>0.127</a:t>
            </a:r>
            <a:r>
              <a:rPr lang="zh-TW" altLang="en-US" dirty="0"/>
              <a:t>，也可能會抽取到 </a:t>
            </a:r>
            <a:r>
              <a:rPr lang="en-US" altLang="zh-TW" dirty="0"/>
              <a:t>1.89</a:t>
            </a:r>
            <a:r>
              <a:rPr lang="zh-TW" altLang="en-US" dirty="0"/>
              <a:t>，或是抽取</a:t>
            </a:r>
            <a:r>
              <a:rPr lang="zh-TW" altLang="en-US" dirty="0" smtClean="0"/>
              <a:t>到</a:t>
            </a:r>
            <a:r>
              <a:rPr lang="en-US" altLang="zh-TW" dirty="0" smtClean="0"/>
              <a:t>0.99</a:t>
            </a:r>
            <a:r>
              <a:rPr lang="zh-TW" altLang="en-US" dirty="0"/>
              <a:t>。由於數值的分布是均勻的，所以抽取到這些數值的機率是完全相等的。同時，</a:t>
            </a:r>
            <a:r>
              <a:rPr lang="zh-TW" altLang="en-US" dirty="0" smtClean="0"/>
              <a:t>假設</a:t>
            </a:r>
            <a:r>
              <a:rPr lang="zh-TW" altLang="en-US" dirty="0"/>
              <a:t>所使用的生成器是非常簡單的線性函數，如式 </a:t>
            </a:r>
            <a:r>
              <a:rPr lang="en-US" altLang="zh-TW" dirty="0"/>
              <a:t>8-1</a:t>
            </a:r>
            <a:r>
              <a:rPr lang="zh-TW" altLang="en-US" dirty="0"/>
              <a:t>（實際上，類神經網路能表達的</a:t>
            </a:r>
            <a:r>
              <a:rPr lang="zh-TW" altLang="en-US" dirty="0" smtClean="0"/>
              <a:t>函數</a:t>
            </a:r>
            <a:r>
              <a:rPr lang="zh-TW" altLang="en-US" dirty="0"/>
              <a:t>對應</a:t>
            </a:r>
            <a:r>
              <a:rPr lang="zh-TW" altLang="en-US" dirty="0" smtClean="0"/>
              <a:t>關係可能</a:t>
            </a:r>
            <a:r>
              <a:rPr lang="zh-TW" altLang="en-US" dirty="0"/>
              <a:t>複雜許多）。</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597" y="4731852"/>
            <a:ext cx="8017721" cy="887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793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a:xfrm>
            <a:off x="838200" y="1380635"/>
            <a:ext cx="10515600" cy="4597545"/>
          </a:xfrm>
        </p:spPr>
        <p:txBody>
          <a:bodyPr/>
          <a:lstStyle/>
          <a:p>
            <a:r>
              <a:rPr lang="zh-TW" altLang="en-US" sz="2000" dirty="0"/>
              <a:t>式 </a:t>
            </a:r>
            <a:r>
              <a:rPr lang="en-US" altLang="zh-TW" sz="2000" dirty="0"/>
              <a:t>8-1 </a:t>
            </a:r>
            <a:r>
              <a:rPr lang="zh-TW" altLang="en-US" sz="2000" dirty="0"/>
              <a:t>中，</a:t>
            </a:r>
            <a:r>
              <a:rPr lang="en-US" altLang="zh-TW" sz="2000" dirty="0"/>
              <a:t>z </a:t>
            </a:r>
            <a:r>
              <a:rPr lang="zh-TW" altLang="en-US" sz="2000" dirty="0"/>
              <a:t>為函數的輸入，函數的參數 </a:t>
            </a:r>
            <a:r>
              <a:rPr lang="en-US" altLang="zh-TW" sz="2000" dirty="0"/>
              <a:t>a </a:t>
            </a:r>
            <a:r>
              <a:rPr lang="zh-TW" altLang="en-US" sz="2000" dirty="0"/>
              <a:t>和 </a:t>
            </a:r>
            <a:r>
              <a:rPr lang="en-US" altLang="zh-TW" sz="2000" dirty="0"/>
              <a:t>b </a:t>
            </a:r>
            <a:r>
              <a:rPr lang="zh-TW" altLang="en-US" sz="2000" dirty="0"/>
              <a:t>皆為實數，且皆是能夠經過訓練</a:t>
            </a:r>
            <a:r>
              <a:rPr lang="zh-TW" altLang="en-US" sz="2000" dirty="0" smtClean="0"/>
              <a:t>調整</a:t>
            </a:r>
            <a:r>
              <a:rPr lang="zh-TW" altLang="en-US" sz="2000" dirty="0"/>
              <a:t>的參數。由於一開始我們根本不知道真實數據分布是什麼樣子，當然也不知道 </a:t>
            </a:r>
            <a:r>
              <a:rPr lang="en-US" altLang="zh-TW" sz="2000" dirty="0"/>
              <a:t>a </a:t>
            </a:r>
            <a:r>
              <a:rPr lang="zh-TW" altLang="en-US" sz="2000" dirty="0"/>
              <a:t>和 </a:t>
            </a:r>
            <a:r>
              <a:rPr lang="en-US" altLang="zh-TW" sz="2000" dirty="0" smtClean="0"/>
              <a:t>b</a:t>
            </a:r>
            <a:r>
              <a:rPr lang="zh-TW" altLang="en-US" sz="2000" dirty="0" smtClean="0"/>
              <a:t>要</a:t>
            </a:r>
            <a:r>
              <a:rPr lang="zh-TW" altLang="en-US" sz="2000" dirty="0"/>
              <a:t>設什麼數值才能和真實數據的分布接近。</a:t>
            </a:r>
            <a:r>
              <a:rPr lang="zh-TW" altLang="en-US" sz="2000" dirty="0">
                <a:solidFill>
                  <a:srgbClr val="FF0000"/>
                </a:solidFill>
              </a:rPr>
              <a:t>在實作上，通常這些參數初始的設定是</a:t>
            </a:r>
            <a:r>
              <a:rPr lang="zh-TW" altLang="en-US" sz="2000" dirty="0" smtClean="0">
                <a:solidFill>
                  <a:srgbClr val="FF0000"/>
                </a:solidFill>
              </a:rPr>
              <a:t>隨機的</a:t>
            </a:r>
            <a:r>
              <a:rPr lang="zh-TW" altLang="en-US" sz="2000" dirty="0"/>
              <a:t>。在以下的訓練過程中，</a:t>
            </a:r>
            <a:r>
              <a:rPr lang="zh-TW" altLang="en-US" sz="2000" dirty="0">
                <a:solidFill>
                  <a:srgbClr val="FF0000"/>
                </a:solidFill>
              </a:rPr>
              <a:t>機器會自己調整 </a:t>
            </a:r>
            <a:r>
              <a:rPr lang="en-US" altLang="zh-TW" sz="2000" dirty="0">
                <a:solidFill>
                  <a:srgbClr val="FF0000"/>
                </a:solidFill>
              </a:rPr>
              <a:t>a </a:t>
            </a:r>
            <a:r>
              <a:rPr lang="zh-TW" altLang="en-US" sz="2000" dirty="0">
                <a:solidFill>
                  <a:srgbClr val="FF0000"/>
                </a:solidFill>
              </a:rPr>
              <a:t>和 </a:t>
            </a:r>
            <a:r>
              <a:rPr lang="en-US" altLang="zh-TW" sz="2000" dirty="0">
                <a:solidFill>
                  <a:srgbClr val="FF0000"/>
                </a:solidFill>
              </a:rPr>
              <a:t>b</a:t>
            </a:r>
            <a:r>
              <a:rPr lang="zh-TW" altLang="en-US" sz="2000" dirty="0">
                <a:solidFill>
                  <a:srgbClr val="FF0000"/>
                </a:solidFill>
              </a:rPr>
              <a:t>，使得生成數據分布逐漸接近真實</a:t>
            </a:r>
            <a:r>
              <a:rPr lang="zh-TW" altLang="en-US" sz="2000" dirty="0" smtClean="0">
                <a:solidFill>
                  <a:srgbClr val="FF0000"/>
                </a:solidFill>
              </a:rPr>
              <a:t>數據</a:t>
            </a:r>
            <a:r>
              <a:rPr lang="zh-TW" altLang="en-US" sz="2000" dirty="0">
                <a:solidFill>
                  <a:srgbClr val="FF0000"/>
                </a:solidFill>
              </a:rPr>
              <a:t>分布</a:t>
            </a:r>
            <a:r>
              <a:rPr lang="zh-TW" altLang="en-US" sz="2000" dirty="0" smtClean="0"/>
              <a:t>。</a:t>
            </a:r>
            <a:r>
              <a:rPr lang="zh-TW" altLang="en-US" sz="2000" dirty="0"/>
              <a:t>我們假設一開始 </a:t>
            </a:r>
            <a:r>
              <a:rPr lang="en-US" altLang="zh-TW" sz="2000" i="1" dirty="0"/>
              <a:t>a </a:t>
            </a:r>
            <a:r>
              <a:rPr lang="en-US" altLang="zh-TW" sz="2000" dirty="0"/>
              <a:t>= 1 </a:t>
            </a:r>
            <a:r>
              <a:rPr lang="zh-TW" altLang="en-US" sz="2000" dirty="0"/>
              <a:t>且 </a:t>
            </a:r>
            <a:r>
              <a:rPr lang="en-US" altLang="zh-TW" sz="2000" i="1" dirty="0"/>
              <a:t>b </a:t>
            </a:r>
            <a:r>
              <a:rPr lang="en-US" altLang="zh-TW" sz="2000" dirty="0"/>
              <a:t>= 0</a:t>
            </a:r>
            <a:r>
              <a:rPr lang="zh-TW" altLang="en-US" sz="2000" dirty="0"/>
              <a:t>，代入式 </a:t>
            </a:r>
            <a:r>
              <a:rPr lang="en-US" altLang="zh-TW" sz="2000" dirty="0"/>
              <a:t>8-1 </a:t>
            </a:r>
            <a:r>
              <a:rPr lang="zh-TW" altLang="en-US" sz="2000" dirty="0"/>
              <a:t>後會變成 </a:t>
            </a:r>
            <a:r>
              <a:rPr lang="en-US" altLang="zh-TW" sz="2000" i="1" dirty="0"/>
              <a:t>G</a:t>
            </a:r>
            <a:r>
              <a:rPr lang="en-US" altLang="zh-TW" sz="2000" dirty="0"/>
              <a:t>(</a:t>
            </a:r>
            <a:r>
              <a:rPr lang="en-US" altLang="zh-TW" sz="2000" i="1" dirty="0"/>
              <a:t>z</a:t>
            </a:r>
            <a:r>
              <a:rPr lang="en-US" altLang="zh-TW" sz="2000" dirty="0"/>
              <a:t>) = </a:t>
            </a:r>
            <a:r>
              <a:rPr lang="en-US" altLang="zh-TW" sz="2000" i="1" dirty="0"/>
              <a:t>z</a:t>
            </a:r>
            <a:r>
              <a:rPr lang="zh-TW" altLang="en-US" sz="2000" dirty="0"/>
              <a:t>。假設真實數據</a:t>
            </a:r>
            <a:r>
              <a:rPr lang="zh-TW" altLang="en-US" sz="2000" dirty="0" smtClean="0"/>
              <a:t>同樣遵從</a:t>
            </a:r>
            <a:r>
              <a:rPr lang="zh-TW" altLang="en-US" sz="2000" dirty="0"/>
              <a:t>均勻分布</a:t>
            </a:r>
            <a:r>
              <a:rPr lang="zh-TW" altLang="en-US" sz="2000" dirty="0" smtClean="0"/>
              <a:t>，其數值</a:t>
            </a:r>
            <a:r>
              <a:rPr lang="zh-TW" altLang="en-US" sz="2000" dirty="0"/>
              <a:t>分布為 </a:t>
            </a:r>
            <a:r>
              <a:rPr lang="en-US" altLang="zh-TW" sz="2000" dirty="0"/>
              <a:t>3 </a:t>
            </a:r>
            <a:r>
              <a:rPr lang="zh-TW" altLang="en-US" sz="2000" dirty="0"/>
              <a:t>∼ </a:t>
            </a:r>
            <a:r>
              <a:rPr lang="en-US" altLang="zh-TW" sz="2000" dirty="0"/>
              <a:t>7</a:t>
            </a:r>
            <a:r>
              <a:rPr lang="zh-TW" altLang="en-US" sz="2000" dirty="0"/>
              <a:t>。我們可以畫出如圖 </a:t>
            </a:r>
            <a:r>
              <a:rPr lang="en-US" altLang="zh-TW" sz="2000" dirty="0"/>
              <a:t>8-6 </a:t>
            </a:r>
            <a:r>
              <a:rPr lang="zh-TW" altLang="en-US" sz="2000" dirty="0"/>
              <a:t>的圖形，</a:t>
            </a:r>
            <a:r>
              <a:rPr lang="zh-TW" altLang="en-US" sz="2000" dirty="0">
                <a:solidFill>
                  <a:srgbClr val="FF0000"/>
                </a:solidFill>
              </a:rPr>
              <a:t>橫軸表示生成</a:t>
            </a:r>
            <a:r>
              <a:rPr lang="zh-TW" altLang="en-US" sz="2000" dirty="0" smtClean="0">
                <a:solidFill>
                  <a:srgbClr val="FF0000"/>
                </a:solidFill>
              </a:rPr>
              <a:t>數據</a:t>
            </a:r>
            <a:r>
              <a:rPr lang="zh-TW" altLang="en-US" sz="2000" dirty="0">
                <a:solidFill>
                  <a:srgbClr val="FF0000"/>
                </a:solidFill>
              </a:rPr>
              <a:t>和真實數據所在的空間，縱軸表示數據點出現的機率。</a:t>
            </a:r>
            <a:r>
              <a:rPr lang="zh-TW" altLang="en-US" sz="2000" dirty="0">
                <a:solidFill>
                  <a:srgbClr val="FF0000"/>
                </a:solidFill>
              </a:rPr>
              <a:t> </a:t>
            </a:r>
            <a:r>
              <a:rPr lang="zh-TW" altLang="en-US" dirty="0"/>
              <a:t/>
            </a:r>
            <a:br>
              <a:rPr lang="zh-TW" altLang="en-US" dirty="0"/>
            </a:b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631" y="3379305"/>
            <a:ext cx="4968230" cy="316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335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三</a:t>
            </a:r>
            <a:r>
              <a:rPr lang="en-US" altLang="zh-TW" dirty="0" smtClean="0"/>
              <a:t>)</a:t>
            </a:r>
            <a:endParaRPr lang="zh-TW" altLang="en-US" dirty="0"/>
          </a:p>
        </p:txBody>
      </p:sp>
      <p:sp>
        <p:nvSpPr>
          <p:cNvPr id="3" name="內容版面配置區 2"/>
          <p:cNvSpPr>
            <a:spLocks noGrp="1"/>
          </p:cNvSpPr>
          <p:nvPr>
            <p:ph idx="1"/>
          </p:nvPr>
        </p:nvSpPr>
        <p:spPr>
          <a:xfrm>
            <a:off x="824947" y="1354131"/>
            <a:ext cx="10515600" cy="4597545"/>
          </a:xfrm>
        </p:spPr>
        <p:txBody>
          <a:bodyPr/>
          <a:lstStyle/>
          <a:p>
            <a:r>
              <a:rPr lang="zh-TW" altLang="en-US" dirty="0"/>
              <a:t>其中，</a:t>
            </a:r>
            <a:r>
              <a:rPr lang="zh-TW" altLang="en-US" dirty="0">
                <a:solidFill>
                  <a:srgbClr val="FF0000"/>
                </a:solidFill>
              </a:rPr>
              <a:t>藍色的區塊是真實數據的數據分布</a:t>
            </a:r>
            <a:r>
              <a:rPr lang="zh-TW" altLang="en-US" dirty="0"/>
              <a:t>，</a:t>
            </a:r>
            <a:r>
              <a:rPr lang="zh-TW" altLang="en-US" dirty="0">
                <a:solidFill>
                  <a:srgbClr val="FF0000"/>
                </a:solidFill>
              </a:rPr>
              <a:t>綠色的區塊是一開始由生成模型所</a:t>
            </a:r>
            <a:r>
              <a:rPr lang="zh-TW" altLang="en-US" dirty="0" smtClean="0">
                <a:solidFill>
                  <a:srgbClr val="FF0000"/>
                </a:solidFill>
              </a:rPr>
              <a:t>產生的</a:t>
            </a:r>
            <a:r>
              <a:rPr lang="zh-TW" altLang="en-US" dirty="0">
                <a:solidFill>
                  <a:srgbClr val="FF0000"/>
                </a:solidFill>
              </a:rPr>
              <a:t>數據分布</a:t>
            </a:r>
            <a:r>
              <a:rPr lang="zh-TW" altLang="en-US" dirty="0"/>
              <a:t>，因為 </a:t>
            </a:r>
            <a:r>
              <a:rPr lang="en-US" altLang="zh-TW" dirty="0"/>
              <a:t>G(z) = </a:t>
            </a:r>
            <a:r>
              <a:rPr lang="en-US" altLang="zh-TW" dirty="0" smtClean="0"/>
              <a:t>z(</a:t>
            </a:r>
            <a:r>
              <a:rPr lang="zh-TW" altLang="en-US" dirty="0" smtClean="0"/>
              <a:t>因為</a:t>
            </a:r>
            <a:r>
              <a:rPr lang="en-US" altLang="zh-TW" dirty="0" smtClean="0"/>
              <a:t>a=1</a:t>
            </a:r>
            <a:r>
              <a:rPr lang="zh-TW" altLang="en-US" dirty="0" smtClean="0"/>
              <a:t>，</a:t>
            </a:r>
            <a:r>
              <a:rPr lang="en-US" altLang="zh-TW" dirty="0" smtClean="0"/>
              <a:t>b=0)</a:t>
            </a:r>
            <a:r>
              <a:rPr lang="zh-TW" altLang="en-US" dirty="0" smtClean="0"/>
              <a:t>。</a:t>
            </a:r>
            <a:r>
              <a:rPr lang="zh-TW" altLang="en-US" dirty="0">
                <a:solidFill>
                  <a:srgbClr val="FF0000"/>
                </a:solidFill>
              </a:rPr>
              <a:t>這兩個區塊裡面的任何一個數據點對應的機率值就是</a:t>
            </a:r>
            <a:r>
              <a:rPr lang="zh-TW" altLang="en-US" dirty="0" smtClean="0">
                <a:solidFill>
                  <a:srgbClr val="FF0000"/>
                </a:solidFill>
              </a:rPr>
              <a:t>該數據點</a:t>
            </a:r>
            <a:r>
              <a:rPr lang="zh-TW" altLang="en-US" dirty="0">
                <a:solidFill>
                  <a:srgbClr val="FF0000"/>
                </a:solidFill>
              </a:rPr>
              <a:t>在空間裡出現的機率</a:t>
            </a:r>
            <a:r>
              <a:rPr lang="zh-TW" altLang="en-US" dirty="0"/>
              <a:t>，</a:t>
            </a:r>
            <a:r>
              <a:rPr lang="zh-TW" altLang="en-US" dirty="0">
                <a:solidFill>
                  <a:srgbClr val="FF0000"/>
                </a:solidFill>
              </a:rPr>
              <a:t>值越大表示出現的機會越大</a:t>
            </a:r>
            <a:r>
              <a:rPr lang="zh-TW" altLang="en-US" dirty="0"/>
              <a:t>。無論是真實數據或生成數據，</a:t>
            </a:r>
            <a:r>
              <a:rPr lang="zh-TW" altLang="en-US" dirty="0" smtClean="0"/>
              <a:t>所有</a:t>
            </a:r>
            <a:r>
              <a:rPr lang="zh-TW" altLang="en-US" dirty="0"/>
              <a:t>值出現的機率總和為 </a:t>
            </a:r>
            <a:r>
              <a:rPr lang="en-US" altLang="zh-TW" dirty="0"/>
              <a:t>1</a:t>
            </a:r>
            <a:r>
              <a:rPr lang="zh-TW" altLang="en-US" dirty="0"/>
              <a:t>，所以藍、綠兩個區塊地矩形面積都是 </a:t>
            </a:r>
            <a:r>
              <a:rPr lang="en-US" altLang="zh-TW" dirty="0"/>
              <a:t>1</a:t>
            </a:r>
            <a:r>
              <a:rPr lang="zh-TW" altLang="en-US"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094" y="3184732"/>
            <a:ext cx="4968875"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948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四</a:t>
            </a:r>
            <a:r>
              <a:rPr lang="en-US" altLang="zh-TW" dirty="0" smtClean="0"/>
              <a:t>)</a:t>
            </a:r>
            <a:endParaRPr lang="zh-TW" altLang="en-US" dirty="0"/>
          </a:p>
        </p:txBody>
      </p:sp>
      <p:sp>
        <p:nvSpPr>
          <p:cNvPr id="3" name="內容版面配置區 2"/>
          <p:cNvSpPr>
            <a:spLocks noGrp="1"/>
          </p:cNvSpPr>
          <p:nvPr>
            <p:ph idx="1"/>
          </p:nvPr>
        </p:nvSpPr>
        <p:spPr>
          <a:xfrm>
            <a:off x="838200" y="1327627"/>
            <a:ext cx="10515600" cy="4597545"/>
          </a:xfrm>
        </p:spPr>
        <p:txBody>
          <a:bodyPr>
            <a:normAutofit/>
          </a:bodyPr>
          <a:lstStyle/>
          <a:p>
            <a:r>
              <a:rPr lang="zh-TW" altLang="en-US" sz="2000" dirty="0"/>
              <a:t>建立生成模型的目標，就是希望經由機器學習的技術讓電腦產生跟真實數據非常</a:t>
            </a:r>
            <a:r>
              <a:rPr lang="zh-TW" altLang="en-US" sz="2000" dirty="0" smtClean="0"/>
              <a:t>接近</a:t>
            </a:r>
            <a:r>
              <a:rPr lang="zh-TW" altLang="en-US" sz="2000" dirty="0"/>
              <a:t>的分布。在上面的例子，我們希望慢慢讓綠色的區塊與藍色的區塊重疊</a:t>
            </a:r>
            <a:r>
              <a:rPr lang="zh-TW" altLang="en-US" sz="2000" dirty="0" smtClean="0"/>
              <a:t>。接下來</a:t>
            </a:r>
            <a:r>
              <a:rPr lang="zh-TW" altLang="en-US" sz="2000" dirty="0"/>
              <a:t>，我們加入判別器，此處不假設判別器的函數結構，只單純展示其函數</a:t>
            </a:r>
            <a:r>
              <a:rPr lang="zh-TW" altLang="en-US" sz="2000" dirty="0" smtClean="0"/>
              <a:t>結果</a:t>
            </a:r>
            <a:r>
              <a:rPr lang="zh-TW" altLang="en-US" sz="2000" dirty="0"/>
              <a:t>，如圖 </a:t>
            </a:r>
            <a:r>
              <a:rPr lang="en-US" altLang="zh-TW" sz="2000" dirty="0"/>
              <a:t>8-7 </a:t>
            </a:r>
            <a:r>
              <a:rPr lang="zh-TW" altLang="en-US" sz="2000" dirty="0"/>
              <a:t>所</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2566160"/>
            <a:ext cx="492442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83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五</a:t>
            </a:r>
            <a:r>
              <a:rPr lang="en-US" altLang="zh-TW" dirty="0" smtClean="0"/>
              <a:t>)</a:t>
            </a:r>
            <a:endParaRPr lang="zh-TW" altLang="en-US" dirty="0"/>
          </a:p>
        </p:txBody>
      </p:sp>
      <p:sp>
        <p:nvSpPr>
          <p:cNvPr id="3" name="內容版面配置區 2"/>
          <p:cNvSpPr>
            <a:spLocks noGrp="1"/>
          </p:cNvSpPr>
          <p:nvPr>
            <p:ph idx="1"/>
          </p:nvPr>
        </p:nvSpPr>
        <p:spPr>
          <a:xfrm>
            <a:off x="837406" y="1327627"/>
            <a:ext cx="10515600" cy="4597545"/>
          </a:xfrm>
        </p:spPr>
        <p:txBody>
          <a:bodyPr>
            <a:normAutofit/>
          </a:bodyPr>
          <a:lstStyle/>
          <a:p>
            <a:r>
              <a:rPr lang="zh-TW" altLang="en-US" sz="2000" dirty="0"/>
              <a:t>從圖 </a:t>
            </a:r>
            <a:r>
              <a:rPr lang="en-US" altLang="zh-TW" sz="2000" dirty="0"/>
              <a:t>8-7 </a:t>
            </a:r>
            <a:r>
              <a:rPr lang="zh-TW" altLang="en-US" sz="2000" dirty="0"/>
              <a:t>中可看到，加入判別器之後，開始判別生成數據時，因生成器的表現並</a:t>
            </a:r>
            <a:r>
              <a:rPr lang="zh-TW" altLang="en-US" sz="2000" dirty="0" smtClean="0"/>
              <a:t>不好</a:t>
            </a:r>
            <a:r>
              <a:rPr lang="zh-TW" altLang="en-US" sz="2000" dirty="0"/>
              <a:t>，</a:t>
            </a:r>
            <a:r>
              <a:rPr lang="zh-TW" altLang="en-US" sz="2000" dirty="0">
                <a:solidFill>
                  <a:srgbClr val="FF0000"/>
                </a:solidFill>
              </a:rPr>
              <a:t>生成之數據分布與真實數據分布有明顯的差距</a:t>
            </a:r>
            <a:r>
              <a:rPr lang="zh-TW" altLang="en-US" sz="2000" dirty="0"/>
              <a:t>。</a:t>
            </a:r>
            <a:r>
              <a:rPr lang="zh-TW" altLang="en-US" sz="2000" dirty="0">
                <a:solidFill>
                  <a:srgbClr val="FF0000"/>
                </a:solidFill>
              </a:rPr>
              <a:t>經過訓練的判別器能夠非常</a:t>
            </a:r>
            <a:r>
              <a:rPr lang="zh-TW" altLang="en-US" sz="2000" dirty="0" smtClean="0">
                <a:solidFill>
                  <a:srgbClr val="FF0000"/>
                </a:solidFill>
              </a:rPr>
              <a:t>容易地</a:t>
            </a:r>
            <a:r>
              <a:rPr lang="zh-TW" altLang="en-US" sz="2000" dirty="0">
                <a:solidFill>
                  <a:srgbClr val="FF0000"/>
                </a:solidFill>
              </a:rPr>
              <a:t>判別出數據是真實數據或是生成的假數據</a:t>
            </a:r>
            <a:r>
              <a:rPr lang="zh-TW" altLang="en-US" sz="2000" dirty="0"/>
              <a:t>，圖 </a:t>
            </a:r>
            <a:r>
              <a:rPr lang="en-US" altLang="zh-TW" sz="2000" dirty="0"/>
              <a:t>8-7 </a:t>
            </a:r>
            <a:r>
              <a:rPr lang="zh-TW" altLang="en-US" sz="2000" dirty="0"/>
              <a:t>中的紅色線條即為判別器的判別</a:t>
            </a:r>
            <a:r>
              <a:rPr lang="zh-TW" altLang="en-US" sz="2000" dirty="0" smtClean="0"/>
              <a:t>分數</a:t>
            </a:r>
            <a:r>
              <a:rPr lang="zh-TW" altLang="en-US" sz="2000" dirty="0"/>
              <a:t>，我們可以看到在綠色區塊（即生成數據）所得到的分數皆貼近 </a:t>
            </a:r>
            <a:r>
              <a:rPr lang="en-US" altLang="zh-TW" sz="2000" dirty="0"/>
              <a:t>0 </a:t>
            </a:r>
            <a:r>
              <a:rPr lang="zh-TW" altLang="en-US" sz="2000" dirty="0"/>
              <a:t>分，而在藍色區</a:t>
            </a:r>
            <a:r>
              <a:rPr lang="zh-TW" altLang="en-US" sz="2000" dirty="0" smtClean="0"/>
              <a:t>塊（</a:t>
            </a:r>
            <a:r>
              <a:rPr lang="zh-TW" altLang="en-US" sz="2000" dirty="0"/>
              <a:t>即真實數據）的部分皆得到接近滿分 </a:t>
            </a:r>
            <a:r>
              <a:rPr lang="en-US" altLang="zh-TW" sz="2000" dirty="0"/>
              <a:t>1 </a:t>
            </a:r>
            <a:r>
              <a:rPr lang="zh-TW" altLang="en-US" sz="2000" dirty="0"/>
              <a:t>分。</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965" y="2740025"/>
            <a:ext cx="4926013"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587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D3B8E428-2C8A-6C47-93EF-E1E391E73041}"/>
              </a:ext>
            </a:extLst>
          </p:cNvPr>
          <p:cNvSpPr>
            <a:spLocks noGrp="1"/>
          </p:cNvSpPr>
          <p:nvPr>
            <p:ph type="subTitle" idx="1"/>
          </p:nvPr>
        </p:nvSpPr>
        <p:spPr/>
        <p:txBody>
          <a:bodyPr/>
          <a:lstStyle/>
          <a:p>
            <a:r>
              <a:rPr lang="zh-TW" altLang="en-US" dirty="0"/>
              <a:t>源源不絕的創造力</a:t>
            </a:r>
            <a:r>
              <a:rPr lang="zh-TW" altLang="en-US" dirty="0" smtClean="0"/>
              <a:t> </a:t>
            </a:r>
            <a:r>
              <a:rPr lang="zh-TW" altLang="en-US" dirty="0"/>
              <a:t/>
            </a:r>
            <a:br>
              <a:rPr lang="zh-TW" altLang="en-US" dirty="0"/>
            </a:br>
            <a:endParaRPr lang="en-US" dirty="0"/>
          </a:p>
        </p:txBody>
      </p:sp>
      <p:sp>
        <p:nvSpPr>
          <p:cNvPr id="3" name="Title 2">
            <a:extLst>
              <a:ext uri="{FF2B5EF4-FFF2-40B4-BE49-F238E27FC236}">
                <a16:creationId xmlns:a16="http://schemas.microsoft.com/office/drawing/2014/main" xmlns="" id="{C82BBEED-A847-1348-90D8-D511923D39EB}"/>
              </a:ext>
            </a:extLst>
          </p:cNvPr>
          <p:cNvSpPr>
            <a:spLocks noGrp="1"/>
          </p:cNvSpPr>
          <p:nvPr>
            <p:ph type="ctrTitle"/>
          </p:nvPr>
        </p:nvSpPr>
        <p:spPr/>
        <p:txBody>
          <a:bodyPr>
            <a:normAutofit/>
          </a:bodyPr>
          <a:lstStyle/>
          <a:p>
            <a:r>
              <a:rPr lang="zh-TW" altLang="en-US" dirty="0"/>
              <a:t>創作</a:t>
            </a:r>
            <a:r>
              <a:rPr lang="en-US" altLang="zh-TW" dirty="0" smtClean="0"/>
              <a:t>AI </a:t>
            </a:r>
            <a:endParaRPr lang="en-US" dirty="0"/>
          </a:p>
        </p:txBody>
      </p:sp>
      <p:sp>
        <p:nvSpPr>
          <p:cNvPr id="4" name="Text Placeholder 3">
            <a:extLst>
              <a:ext uri="{FF2B5EF4-FFF2-40B4-BE49-F238E27FC236}">
                <a16:creationId xmlns:a16="http://schemas.microsoft.com/office/drawing/2014/main" xmlns="" id="{CF9852E8-8614-FD44-8E05-B49CF7017286}"/>
              </a:ext>
            </a:extLst>
          </p:cNvPr>
          <p:cNvSpPr>
            <a:spLocks noGrp="1"/>
          </p:cNvSpPr>
          <p:nvPr>
            <p:ph type="body" sz="quarter" idx="4294967295"/>
          </p:nvPr>
        </p:nvSpPr>
        <p:spPr>
          <a:xfrm>
            <a:off x="4145016" y="1802268"/>
            <a:ext cx="955628" cy="741363"/>
          </a:xfrm>
          <a:prstGeom prst="rect">
            <a:avLst/>
          </a:prstGeom>
        </p:spPr>
        <p:txBody>
          <a:bodyPr/>
          <a:lstStyle/>
          <a:p>
            <a:r>
              <a:rPr lang="en-US" dirty="0" smtClean="0"/>
              <a:t>08</a:t>
            </a:r>
            <a:endParaRPr lang="en-US" dirty="0"/>
          </a:p>
        </p:txBody>
      </p:sp>
    </p:spTree>
    <p:extLst>
      <p:ext uri="{BB962C8B-B14F-4D97-AF65-F5344CB8AC3E}">
        <p14:creationId xmlns:p14="http://schemas.microsoft.com/office/powerpoint/2010/main" val="3740841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六</a:t>
            </a:r>
            <a:r>
              <a:rPr lang="en-US" altLang="zh-TW" dirty="0" smtClean="0"/>
              <a:t>)</a:t>
            </a:r>
            <a:endParaRPr lang="zh-TW" altLang="en-US" dirty="0"/>
          </a:p>
        </p:txBody>
      </p:sp>
      <p:sp>
        <p:nvSpPr>
          <p:cNvPr id="3" name="內容版面配置區 2"/>
          <p:cNvSpPr>
            <a:spLocks noGrp="1"/>
          </p:cNvSpPr>
          <p:nvPr>
            <p:ph idx="1"/>
          </p:nvPr>
        </p:nvSpPr>
        <p:spPr>
          <a:xfrm>
            <a:off x="838200" y="1287870"/>
            <a:ext cx="10515600" cy="4597545"/>
          </a:xfrm>
        </p:spPr>
        <p:txBody>
          <a:bodyPr/>
          <a:lstStyle/>
          <a:p>
            <a:r>
              <a:rPr lang="zh-TW" altLang="en-US" sz="2000" dirty="0"/>
              <a:t>透過這一節所描述的方法來優化生成器後，生成器的參數會有所改變，假設經過</a:t>
            </a:r>
            <a:r>
              <a:rPr lang="zh-TW" altLang="en-US" sz="2000" dirty="0" smtClean="0"/>
              <a:t>訓練一段時間</a:t>
            </a:r>
            <a:r>
              <a:rPr lang="zh-TW" altLang="en-US" sz="2000" dirty="0"/>
              <a:t>後，</a:t>
            </a:r>
            <a:r>
              <a:rPr lang="zh-TW" altLang="en-US" sz="2000" dirty="0">
                <a:solidFill>
                  <a:srgbClr val="FF0000"/>
                </a:solidFill>
              </a:rPr>
              <a:t>參數 </a:t>
            </a:r>
            <a:r>
              <a:rPr lang="en-US" altLang="zh-TW" sz="2000" dirty="0">
                <a:solidFill>
                  <a:srgbClr val="FF0000"/>
                </a:solidFill>
              </a:rPr>
              <a:t>a </a:t>
            </a:r>
            <a:r>
              <a:rPr lang="zh-TW" altLang="en-US" sz="2000" dirty="0">
                <a:solidFill>
                  <a:srgbClr val="FF0000"/>
                </a:solidFill>
              </a:rPr>
              <a:t>變為 </a:t>
            </a:r>
            <a:r>
              <a:rPr lang="en-US" altLang="zh-TW" sz="2000" dirty="0">
                <a:solidFill>
                  <a:srgbClr val="FF0000"/>
                </a:solidFill>
              </a:rPr>
              <a:t>2.5</a:t>
            </a:r>
            <a:r>
              <a:rPr lang="zh-TW" altLang="en-US" sz="2000" dirty="0">
                <a:solidFill>
                  <a:srgbClr val="FF0000"/>
                </a:solidFill>
              </a:rPr>
              <a:t>，</a:t>
            </a:r>
            <a:r>
              <a:rPr lang="en-US" altLang="zh-TW" sz="2000" dirty="0">
                <a:solidFill>
                  <a:srgbClr val="FF0000"/>
                </a:solidFill>
              </a:rPr>
              <a:t>b </a:t>
            </a:r>
            <a:r>
              <a:rPr lang="zh-TW" altLang="en-US" sz="2000" dirty="0">
                <a:solidFill>
                  <a:srgbClr val="FF0000"/>
                </a:solidFill>
              </a:rPr>
              <a:t>仍為 </a:t>
            </a:r>
            <a:r>
              <a:rPr lang="en-US" altLang="zh-TW" sz="2000" dirty="0">
                <a:solidFill>
                  <a:srgbClr val="FF0000"/>
                </a:solidFill>
              </a:rPr>
              <a:t>0</a:t>
            </a:r>
            <a:r>
              <a:rPr lang="zh-TW" altLang="en-US" sz="2000" dirty="0"/>
              <a:t>，</a:t>
            </a:r>
            <a:r>
              <a:rPr lang="zh-TW" altLang="en-US" sz="2000" dirty="0">
                <a:solidFill>
                  <a:srgbClr val="FF0000"/>
                </a:solidFill>
              </a:rPr>
              <a:t>生成器的函數就變成 </a:t>
            </a:r>
            <a:r>
              <a:rPr lang="en-US" altLang="zh-TW" sz="2000" dirty="0">
                <a:solidFill>
                  <a:srgbClr val="FF0000"/>
                </a:solidFill>
              </a:rPr>
              <a:t>G(z) = 2.5z</a:t>
            </a:r>
            <a:r>
              <a:rPr lang="zh-TW" altLang="en-US" sz="2000" dirty="0"/>
              <a:t>，此時，</a:t>
            </a:r>
            <a:r>
              <a:rPr lang="zh-TW" altLang="en-US" sz="2000" dirty="0" smtClean="0"/>
              <a:t>數據</a:t>
            </a:r>
            <a:r>
              <a:rPr lang="zh-TW" altLang="en-US" sz="2000" dirty="0"/>
              <a:t>分布如圖 </a:t>
            </a:r>
            <a:r>
              <a:rPr lang="en-US" altLang="zh-TW" sz="2000" dirty="0"/>
              <a:t>8-8 </a:t>
            </a:r>
            <a:r>
              <a:rPr lang="zh-TW" altLang="en-US" sz="2000" dirty="0"/>
              <a:t>所示</a:t>
            </a:r>
            <a:r>
              <a:rPr lang="zh-TW" altLang="en-US" sz="2000" dirty="0" smtClean="0"/>
              <a:t>。</a:t>
            </a:r>
            <a:r>
              <a:rPr lang="zh-TW" altLang="en-US" sz="2000" dirty="0"/>
              <a:t>從圖中可以發現，</a:t>
            </a:r>
            <a:r>
              <a:rPr lang="zh-TW" altLang="en-US" sz="2000" dirty="0">
                <a:solidFill>
                  <a:srgbClr val="FF0000"/>
                </a:solidFill>
              </a:rPr>
              <a:t>經過資料的訓練調整參數後，由生成器所生成的數據分布就</a:t>
            </a:r>
            <a:r>
              <a:rPr lang="zh-TW" altLang="en-US" sz="2000" dirty="0" smtClean="0">
                <a:solidFill>
                  <a:srgbClr val="FF0000"/>
                </a:solidFill>
              </a:rPr>
              <a:t>能夠與</a:t>
            </a:r>
            <a:r>
              <a:rPr lang="zh-TW" altLang="en-US" sz="2000" dirty="0">
                <a:solidFill>
                  <a:srgbClr val="FF0000"/>
                </a:solidFill>
              </a:rPr>
              <a:t>真實數據分布更加重疊，如此一來，所設定之生成器目標函數值就能夠提高</a:t>
            </a:r>
            <a:r>
              <a:rPr lang="zh-TW" altLang="en-US" sz="2000" dirty="0"/>
              <a:t>，我們</a:t>
            </a:r>
            <a:r>
              <a:rPr lang="zh-TW" altLang="en-US" sz="2000" dirty="0" smtClean="0"/>
              <a:t>可以</a:t>
            </a:r>
            <a:r>
              <a:rPr lang="zh-TW" altLang="en-US" sz="2000" dirty="0"/>
              <a:t>想像生成器是為了要得到更高的分數才將數據分布往真實數據分布移動。由於訓練</a:t>
            </a:r>
            <a:r>
              <a:rPr lang="zh-TW" altLang="en-US" sz="2000" dirty="0" smtClean="0"/>
              <a:t>流程</a:t>
            </a:r>
            <a:r>
              <a:rPr lang="zh-TW" altLang="en-US" sz="2000" dirty="0"/>
              <a:t>為交替訓練，接下來我們一樣能透過目標函數來訓練判別器。</a:t>
            </a:r>
            <a:r>
              <a:rPr lang="zh-TW" altLang="en-US" sz="2000" dirty="0"/>
              <a:t> </a:t>
            </a:r>
            <a:r>
              <a:rPr lang="zh-TW" altLang="en-US" dirty="0"/>
              <a:t/>
            </a:r>
            <a:br>
              <a:rPr lang="zh-TW" altLang="en-US" dirty="0"/>
            </a:b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669" y="3066356"/>
            <a:ext cx="4363693" cy="3388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878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七</a:t>
            </a:r>
            <a:r>
              <a:rPr lang="en-US" altLang="zh-TW" dirty="0" smtClean="0"/>
              <a:t>)</a:t>
            </a:r>
            <a:endParaRPr lang="zh-TW" altLang="en-US" dirty="0"/>
          </a:p>
        </p:txBody>
      </p:sp>
      <p:sp>
        <p:nvSpPr>
          <p:cNvPr id="3" name="內容版面配置區 2"/>
          <p:cNvSpPr>
            <a:spLocks noGrp="1"/>
          </p:cNvSpPr>
          <p:nvPr>
            <p:ph idx="1"/>
          </p:nvPr>
        </p:nvSpPr>
        <p:spPr>
          <a:xfrm>
            <a:off x="838200" y="1354131"/>
            <a:ext cx="10515600" cy="4597545"/>
          </a:xfrm>
        </p:spPr>
        <p:txBody>
          <a:bodyPr/>
          <a:lstStyle/>
          <a:p>
            <a:r>
              <a:rPr lang="zh-TW" altLang="en-US" dirty="0"/>
              <a:t>在圖 </a:t>
            </a:r>
            <a:r>
              <a:rPr lang="en-US" altLang="zh-TW" dirty="0"/>
              <a:t>8-9 </a:t>
            </a:r>
            <a:r>
              <a:rPr lang="zh-TW" altLang="en-US" dirty="0"/>
              <a:t>中，一開始在判別器還未經優化時，對數據範圍 </a:t>
            </a:r>
            <a:r>
              <a:rPr lang="en-US" altLang="zh-TW" dirty="0"/>
              <a:t>3 ∼ 5 </a:t>
            </a:r>
            <a:r>
              <a:rPr lang="zh-TW" altLang="en-US" dirty="0"/>
              <a:t>所判別出的分數</a:t>
            </a:r>
            <a:r>
              <a:rPr lang="zh-TW" altLang="en-US" dirty="0" smtClean="0"/>
              <a:t>為偏</a:t>
            </a:r>
            <a:r>
              <a:rPr lang="zh-TW" altLang="en-US" dirty="0"/>
              <a:t>高（如灰色虛線所示），在經過優化後，判別器對此範圍的數據就能給出較合理的</a:t>
            </a:r>
            <a:r>
              <a:rPr lang="zh-TW" altLang="en-US" dirty="0" smtClean="0"/>
              <a:t>分數</a:t>
            </a:r>
            <a:r>
              <a:rPr lang="zh-TW" altLang="en-US" dirty="0"/>
              <a:t>（如紅色實線所示）。</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2579412"/>
            <a:ext cx="38862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0853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生成對抗網路示範</a:t>
            </a:r>
            <a:r>
              <a:rPr lang="en-US" altLang="zh-TW" dirty="0"/>
              <a:t>-</a:t>
            </a:r>
            <a:r>
              <a:rPr lang="zh-TW" altLang="en-US" dirty="0"/>
              <a:t>以一維數據為例</a:t>
            </a:r>
            <a:r>
              <a:rPr lang="en-US" altLang="zh-TW" dirty="0" smtClean="0"/>
              <a:t>(</a:t>
            </a:r>
            <a:r>
              <a:rPr lang="zh-TW" altLang="en-US" dirty="0" smtClean="0"/>
              <a:t>八</a:t>
            </a:r>
            <a:r>
              <a:rPr lang="en-US" altLang="zh-TW" dirty="0" smtClean="0"/>
              <a:t>)</a:t>
            </a:r>
            <a:endParaRPr lang="zh-TW" altLang="en-US" dirty="0"/>
          </a:p>
        </p:txBody>
      </p:sp>
      <p:sp>
        <p:nvSpPr>
          <p:cNvPr id="3" name="內容版面配置區 2"/>
          <p:cNvSpPr>
            <a:spLocks noGrp="1"/>
          </p:cNvSpPr>
          <p:nvPr>
            <p:ph idx="1"/>
          </p:nvPr>
        </p:nvSpPr>
        <p:spPr>
          <a:xfrm>
            <a:off x="810825" y="1248113"/>
            <a:ext cx="10515600" cy="4597545"/>
          </a:xfrm>
        </p:spPr>
        <p:txBody>
          <a:bodyPr>
            <a:normAutofit/>
          </a:bodyPr>
          <a:lstStyle/>
          <a:p>
            <a:r>
              <a:rPr lang="zh-TW" altLang="en-US" sz="1700" dirty="0"/>
              <a:t>接下來，我們再度進行生成器的優化，這次參數 </a:t>
            </a:r>
            <a:r>
              <a:rPr lang="en-US" altLang="zh-TW" sz="1700" dirty="0"/>
              <a:t>a </a:t>
            </a:r>
            <a:r>
              <a:rPr lang="zh-TW" altLang="en-US" sz="1700" dirty="0"/>
              <a:t>經由訓練調整為 </a:t>
            </a:r>
            <a:r>
              <a:rPr lang="en-US" altLang="zh-TW" sz="1700" dirty="0"/>
              <a:t>2</a:t>
            </a:r>
            <a:r>
              <a:rPr lang="zh-TW" altLang="en-US" sz="1700" dirty="0"/>
              <a:t>，參數 </a:t>
            </a:r>
            <a:r>
              <a:rPr lang="en-US" altLang="zh-TW" sz="1700" dirty="0"/>
              <a:t>b </a:t>
            </a:r>
            <a:r>
              <a:rPr lang="zh-TW" altLang="en-US" sz="1700" dirty="0" smtClean="0"/>
              <a:t>經由訓練</a:t>
            </a:r>
            <a:r>
              <a:rPr lang="zh-TW" altLang="en-US" sz="1700" dirty="0"/>
              <a:t>調整為 </a:t>
            </a:r>
            <a:r>
              <a:rPr lang="en-US" altLang="zh-TW" sz="1700" dirty="0"/>
              <a:t>3</a:t>
            </a:r>
            <a:r>
              <a:rPr lang="zh-TW" altLang="en-US" sz="1700" dirty="0"/>
              <a:t>。經過這輪的優化之後，生成器的函數變為 </a:t>
            </a:r>
            <a:r>
              <a:rPr lang="en-US" altLang="zh-TW" sz="1700" dirty="0"/>
              <a:t>G(z) = 2x+3</a:t>
            </a:r>
            <a:r>
              <a:rPr lang="zh-TW" altLang="en-US" sz="1700" dirty="0"/>
              <a:t>，正好能夠將</a:t>
            </a:r>
            <a:r>
              <a:rPr lang="zh-TW" altLang="en-US" sz="1700" dirty="0" smtClean="0"/>
              <a:t>潛在空間</a:t>
            </a:r>
            <a:r>
              <a:rPr lang="zh-TW" altLang="en-US" sz="1700" dirty="0"/>
              <a:t>中的數據分布轉換到和真實數據分布相同的分布，如圖 </a:t>
            </a:r>
            <a:r>
              <a:rPr lang="en-US" altLang="zh-TW" sz="1700" dirty="0"/>
              <a:t>8-10(a) </a:t>
            </a:r>
            <a:r>
              <a:rPr lang="zh-TW" altLang="en-US" sz="1700" dirty="0"/>
              <a:t>中的綠色區塊。</a:t>
            </a:r>
            <a:r>
              <a:rPr lang="zh-TW" altLang="en-US" sz="1700" dirty="0" smtClean="0"/>
              <a:t>而判別</a:t>
            </a:r>
            <a:r>
              <a:rPr lang="zh-TW" altLang="en-US" sz="1700" dirty="0"/>
              <a:t>器也一樣要進行優化，新的判別分數如圖 </a:t>
            </a:r>
            <a:r>
              <a:rPr lang="en-US" altLang="zh-TW" sz="1700" dirty="0"/>
              <a:t>10-8(b) </a:t>
            </a:r>
            <a:r>
              <a:rPr lang="zh-TW" altLang="en-US" sz="1700" dirty="0"/>
              <a:t>中的紅色實線</a:t>
            </a:r>
            <a:r>
              <a:rPr lang="zh-TW" altLang="en-US" sz="1700" dirty="0" smtClean="0"/>
              <a:t>。</a:t>
            </a:r>
            <a:endParaRPr lang="en-US" altLang="zh-TW" sz="1700" dirty="0" smtClean="0"/>
          </a:p>
          <a:p>
            <a:r>
              <a:rPr lang="zh-TW" altLang="en-US" sz="1700" dirty="0">
                <a:solidFill>
                  <a:srgbClr val="FF0000"/>
                </a:solidFill>
              </a:rPr>
              <a:t>經過這一輪判別器優化後</a:t>
            </a:r>
            <a:r>
              <a:rPr lang="zh-TW" altLang="en-US" sz="1700" dirty="0"/>
              <a:t>，</a:t>
            </a:r>
            <a:r>
              <a:rPr lang="zh-TW" altLang="en-US" sz="1700" dirty="0">
                <a:solidFill>
                  <a:srgbClr val="FF0000"/>
                </a:solidFill>
              </a:rPr>
              <a:t>落在數據範圍 </a:t>
            </a:r>
            <a:r>
              <a:rPr lang="en-US" altLang="zh-TW" sz="1700" dirty="0">
                <a:solidFill>
                  <a:srgbClr val="FF0000"/>
                </a:solidFill>
              </a:rPr>
              <a:t>3 ~ 7 </a:t>
            </a:r>
            <a:r>
              <a:rPr lang="zh-TW" altLang="en-US" sz="1700" dirty="0">
                <a:solidFill>
                  <a:srgbClr val="FF0000"/>
                </a:solidFill>
              </a:rPr>
              <a:t>之間的數據</a:t>
            </a:r>
            <a:r>
              <a:rPr lang="zh-TW" altLang="en-US" sz="1700" dirty="0"/>
              <a:t>，</a:t>
            </a:r>
            <a:r>
              <a:rPr lang="zh-TW" altLang="en-US" sz="1700" dirty="0">
                <a:solidFill>
                  <a:srgbClr val="FF0000"/>
                </a:solidFill>
              </a:rPr>
              <a:t>判別器都會給予</a:t>
            </a:r>
            <a:r>
              <a:rPr lang="zh-TW" altLang="en-US" sz="1700" dirty="0" smtClean="0">
                <a:solidFill>
                  <a:srgbClr val="FF0000"/>
                </a:solidFill>
              </a:rPr>
              <a:t>正好</a:t>
            </a:r>
            <a:r>
              <a:rPr lang="en-US" altLang="zh-TW" sz="1700" dirty="0" smtClean="0">
                <a:solidFill>
                  <a:srgbClr val="FF0000"/>
                </a:solidFill>
              </a:rPr>
              <a:t>0.5 </a:t>
            </a:r>
            <a:r>
              <a:rPr lang="zh-TW" altLang="en-US" sz="1700" dirty="0">
                <a:solidFill>
                  <a:srgbClr val="FF0000"/>
                </a:solidFill>
              </a:rPr>
              <a:t>的分數</a:t>
            </a:r>
            <a:r>
              <a:rPr lang="zh-TW" altLang="en-US" sz="1700" dirty="0"/>
              <a:t>，</a:t>
            </a:r>
            <a:r>
              <a:rPr lang="zh-TW" altLang="en-US" sz="1700" dirty="0">
                <a:solidFill>
                  <a:srgbClr val="FF0000"/>
                </a:solidFill>
              </a:rPr>
              <a:t>因為由生成器所產生的數據和真實數據分布已經重合。由於判別器給予</a:t>
            </a:r>
            <a:r>
              <a:rPr lang="zh-TW" altLang="en-US" sz="1700" dirty="0" smtClean="0">
                <a:solidFill>
                  <a:srgbClr val="FF0000"/>
                </a:solidFill>
              </a:rPr>
              <a:t>的分數</a:t>
            </a:r>
            <a:r>
              <a:rPr lang="zh-TW" altLang="en-US" sz="1700" dirty="0">
                <a:solidFill>
                  <a:srgbClr val="FF0000"/>
                </a:solidFill>
              </a:rPr>
              <a:t>範圍為 </a:t>
            </a:r>
            <a:r>
              <a:rPr lang="en-US" altLang="zh-TW" sz="1700" dirty="0">
                <a:solidFill>
                  <a:srgbClr val="FF0000"/>
                </a:solidFill>
              </a:rPr>
              <a:t>0 ~ 1</a:t>
            </a:r>
            <a:r>
              <a:rPr lang="zh-TW" altLang="en-US" sz="1700" dirty="0"/>
              <a:t>，</a:t>
            </a:r>
            <a:r>
              <a:rPr lang="zh-TW" altLang="en-US" sz="1700" dirty="0">
                <a:solidFill>
                  <a:srgbClr val="FF0000"/>
                </a:solidFill>
              </a:rPr>
              <a:t>我們可以想像所有數據得到 </a:t>
            </a:r>
            <a:r>
              <a:rPr lang="en-US" altLang="zh-TW" sz="1700" dirty="0">
                <a:solidFill>
                  <a:srgbClr val="FF0000"/>
                </a:solidFill>
              </a:rPr>
              <a:t>0.5 </a:t>
            </a:r>
            <a:r>
              <a:rPr lang="zh-TW" altLang="en-US" sz="1700" dirty="0">
                <a:solidFill>
                  <a:srgbClr val="FF0000"/>
                </a:solidFill>
              </a:rPr>
              <a:t>分就代表著判別器已經無法分別出</a:t>
            </a:r>
            <a:r>
              <a:rPr lang="zh-TW" altLang="en-US" sz="1700" dirty="0" smtClean="0">
                <a:solidFill>
                  <a:srgbClr val="FF0000"/>
                </a:solidFill>
              </a:rPr>
              <a:t>真數據</a:t>
            </a:r>
            <a:r>
              <a:rPr lang="zh-TW" altLang="en-US" sz="1700" dirty="0">
                <a:solidFill>
                  <a:srgbClr val="FF0000"/>
                </a:solidFill>
              </a:rPr>
              <a:t>或假數據</a:t>
            </a:r>
            <a:r>
              <a:rPr lang="zh-TW" altLang="en-US" sz="1700" dirty="0"/>
              <a:t>，也就是說，我們所訓練的類神經網路已經能夠產生以假亂真的數據了</a:t>
            </a:r>
            <a:r>
              <a:rPr lang="zh-TW" altLang="en-US" sz="1700" dirty="0" smtClean="0"/>
              <a:t>。換句話說</a:t>
            </a:r>
            <a:r>
              <a:rPr lang="zh-TW" altLang="en-US" sz="1700" dirty="0">
                <a:solidFill>
                  <a:srgbClr val="FF0000"/>
                </a:solidFill>
              </a:rPr>
              <a:t>，假設這個例子的數據分布並不是單純的實數值，而是圖片的高維像素向量，</a:t>
            </a:r>
            <a:r>
              <a:rPr lang="zh-TW" altLang="en-US" sz="1700" dirty="0" smtClean="0">
                <a:solidFill>
                  <a:srgbClr val="FF0000"/>
                </a:solidFill>
              </a:rPr>
              <a:t>當我們</a:t>
            </a:r>
            <a:r>
              <a:rPr lang="zh-TW" altLang="en-US" sz="1700" dirty="0">
                <a:solidFill>
                  <a:srgbClr val="FF0000"/>
                </a:solidFill>
              </a:rPr>
              <a:t>經過訓練而得到生成器後，就能夠利用生成器將一個隨機的向量轉換為幾可亂真</a:t>
            </a:r>
            <a:r>
              <a:rPr lang="zh-TW" altLang="en-US" sz="1700" dirty="0" smtClean="0">
                <a:solidFill>
                  <a:srgbClr val="FF0000"/>
                </a:solidFill>
              </a:rPr>
              <a:t>的圖片</a:t>
            </a:r>
            <a:r>
              <a:rPr lang="zh-TW" altLang="en-US" sz="1700" dirty="0"/>
              <a:t>。</a:t>
            </a:r>
            <a:r>
              <a:rPr lang="zh-TW" altLang="en-US" sz="1700" dirty="0"/>
              <a:t> </a:t>
            </a:r>
            <a:r>
              <a:rPr lang="zh-TW" altLang="en-US" dirty="0"/>
              <a:t/>
            </a:r>
            <a:br>
              <a:rPr lang="zh-TW" altLang="en-US" dirty="0"/>
            </a:b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60" y="3578085"/>
            <a:ext cx="7207470" cy="2690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849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條件式生成對抗網路</a:t>
            </a:r>
          </a:p>
        </p:txBody>
      </p:sp>
      <p:sp>
        <p:nvSpPr>
          <p:cNvPr id="3" name="內容版面配置區 2"/>
          <p:cNvSpPr>
            <a:spLocks noGrp="1"/>
          </p:cNvSpPr>
          <p:nvPr>
            <p:ph idx="1"/>
          </p:nvPr>
        </p:nvSpPr>
        <p:spPr>
          <a:xfrm>
            <a:off x="838200" y="1327627"/>
            <a:ext cx="10515600" cy="4597545"/>
          </a:xfrm>
        </p:spPr>
        <p:txBody>
          <a:bodyPr>
            <a:normAutofit/>
          </a:bodyPr>
          <a:lstStyle/>
          <a:p>
            <a:r>
              <a:rPr lang="zh-TW" altLang="en-US" sz="2000" dirty="0" smtClean="0"/>
              <a:t>前面介紹</a:t>
            </a:r>
            <a:r>
              <a:rPr lang="zh-TW" altLang="en-US" sz="2000" dirty="0"/>
              <a:t>了基本的生成對抗網路，也就是將潛在空間的數據點映射（</a:t>
            </a:r>
            <a:r>
              <a:rPr lang="en-US" altLang="zh-TW" sz="2000" dirty="0"/>
              <a:t>project</a:t>
            </a:r>
            <a:r>
              <a:rPr lang="zh-TW" altLang="en-US" sz="2000" dirty="0"/>
              <a:t>）</a:t>
            </a:r>
            <a:r>
              <a:rPr lang="zh-TW" altLang="en-US" sz="2000" dirty="0" smtClean="0"/>
              <a:t>到我們想要的資料空間，可以想像成模型在學習一種點對點（</a:t>
            </a:r>
            <a:r>
              <a:rPr lang="en-US" altLang="zh-TW" sz="2000" dirty="0" smtClean="0"/>
              <a:t>point-to-point</a:t>
            </a:r>
            <a:r>
              <a:rPr lang="zh-TW" altLang="en-US" sz="2000" dirty="0" smtClean="0"/>
              <a:t>）的對應關係。但是</a:t>
            </a:r>
            <a:r>
              <a:rPr lang="zh-TW" altLang="en-US" sz="2000" dirty="0"/>
              <a:t>這麼做，我們不太能控制生成的結果，舉例來說，如果希望生成者網路產生一張</a:t>
            </a:r>
            <a:r>
              <a:rPr lang="zh-TW" altLang="en-US" sz="2000" dirty="0" smtClean="0"/>
              <a:t>戴著</a:t>
            </a:r>
            <a:r>
              <a:rPr lang="zh-TW" altLang="en-US" sz="2000" dirty="0"/>
              <a:t>眼鏡、瀏海偏長的男性臉孔，我們會不知道在生成網路的輸入端應該放進什麼資訊</a:t>
            </a:r>
            <a:r>
              <a:rPr lang="zh-TW" altLang="en-US" sz="2000" dirty="0" smtClean="0"/>
              <a:t>。如果</a:t>
            </a:r>
            <a:r>
              <a:rPr lang="zh-TW" altLang="en-US" sz="2000" dirty="0"/>
              <a:t>要生成網路根據我們的指令生成對應的創作，那麼應該使用條件式生成對抗</a:t>
            </a:r>
            <a:r>
              <a:rPr lang="zh-TW" altLang="en-US" sz="2000" dirty="0" smtClean="0"/>
              <a:t>網路（</a:t>
            </a:r>
            <a:r>
              <a:rPr lang="en-US" altLang="zh-TW" sz="2000" dirty="0" smtClean="0"/>
              <a:t>Conditional Generative Adversarial Network</a:t>
            </a:r>
            <a:r>
              <a:rPr lang="zh-TW" altLang="en-US" sz="2000" dirty="0" smtClean="0"/>
              <a:t>，或稱 </a:t>
            </a:r>
            <a:r>
              <a:rPr lang="en-US" altLang="zh-TW" sz="2000" dirty="0" smtClean="0"/>
              <a:t>conditional GAN</a:t>
            </a:r>
            <a:r>
              <a:rPr lang="zh-TW" altLang="en-US" sz="2000" dirty="0" smtClean="0"/>
              <a:t>）的架構，只需要對</a:t>
            </a:r>
            <a:r>
              <a:rPr lang="zh-TW" altLang="en-US" sz="2000" dirty="0"/>
              <a:t>架構做些微的調整即可。調整後的架構如圖 </a:t>
            </a:r>
            <a:r>
              <a:rPr lang="en-US" altLang="zh-TW" sz="2000" dirty="0"/>
              <a:t>8-11 </a:t>
            </a:r>
            <a:r>
              <a:rPr lang="zh-TW" altLang="en-US" sz="2000" dirty="0"/>
              <a:t>所示。</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219" y="3352799"/>
            <a:ext cx="8018276" cy="291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4458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條件式生成對抗</a:t>
            </a:r>
            <a:r>
              <a:rPr lang="zh-TW" altLang="en-US" dirty="0" smtClean="0"/>
              <a:t>網路的判定方法</a:t>
            </a:r>
            <a:endParaRPr lang="zh-TW" altLang="en-US" dirty="0"/>
          </a:p>
        </p:txBody>
      </p:sp>
      <p:sp>
        <p:nvSpPr>
          <p:cNvPr id="3" name="內容版面配置區 2"/>
          <p:cNvSpPr>
            <a:spLocks noGrp="1"/>
          </p:cNvSpPr>
          <p:nvPr>
            <p:ph idx="1"/>
          </p:nvPr>
        </p:nvSpPr>
        <p:spPr/>
        <p:txBody>
          <a:bodyPr>
            <a:normAutofit/>
          </a:bodyPr>
          <a:lstStyle/>
          <a:p>
            <a:r>
              <a:rPr lang="zh-TW" altLang="en-US" dirty="0"/>
              <a:t>在條件式生成對抗網路中，生成網路的接收者除了潛在空間隨機抽取出的數據</a:t>
            </a:r>
            <a:r>
              <a:rPr lang="zh-TW" altLang="en-US" dirty="0" smtClean="0"/>
              <a:t>點以外</a:t>
            </a:r>
            <a:r>
              <a:rPr lang="zh-TW" altLang="en-US" dirty="0"/>
              <a:t>，還有我們給定的條件，藉此來產生符合給定條件的圖片。</a:t>
            </a:r>
            <a:r>
              <a:rPr lang="zh-TW" altLang="en-US" dirty="0">
                <a:solidFill>
                  <a:srgbClr val="FF0000"/>
                </a:solidFill>
              </a:rPr>
              <a:t>假設 </a:t>
            </a:r>
            <a:r>
              <a:rPr lang="en-US" altLang="zh-TW" dirty="0">
                <a:solidFill>
                  <a:srgbClr val="FF0000"/>
                </a:solidFill>
              </a:rPr>
              <a:t>[1, 0] </a:t>
            </a:r>
            <a:r>
              <a:rPr lang="zh-TW" altLang="en-US" dirty="0">
                <a:solidFill>
                  <a:srgbClr val="FF0000"/>
                </a:solidFill>
              </a:rPr>
              <a:t>代表戴著</a:t>
            </a:r>
            <a:r>
              <a:rPr lang="zh-TW" altLang="en-US" dirty="0" smtClean="0">
                <a:solidFill>
                  <a:srgbClr val="FF0000"/>
                </a:solidFill>
              </a:rPr>
              <a:t>眼鏡</a:t>
            </a:r>
            <a:r>
              <a:rPr lang="zh-TW" altLang="en-US" dirty="0">
                <a:solidFill>
                  <a:srgbClr val="FF0000"/>
                </a:solidFill>
              </a:rPr>
              <a:t>，</a:t>
            </a:r>
            <a:r>
              <a:rPr lang="en-US" altLang="zh-TW" dirty="0">
                <a:solidFill>
                  <a:srgbClr val="FF0000"/>
                </a:solidFill>
              </a:rPr>
              <a:t>[1, 1] </a:t>
            </a:r>
            <a:r>
              <a:rPr lang="zh-TW" altLang="en-US" dirty="0">
                <a:solidFill>
                  <a:srgbClr val="FF0000"/>
                </a:solidFill>
              </a:rPr>
              <a:t>代表戴著眼鏡且瀏海偏長</a:t>
            </a:r>
            <a:r>
              <a:rPr lang="zh-TW" altLang="en-US" dirty="0"/>
              <a:t>，在抽取出一個隨機數據點後，將這個數據點與</a:t>
            </a:r>
            <a:r>
              <a:rPr lang="zh-TW" altLang="en-US" dirty="0" smtClean="0"/>
              <a:t>前述條件</a:t>
            </a:r>
            <a:r>
              <a:rPr lang="zh-TW" altLang="en-US" dirty="0"/>
              <a:t>的向量一起輸入生成網路。但是，類神經網路要怎麼知道 </a:t>
            </a:r>
            <a:r>
              <a:rPr lang="en-US" altLang="zh-TW" dirty="0"/>
              <a:t>[1, 0] </a:t>
            </a:r>
            <a:r>
              <a:rPr lang="zh-TW" altLang="en-US" dirty="0"/>
              <a:t>這個向量代表</a:t>
            </a:r>
            <a:r>
              <a:rPr lang="zh-TW" altLang="en-US" dirty="0" smtClean="0"/>
              <a:t>戴眼鏡</a:t>
            </a:r>
            <a:r>
              <a:rPr lang="zh-TW" altLang="en-US" dirty="0"/>
              <a:t>呢？在先前的介紹中可以發現，</a:t>
            </a:r>
            <a:r>
              <a:rPr lang="zh-TW" altLang="en-US" dirty="0">
                <a:solidFill>
                  <a:srgbClr val="FF0000"/>
                </a:solidFill>
              </a:rPr>
              <a:t>生成對抗網路的行為基本上是由判別網路所驅動</a:t>
            </a:r>
            <a:r>
              <a:rPr lang="zh-TW" altLang="en-US" dirty="0"/>
              <a:t>，</a:t>
            </a:r>
            <a:r>
              <a:rPr lang="zh-TW" altLang="en-US" dirty="0" smtClean="0">
                <a:solidFill>
                  <a:srgbClr val="FF0000"/>
                </a:solidFill>
              </a:rPr>
              <a:t>判別</a:t>
            </a:r>
            <a:r>
              <a:rPr lang="zh-TW" altLang="en-US" dirty="0">
                <a:solidFill>
                  <a:srgbClr val="FF0000"/>
                </a:solidFill>
              </a:rPr>
              <a:t>網路努力學習如何判別輸入資訊的真偽</a:t>
            </a:r>
            <a:r>
              <a:rPr lang="zh-TW" altLang="en-US" dirty="0"/>
              <a:t>，而</a:t>
            </a:r>
            <a:r>
              <a:rPr lang="zh-TW" altLang="en-US" dirty="0">
                <a:solidFill>
                  <a:srgbClr val="FF0000"/>
                </a:solidFill>
              </a:rPr>
              <a:t>生成網路努力得到判別網路給的分數</a:t>
            </a:r>
            <a:r>
              <a:rPr lang="zh-TW" altLang="en-US" dirty="0"/>
              <a:t>。</a:t>
            </a:r>
            <a:r>
              <a:rPr lang="zh-TW" altLang="en-US" dirty="0" smtClean="0">
                <a:solidFill>
                  <a:srgbClr val="FF0000"/>
                </a:solidFill>
              </a:rPr>
              <a:t>在條件</a:t>
            </a:r>
            <a:r>
              <a:rPr lang="zh-TW" altLang="en-US" dirty="0">
                <a:solidFill>
                  <a:srgbClr val="FF0000"/>
                </a:solidFill>
              </a:rPr>
              <a:t>式生成對抗網路中，整個模型也是由判別網路所驅動，因此現在判別網路除了</a:t>
            </a:r>
            <a:r>
              <a:rPr lang="zh-TW" altLang="en-US" dirty="0" smtClean="0">
                <a:solidFill>
                  <a:srgbClr val="FF0000"/>
                </a:solidFill>
              </a:rPr>
              <a:t>學會判斷</a:t>
            </a:r>
            <a:r>
              <a:rPr lang="zh-TW" altLang="en-US" dirty="0">
                <a:solidFill>
                  <a:srgbClr val="FF0000"/>
                </a:solidFill>
              </a:rPr>
              <a:t>創作真偽以外，也必須要學會判斷所接收的創作結果是否符合給定的條件</a:t>
            </a:r>
            <a:r>
              <a:rPr lang="zh-TW" altLang="en-US" dirty="0" smtClean="0">
                <a:solidFill>
                  <a:srgbClr val="FF0000"/>
                </a:solidFill>
              </a:rPr>
              <a:t>。</a:t>
            </a:r>
            <a:r>
              <a:rPr lang="zh-TW" altLang="en-US" dirty="0" smtClean="0"/>
              <a:t>如果</a:t>
            </a:r>
            <a:r>
              <a:rPr lang="zh-TW" altLang="en-US" dirty="0"/>
              <a:t>將 </a:t>
            </a:r>
            <a:r>
              <a:rPr lang="en-US" altLang="zh-TW" dirty="0"/>
              <a:t>[1, 0] </a:t>
            </a:r>
            <a:r>
              <a:rPr lang="zh-TW" altLang="en-US" dirty="0"/>
              <a:t>做為條件輸入生成網路產生結果後，將產生的結果與先前所給定的</a:t>
            </a:r>
            <a:r>
              <a:rPr lang="zh-TW" altLang="en-US" dirty="0" smtClean="0"/>
              <a:t>條件 </a:t>
            </a:r>
            <a:r>
              <a:rPr lang="en-US" altLang="zh-TW" dirty="0"/>
              <a:t>[1, 0] </a:t>
            </a:r>
            <a:r>
              <a:rPr lang="zh-TW" altLang="en-US" dirty="0"/>
              <a:t>一起輸入判別網路，判別網路必須要判斷生成器的創作是否戴著眼鏡以及</a:t>
            </a:r>
            <a:r>
              <a:rPr lang="zh-TW" altLang="en-US" dirty="0" smtClean="0"/>
              <a:t>是否像</a:t>
            </a:r>
            <a:r>
              <a:rPr lang="zh-TW" altLang="en-US" dirty="0"/>
              <a:t>真實漫畫。</a:t>
            </a:r>
          </a:p>
        </p:txBody>
      </p:sp>
    </p:spTree>
    <p:extLst>
      <p:ext uri="{BB962C8B-B14F-4D97-AF65-F5344CB8AC3E}">
        <p14:creationId xmlns:p14="http://schemas.microsoft.com/office/powerpoint/2010/main" val="3835962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循環式生成對抗</a:t>
            </a:r>
            <a:r>
              <a:rPr lang="zh-TW" altLang="en-US" dirty="0" smtClean="0"/>
              <a:t>網路</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a:t>在生成對抗網路的介紹中，小華比較了</a:t>
            </a:r>
            <a:r>
              <a:rPr lang="zh-TW" altLang="en-US" dirty="0" smtClean="0"/>
              <a:t>大量</a:t>
            </a:r>
            <a:r>
              <a:rPr lang="zh-TW" altLang="en-US" dirty="0"/>
              <a:t>小明的創作和真的漫畫圖片，藉此來訓練小華分辨創作結果是否接近真實漫畫。</a:t>
            </a:r>
            <a:r>
              <a:rPr lang="zh-TW" altLang="en-US" dirty="0" smtClean="0">
                <a:solidFill>
                  <a:srgbClr val="FF0000"/>
                </a:solidFill>
              </a:rPr>
              <a:t>我們的</a:t>
            </a:r>
            <a:r>
              <a:rPr lang="zh-TW" altLang="en-US" dirty="0">
                <a:solidFill>
                  <a:srgbClr val="FF0000"/>
                </a:solidFill>
              </a:rPr>
              <a:t>新目標是希望小明根據給定的照片轉換成漫畫風格</a:t>
            </a:r>
            <a:r>
              <a:rPr lang="zh-TW" altLang="en-US" dirty="0"/>
              <a:t>，</a:t>
            </a:r>
            <a:r>
              <a:rPr lang="zh-TW" altLang="en-US" dirty="0">
                <a:solidFill>
                  <a:srgbClr val="FF0000"/>
                </a:solidFill>
              </a:rPr>
              <a:t>但小華的任務是分辨圖片是否</a:t>
            </a:r>
            <a:r>
              <a:rPr lang="zh-TW" altLang="en-US" dirty="0" smtClean="0">
                <a:solidFill>
                  <a:srgbClr val="FF0000"/>
                </a:solidFill>
              </a:rPr>
              <a:t>為漫畫</a:t>
            </a:r>
            <a:r>
              <a:rPr lang="zh-TW" altLang="en-US" dirty="0">
                <a:solidFill>
                  <a:srgbClr val="FF0000"/>
                </a:solidFill>
              </a:rPr>
              <a:t>風格</a:t>
            </a:r>
            <a:r>
              <a:rPr lang="zh-TW" altLang="en-US" dirty="0"/>
              <a:t>，因此，</a:t>
            </a:r>
            <a:r>
              <a:rPr lang="zh-TW" altLang="en-US" dirty="0">
                <a:solidFill>
                  <a:srgbClr val="FF0000"/>
                </a:solidFill>
              </a:rPr>
              <a:t>如果小明創作出漫畫風格的風景畫或漫畫風格的人臉，雖然與給定</a:t>
            </a:r>
            <a:r>
              <a:rPr lang="zh-TW" altLang="en-US" dirty="0" smtClean="0">
                <a:solidFill>
                  <a:srgbClr val="FF0000"/>
                </a:solidFill>
              </a:rPr>
              <a:t>的照片</a:t>
            </a:r>
            <a:r>
              <a:rPr lang="zh-TW" altLang="en-US" dirty="0">
                <a:solidFill>
                  <a:srgbClr val="FF0000"/>
                </a:solidFill>
              </a:rPr>
              <a:t>相差甚遠，小華還是有可能給出高分</a:t>
            </a:r>
            <a:r>
              <a:rPr lang="zh-TW" altLang="en-US" dirty="0"/>
              <a:t>，所以我們需要另一個人來解決這個問題</a:t>
            </a:r>
            <a:r>
              <a:rPr lang="zh-TW" altLang="en-US" dirty="0" smtClean="0"/>
              <a:t>。我們</a:t>
            </a:r>
            <a:r>
              <a:rPr lang="zh-TW" altLang="en-US" dirty="0"/>
              <a:t>讓小美來執行這次的任務。我們知道油畫能夠畫得非常逼真，因此</a:t>
            </a:r>
            <a:r>
              <a:rPr lang="zh-TW" altLang="en-US" dirty="0">
                <a:solidFill>
                  <a:srgbClr val="FF0000"/>
                </a:solidFill>
              </a:rPr>
              <a:t>小美的</a:t>
            </a:r>
            <a:r>
              <a:rPr lang="zh-TW" altLang="en-US" dirty="0" smtClean="0">
                <a:solidFill>
                  <a:srgbClr val="FF0000"/>
                </a:solidFill>
              </a:rPr>
              <a:t>任務是</a:t>
            </a:r>
            <a:r>
              <a:rPr lang="zh-TW" altLang="en-US" dirty="0">
                <a:solidFill>
                  <a:srgbClr val="FF0000"/>
                </a:solidFill>
              </a:rPr>
              <a:t>將小明漫畫風格的創作利用油彩盡量畫成像是真實相片的風格</a:t>
            </a:r>
            <a:r>
              <a:rPr lang="zh-TW" altLang="en-US" dirty="0"/>
              <a:t>。</a:t>
            </a:r>
            <a:r>
              <a:rPr lang="zh-TW" altLang="en-US" dirty="0">
                <a:solidFill>
                  <a:srgbClr val="FF0000"/>
                </a:solidFill>
              </a:rPr>
              <a:t>在小美作畫後，</a:t>
            </a:r>
            <a:r>
              <a:rPr lang="zh-TW" altLang="en-US" dirty="0" smtClean="0">
                <a:solidFill>
                  <a:srgbClr val="FF0000"/>
                </a:solidFill>
              </a:rPr>
              <a:t>我們會</a:t>
            </a:r>
            <a:r>
              <a:rPr lang="zh-TW" altLang="en-US" dirty="0">
                <a:solidFill>
                  <a:srgbClr val="FF0000"/>
                </a:solidFill>
              </a:rPr>
              <a:t>把當初給小明的真實照片和小美的作品放在一起比較，希望小美的作品能夠與給定</a:t>
            </a:r>
            <a:r>
              <a:rPr lang="zh-TW" altLang="en-US" dirty="0" smtClean="0">
                <a:solidFill>
                  <a:srgbClr val="FF0000"/>
                </a:solidFill>
              </a:rPr>
              <a:t>的照片</a:t>
            </a:r>
            <a:r>
              <a:rPr lang="zh-TW" altLang="en-US" dirty="0">
                <a:solidFill>
                  <a:srgbClr val="FF0000"/>
                </a:solidFill>
              </a:rPr>
              <a:t>非常相近</a:t>
            </a:r>
            <a:r>
              <a:rPr lang="zh-TW" altLang="en-US" dirty="0"/>
              <a:t>。如果小明完全不管給定的真實照片，逕自將人臉照片畫成漫畫風格的</a:t>
            </a:r>
            <a:r>
              <a:rPr lang="zh-TW" altLang="en-US" dirty="0" smtClean="0"/>
              <a:t>風景畫</a:t>
            </a:r>
            <a:r>
              <a:rPr lang="zh-TW" altLang="en-US" dirty="0"/>
              <a:t>，就算小美是個油畫高手，也只能畫出非常像真實相片的風景圖。加入這個額外</a:t>
            </a:r>
            <a:r>
              <a:rPr lang="zh-TW" altLang="en-US" dirty="0" smtClean="0"/>
              <a:t>目標</a:t>
            </a:r>
            <a:r>
              <a:rPr lang="zh-TW" altLang="en-US" dirty="0"/>
              <a:t>後，</a:t>
            </a:r>
            <a:r>
              <a:rPr lang="zh-TW" altLang="en-US" dirty="0">
                <a:solidFill>
                  <a:srgbClr val="FF0000"/>
                </a:solidFill>
              </a:rPr>
              <a:t>小明就必須依照相片畫成漫畫風格。這個要讓給定的照片與小美最後還原的</a:t>
            </a:r>
            <a:r>
              <a:rPr lang="zh-TW" altLang="en-US" dirty="0" smtClean="0">
                <a:solidFill>
                  <a:srgbClr val="FF0000"/>
                </a:solidFill>
              </a:rPr>
              <a:t>結果相似</a:t>
            </a:r>
            <a:r>
              <a:rPr lang="zh-TW" altLang="en-US" dirty="0">
                <a:solidFill>
                  <a:srgbClr val="FF0000"/>
                </a:solidFill>
              </a:rPr>
              <a:t>的目標，稱為循環一致性（</a:t>
            </a:r>
            <a:r>
              <a:rPr lang="en-US" altLang="zh-TW" dirty="0">
                <a:solidFill>
                  <a:srgbClr val="FF0000"/>
                </a:solidFill>
              </a:rPr>
              <a:t>cycle consistency</a:t>
            </a:r>
            <a:r>
              <a:rPr lang="zh-TW" altLang="en-US" dirty="0">
                <a:solidFill>
                  <a:srgbClr val="FF0000"/>
                </a:solidFill>
              </a:rPr>
              <a:t>）。</a:t>
            </a:r>
          </a:p>
        </p:txBody>
      </p:sp>
    </p:spTree>
    <p:extLst>
      <p:ext uri="{BB962C8B-B14F-4D97-AF65-F5344CB8AC3E}">
        <p14:creationId xmlns:p14="http://schemas.microsoft.com/office/powerpoint/2010/main" val="490460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循環式生成對抗網路</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a:t>經過上述的訓練過程後，小美成為一個能夠將漫畫轉換成超擬真油畫的創作者，</a:t>
            </a:r>
            <a:r>
              <a:rPr lang="zh-TW" altLang="en-US" dirty="0" smtClean="0"/>
              <a:t>而小</a:t>
            </a:r>
            <a:r>
              <a:rPr lang="zh-TW" altLang="en-US" dirty="0"/>
              <a:t>明變成一個能夠將照片畫成漫畫風格的創作者，因此我們以另外一種訓練的方式來</a:t>
            </a:r>
            <a:r>
              <a:rPr lang="zh-TW" altLang="en-US" dirty="0" smtClean="0"/>
              <a:t>進行</a:t>
            </a:r>
            <a:r>
              <a:rPr lang="zh-TW" altLang="en-US" dirty="0"/>
              <a:t>。整個訓練過程改由小美發起，我們收集一大堆市面上的漫畫，先將漫畫交給小美</a:t>
            </a:r>
            <a:r>
              <a:rPr lang="zh-TW" altLang="en-US" dirty="0" smtClean="0"/>
              <a:t>畫成</a:t>
            </a:r>
            <a:r>
              <a:rPr lang="zh-TW" altLang="en-US" dirty="0"/>
              <a:t>超擬真的油畫風格，再請另外一個朋友小娟來判斷小美的作品是否像真實照片</a:t>
            </a:r>
            <a:r>
              <a:rPr lang="zh-TW" altLang="en-US" dirty="0" smtClean="0"/>
              <a:t>。小娟和</a:t>
            </a:r>
            <a:r>
              <a:rPr lang="zh-TW" altLang="en-US" dirty="0"/>
              <a:t>小華的訓練方式幾乎一樣，只是目標變成判斷是否像真實相片</a:t>
            </a:r>
            <a:r>
              <a:rPr lang="zh-TW" altLang="en-US" dirty="0" smtClean="0"/>
              <a:t>。接著</a:t>
            </a:r>
            <a:r>
              <a:rPr lang="zh-TW" altLang="en-US" dirty="0"/>
              <a:t>，我們希望小明能夠將小美的擬真油畫作品轉換成漫畫風格。與前一段所</a:t>
            </a:r>
            <a:r>
              <a:rPr lang="zh-TW" altLang="en-US" dirty="0" smtClean="0"/>
              <a:t>敘述的</a:t>
            </a:r>
            <a:r>
              <a:rPr lang="zh-TW" altLang="en-US" dirty="0"/>
              <a:t>訓練方式相似，我們希望小明的創作結果與給小美的漫畫非常相似，如此訓練目標</a:t>
            </a:r>
            <a:r>
              <a:rPr lang="zh-TW" altLang="en-US" dirty="0" smtClean="0"/>
              <a:t>同樣</a:t>
            </a:r>
            <a:r>
              <a:rPr lang="zh-TW" altLang="en-US" dirty="0"/>
              <a:t>為循環一致性。思考一下，這兩種訓練方式能夠共存嗎？答案是可以，上述兩種</a:t>
            </a:r>
            <a:r>
              <a:rPr lang="zh-TW" altLang="en-US" dirty="0" smtClean="0"/>
              <a:t>方向不同</a:t>
            </a:r>
            <a:r>
              <a:rPr lang="zh-TW" altLang="en-US" dirty="0"/>
              <a:t>的訓練方式並不衝突，他們四個人可以同時訓練。接下來，只要將他們四個人</a:t>
            </a:r>
            <a:r>
              <a:rPr lang="zh-TW" altLang="en-US" dirty="0" smtClean="0"/>
              <a:t>替換成</a:t>
            </a:r>
            <a:r>
              <a:rPr lang="zh-TW" altLang="en-US" dirty="0"/>
              <a:t>類神經網路，整個模型就稱為</a:t>
            </a:r>
            <a:r>
              <a:rPr lang="zh-TW" altLang="en-US" dirty="0">
                <a:solidFill>
                  <a:srgbClr val="FF0000"/>
                </a:solidFill>
              </a:rPr>
              <a:t>循環式生成對抗網路（</a:t>
            </a:r>
            <a:r>
              <a:rPr lang="en-US" altLang="zh-TW" dirty="0" err="1">
                <a:solidFill>
                  <a:srgbClr val="FF0000"/>
                </a:solidFill>
              </a:rPr>
              <a:t>CycleGAN</a:t>
            </a:r>
            <a:r>
              <a:rPr lang="zh-TW" altLang="en-US" dirty="0">
                <a:solidFill>
                  <a:srgbClr val="FF0000"/>
                </a:solidFill>
              </a:rPr>
              <a:t>）</a:t>
            </a:r>
            <a:r>
              <a:rPr lang="zh-TW" altLang="en-US" dirty="0"/>
              <a:t>，架構如圖 </a:t>
            </a:r>
            <a:r>
              <a:rPr lang="en-US" altLang="zh-TW" dirty="0"/>
              <a:t>8-12 </a:t>
            </a:r>
            <a:r>
              <a:rPr lang="en-US" altLang="zh-TW" dirty="0" smtClean="0"/>
              <a:t>(</a:t>
            </a:r>
            <a:r>
              <a:rPr lang="zh-TW" altLang="en-US" dirty="0" smtClean="0"/>
              <a:t>見下頁</a:t>
            </a:r>
            <a:r>
              <a:rPr lang="en-US" altLang="zh-TW" dirty="0" smtClean="0"/>
              <a:t>)</a:t>
            </a:r>
            <a:r>
              <a:rPr lang="zh-TW" altLang="en-US" dirty="0" smtClean="0"/>
              <a:t>所示</a:t>
            </a:r>
            <a:r>
              <a:rPr lang="zh-TW" altLang="en-US" dirty="0"/>
              <a:t>。</a:t>
            </a:r>
          </a:p>
        </p:txBody>
      </p:sp>
    </p:spTree>
    <p:extLst>
      <p:ext uri="{BB962C8B-B14F-4D97-AF65-F5344CB8AC3E}">
        <p14:creationId xmlns:p14="http://schemas.microsoft.com/office/powerpoint/2010/main" val="2263646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循環式生成對抗網路（</a:t>
            </a:r>
            <a:r>
              <a:rPr lang="en-US" altLang="zh-TW" dirty="0" err="1"/>
              <a:t>CycleGAN</a:t>
            </a:r>
            <a:r>
              <a:rPr lang="zh-TW" altLang="en-US" dirty="0"/>
              <a:t>）的架構</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8487" y="1453117"/>
            <a:ext cx="5115339" cy="4947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830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實際範例</a:t>
            </a:r>
            <a:r>
              <a:rPr lang="en-US" altLang="zh-TW" dirty="0" smtClean="0"/>
              <a:t>-</a:t>
            </a:r>
            <a:r>
              <a:rPr lang="zh-TW" altLang="en-US" dirty="0" smtClean="0"/>
              <a:t>漫畫</a:t>
            </a:r>
            <a:r>
              <a:rPr lang="zh-TW" altLang="en-US" dirty="0"/>
              <a:t>人臉</a:t>
            </a:r>
            <a:r>
              <a:rPr lang="zh-TW" altLang="en-US" dirty="0" smtClean="0"/>
              <a:t>生成</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solidFill>
                  <a:srgbClr val="FF0000"/>
                </a:solidFill>
              </a:rPr>
              <a:t>我們學習了基本的生成對抗思想及</a:t>
            </a:r>
            <a:r>
              <a:rPr lang="zh-TW" altLang="en-US" dirty="0" smtClean="0">
                <a:solidFill>
                  <a:srgbClr val="FF0000"/>
                </a:solidFill>
              </a:rPr>
              <a:t>生成</a:t>
            </a:r>
            <a:r>
              <a:rPr lang="zh-TW" altLang="en-US" dirty="0">
                <a:solidFill>
                  <a:srgbClr val="FF0000"/>
                </a:solidFill>
              </a:rPr>
              <a:t>對抗網路</a:t>
            </a:r>
            <a:r>
              <a:rPr lang="zh-TW" altLang="en-US" dirty="0"/>
              <a:t>，接下來要介紹</a:t>
            </a:r>
            <a:r>
              <a:rPr lang="zh-TW" altLang="en-US" dirty="0">
                <a:solidFill>
                  <a:srgbClr val="FF0000"/>
                </a:solidFill>
              </a:rPr>
              <a:t>利用生成對抗網路來進行漫畫人臉生成的真實成果</a:t>
            </a:r>
            <a:r>
              <a:rPr lang="zh-TW" altLang="en-US" dirty="0" smtClean="0"/>
              <a:t>。圖 </a:t>
            </a:r>
            <a:r>
              <a:rPr lang="en-US" altLang="zh-TW" dirty="0"/>
              <a:t>8-13 </a:t>
            </a:r>
            <a:r>
              <a:rPr lang="zh-TW" altLang="en-US" dirty="0"/>
              <a:t>是生成對抗網路所生成的結果，我們可以發現生成對抗網路所生成的全彩</a:t>
            </a:r>
            <a:r>
              <a:rPr lang="zh-TW" altLang="en-US" dirty="0" smtClean="0"/>
              <a:t>漫畫</a:t>
            </a:r>
            <a:r>
              <a:rPr lang="zh-TW" altLang="en-US" dirty="0"/>
              <a:t>人臉可以做到非常好看，甚至媲美專業級的水準。</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887" y="3047571"/>
            <a:ext cx="3759062" cy="32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835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實際範例</a:t>
            </a:r>
            <a:r>
              <a:rPr lang="en-US" altLang="zh-TW" dirty="0"/>
              <a:t>-</a:t>
            </a:r>
            <a:r>
              <a:rPr lang="zh-TW" altLang="en-US" dirty="0"/>
              <a:t>漫畫人臉生成</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a:xfrm>
            <a:off x="851452" y="1333979"/>
            <a:ext cx="10515600" cy="4597545"/>
          </a:xfrm>
        </p:spPr>
        <p:txBody>
          <a:bodyPr/>
          <a:lstStyle/>
          <a:p>
            <a:r>
              <a:rPr lang="zh-TW" altLang="en-US" sz="2000" dirty="0"/>
              <a:t>前面</a:t>
            </a:r>
            <a:r>
              <a:rPr lang="zh-TW" altLang="en-US" sz="2000" dirty="0" smtClean="0"/>
              <a:t>介紹</a:t>
            </a:r>
            <a:r>
              <a:rPr lang="zh-TW" altLang="en-US" sz="2000" dirty="0"/>
              <a:t>過條件式生成的方法，如果我們將</a:t>
            </a:r>
            <a:r>
              <a:rPr lang="zh-TW" altLang="en-US" sz="2000" dirty="0">
                <a:solidFill>
                  <a:srgbClr val="FF0000"/>
                </a:solidFill>
              </a:rPr>
              <a:t>潛在空間中所抽取的隨機向量固定</a:t>
            </a:r>
            <a:r>
              <a:rPr lang="zh-TW" altLang="en-US" sz="2000" dirty="0"/>
              <a:t>，</a:t>
            </a:r>
            <a:r>
              <a:rPr lang="zh-TW" altLang="en-US" sz="2000" dirty="0" smtClean="0">
                <a:solidFill>
                  <a:srgbClr val="FF0000"/>
                </a:solidFill>
              </a:rPr>
              <a:t>只更動</a:t>
            </a:r>
            <a:r>
              <a:rPr lang="zh-TW" altLang="en-US" sz="2000" dirty="0">
                <a:solidFill>
                  <a:srgbClr val="FF0000"/>
                </a:solidFill>
              </a:rPr>
              <a:t>條件向量</a:t>
            </a:r>
            <a:r>
              <a:rPr lang="zh-TW" altLang="en-US" sz="2000" dirty="0"/>
              <a:t>，所生成的不同結果如圖 </a:t>
            </a:r>
            <a:r>
              <a:rPr lang="en-US" altLang="zh-TW" sz="2000" dirty="0"/>
              <a:t>8-14 </a:t>
            </a:r>
            <a:r>
              <a:rPr lang="zh-TW" altLang="en-US" sz="2000" dirty="0"/>
              <a:t>所示</a:t>
            </a:r>
            <a:r>
              <a:rPr lang="zh-TW" altLang="en-US" sz="2000" dirty="0" smtClean="0"/>
              <a:t>。</a:t>
            </a:r>
            <a:r>
              <a:rPr lang="zh-TW" altLang="en-US" sz="2000" dirty="0"/>
              <a:t>觀察圖 </a:t>
            </a:r>
            <a:r>
              <a:rPr lang="en-US" altLang="zh-TW" sz="2000" dirty="0"/>
              <a:t>8-13 </a:t>
            </a:r>
            <a:r>
              <a:rPr lang="zh-TW" altLang="en-US" sz="2000" dirty="0"/>
              <a:t>和圖 </a:t>
            </a:r>
            <a:r>
              <a:rPr lang="en-US" altLang="zh-TW" sz="2000" dirty="0"/>
              <a:t>8-14 </a:t>
            </a:r>
            <a:r>
              <a:rPr lang="zh-TW" altLang="en-US" sz="2000" dirty="0"/>
              <a:t>可以發現，條件式生成對抗網路經過訓練後會有特定的行為</a:t>
            </a:r>
            <a:r>
              <a:rPr lang="zh-TW" altLang="en-US" sz="2000" dirty="0" smtClean="0"/>
              <a:t>。如果</a:t>
            </a:r>
            <a:r>
              <a:rPr lang="zh-TW" altLang="en-US" sz="2000" dirty="0"/>
              <a:t>固定隨機向量，那麼所生成的漫畫人臉，輪廓、臉的方向、位置都非常相似；</a:t>
            </a:r>
            <a:r>
              <a:rPr lang="zh-TW" altLang="en-US" sz="2000" dirty="0" smtClean="0"/>
              <a:t>如果改變</a:t>
            </a:r>
            <a:r>
              <a:rPr lang="zh-TW" altLang="en-US" sz="2000" dirty="0"/>
              <a:t>條件向量，則會造成一些比較明顯的性質改變，包括髮色、髮型、眼睛大小、</a:t>
            </a:r>
            <a:r>
              <a:rPr lang="zh-TW" altLang="en-US" sz="2000" dirty="0" smtClean="0"/>
              <a:t>瞳孔顏色</a:t>
            </a:r>
            <a:r>
              <a:rPr lang="zh-TW" altLang="en-US" sz="2000" dirty="0"/>
              <a:t>、嘴形等。因此，</a:t>
            </a:r>
            <a:r>
              <a:rPr lang="zh-TW" altLang="en-US" sz="2000" dirty="0">
                <a:solidFill>
                  <a:srgbClr val="FF0000"/>
                </a:solidFill>
              </a:rPr>
              <a:t>圖 </a:t>
            </a:r>
            <a:r>
              <a:rPr lang="en-US" altLang="zh-TW" sz="2000" dirty="0">
                <a:solidFill>
                  <a:srgbClr val="FF0000"/>
                </a:solidFill>
              </a:rPr>
              <a:t>8-14 </a:t>
            </a:r>
            <a:r>
              <a:rPr lang="zh-TW" altLang="en-US" sz="2000" dirty="0">
                <a:solidFill>
                  <a:srgbClr val="FF0000"/>
                </a:solidFill>
              </a:rPr>
              <a:t>中的每一個人臉的輪廓、臉的方向和角度、位置都</a:t>
            </a:r>
            <a:r>
              <a:rPr lang="zh-TW" altLang="en-US" sz="2000" dirty="0" smtClean="0">
                <a:solidFill>
                  <a:srgbClr val="FF0000"/>
                </a:solidFill>
              </a:rPr>
              <a:t>差不多</a:t>
            </a:r>
            <a:r>
              <a:rPr lang="zh-TW" altLang="en-US" sz="2000" dirty="0">
                <a:solidFill>
                  <a:srgbClr val="FF0000"/>
                </a:solidFill>
              </a:rPr>
              <a:t>，但髮色、髮型、眼睛大小和顏色、嘴型等卻有差異</a:t>
            </a:r>
            <a:r>
              <a:rPr lang="zh-TW" altLang="en-US" sz="2000" dirty="0"/>
              <a:t>。</a:t>
            </a:r>
            <a:r>
              <a:rPr lang="zh-TW" altLang="en-US" sz="2000" dirty="0"/>
              <a:t> </a:t>
            </a:r>
            <a:r>
              <a:rPr lang="zh-TW" altLang="en-US" dirty="0"/>
              <a:t/>
            </a:r>
            <a:br>
              <a:rPr lang="zh-TW" altLang="en-US" dirty="0"/>
            </a:br>
            <a:endParaRPr lang="zh-TW"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656" y="3207026"/>
            <a:ext cx="3534544" cy="309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29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a:t>基礎生成對抗思想</a:t>
            </a:r>
          </a:p>
        </p:txBody>
      </p:sp>
      <p:sp>
        <p:nvSpPr>
          <p:cNvPr id="3" name="文字版面配置區 2"/>
          <p:cNvSpPr>
            <a:spLocks noGrp="1"/>
          </p:cNvSpPr>
          <p:nvPr>
            <p:ph type="body" sz="quarter" idx="14"/>
          </p:nvPr>
        </p:nvSpPr>
        <p:spPr/>
        <p:txBody>
          <a:bodyPr/>
          <a:lstStyle/>
          <a:p>
            <a:r>
              <a:rPr lang="zh-TW" altLang="en-US" dirty="0"/>
              <a:t>生成對抗網路</a:t>
            </a:r>
          </a:p>
        </p:txBody>
      </p:sp>
      <p:sp>
        <p:nvSpPr>
          <p:cNvPr id="4" name="文字版面配置區 3"/>
          <p:cNvSpPr>
            <a:spLocks noGrp="1"/>
          </p:cNvSpPr>
          <p:nvPr>
            <p:ph type="body" sz="quarter" idx="15"/>
          </p:nvPr>
        </p:nvSpPr>
        <p:spPr/>
        <p:txBody>
          <a:bodyPr/>
          <a:lstStyle/>
          <a:p>
            <a:r>
              <a:rPr lang="zh-TW" altLang="en-US" dirty="0"/>
              <a:t>條件式生成對抗網路</a:t>
            </a:r>
          </a:p>
        </p:txBody>
      </p:sp>
      <p:sp>
        <p:nvSpPr>
          <p:cNvPr id="5" name="文字版面配置區 4"/>
          <p:cNvSpPr>
            <a:spLocks noGrp="1"/>
          </p:cNvSpPr>
          <p:nvPr>
            <p:ph type="body" sz="quarter" idx="16"/>
          </p:nvPr>
        </p:nvSpPr>
        <p:spPr/>
        <p:txBody>
          <a:bodyPr/>
          <a:lstStyle/>
          <a:p>
            <a:r>
              <a:rPr lang="zh-TW" altLang="en-US" dirty="0"/>
              <a:t>循環式生成對抗網路</a:t>
            </a:r>
          </a:p>
        </p:txBody>
      </p:sp>
      <p:sp>
        <p:nvSpPr>
          <p:cNvPr id="6" name="文字版面配置區 5"/>
          <p:cNvSpPr>
            <a:spLocks noGrp="1"/>
          </p:cNvSpPr>
          <p:nvPr>
            <p:ph type="body" sz="quarter" idx="17"/>
          </p:nvPr>
        </p:nvSpPr>
        <p:spPr>
          <a:xfrm>
            <a:off x="5715000" y="4656436"/>
            <a:ext cx="5638800" cy="503322"/>
          </a:xfrm>
        </p:spPr>
        <p:txBody>
          <a:bodyPr/>
          <a:lstStyle/>
          <a:p>
            <a:r>
              <a:rPr lang="zh-TW" altLang="en-US" dirty="0"/>
              <a:t>漫畫人臉生成</a:t>
            </a:r>
          </a:p>
        </p:txBody>
      </p:sp>
      <p:sp>
        <p:nvSpPr>
          <p:cNvPr id="7" name="文字版面配置區 6"/>
          <p:cNvSpPr>
            <a:spLocks noGrp="1"/>
          </p:cNvSpPr>
          <p:nvPr>
            <p:ph type="body" sz="quarter" idx="18"/>
          </p:nvPr>
        </p:nvSpPr>
        <p:spPr/>
        <p:txBody>
          <a:bodyPr/>
          <a:lstStyle/>
          <a:p>
            <a:r>
              <a:rPr lang="zh-TW" altLang="en-US" dirty="0"/>
              <a:t>相片生成</a:t>
            </a:r>
          </a:p>
        </p:txBody>
      </p:sp>
    </p:spTree>
    <p:extLst>
      <p:ext uri="{BB962C8B-B14F-4D97-AF65-F5344CB8AC3E}">
        <p14:creationId xmlns:p14="http://schemas.microsoft.com/office/powerpoint/2010/main" val="2325570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實際範例</a:t>
            </a:r>
            <a:r>
              <a:rPr lang="en-US" altLang="zh-TW" dirty="0"/>
              <a:t>-</a:t>
            </a:r>
            <a:r>
              <a:rPr lang="zh-TW" altLang="en-US" dirty="0"/>
              <a:t>漫畫人臉生成</a:t>
            </a:r>
            <a:r>
              <a:rPr lang="en-US" altLang="zh-TW" dirty="0" smtClean="0"/>
              <a:t>(</a:t>
            </a:r>
            <a:r>
              <a:rPr lang="zh-TW" altLang="en-US" dirty="0" smtClean="0"/>
              <a:t>三</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000" dirty="0"/>
              <a:t>若是反過來操作，</a:t>
            </a:r>
            <a:r>
              <a:rPr lang="zh-TW" altLang="en-US" sz="2000" dirty="0">
                <a:solidFill>
                  <a:srgbClr val="FF0000"/>
                </a:solidFill>
              </a:rPr>
              <a:t>固定條件向量</a:t>
            </a:r>
            <a:r>
              <a:rPr lang="zh-TW" altLang="en-US" sz="2000" dirty="0"/>
              <a:t>並</a:t>
            </a:r>
            <a:r>
              <a:rPr lang="zh-TW" altLang="en-US" sz="2000" dirty="0">
                <a:solidFill>
                  <a:srgbClr val="FF0000"/>
                </a:solidFill>
              </a:rPr>
              <a:t>改變抽取之隨機向量</a:t>
            </a:r>
            <a:r>
              <a:rPr lang="zh-TW" altLang="en-US" sz="2000" dirty="0"/>
              <a:t>，</a:t>
            </a:r>
            <a:r>
              <a:rPr lang="zh-TW" altLang="en-US" sz="2000" dirty="0">
                <a:solidFill>
                  <a:srgbClr val="FF0000"/>
                </a:solidFill>
              </a:rPr>
              <a:t>會有什麼效果呢</a:t>
            </a:r>
            <a:r>
              <a:rPr lang="zh-TW" altLang="en-US" sz="2000" dirty="0" smtClean="0"/>
              <a:t>？圖 </a:t>
            </a:r>
            <a:r>
              <a:rPr lang="en-US" altLang="zh-TW" sz="2000" dirty="0"/>
              <a:t>8-15(a) </a:t>
            </a:r>
            <a:r>
              <a:rPr lang="zh-TW" altLang="en-US" sz="2000" dirty="0"/>
              <a:t>指定的條件向量為金髮、雙馬尾、髮帶、紅色瞳色、腮紅、微笑，</a:t>
            </a:r>
            <a:r>
              <a:rPr lang="zh-TW" altLang="en-US" sz="2000" dirty="0">
                <a:solidFill>
                  <a:srgbClr val="FF0000"/>
                </a:solidFill>
              </a:rPr>
              <a:t>當</a:t>
            </a:r>
            <a:r>
              <a:rPr lang="zh-TW" altLang="en-US" sz="2000" dirty="0" smtClean="0">
                <a:solidFill>
                  <a:srgbClr val="FF0000"/>
                </a:solidFill>
              </a:rPr>
              <a:t>隨機</a:t>
            </a:r>
            <a:r>
              <a:rPr lang="zh-TW" altLang="en-US" sz="2000" dirty="0">
                <a:solidFill>
                  <a:srgbClr val="FF0000"/>
                </a:solidFill>
              </a:rPr>
              <a:t>向量改變，生成網路所生成的每一個人臉都符合上述條件，但輪廓、臉的方向和</a:t>
            </a:r>
            <a:r>
              <a:rPr lang="zh-TW" altLang="en-US" sz="2000" dirty="0" smtClean="0">
                <a:solidFill>
                  <a:srgbClr val="FF0000"/>
                </a:solidFill>
              </a:rPr>
              <a:t>角度卻</a:t>
            </a:r>
            <a:r>
              <a:rPr lang="zh-TW" altLang="en-US" sz="2000" dirty="0">
                <a:solidFill>
                  <a:srgbClr val="FF0000"/>
                </a:solidFill>
              </a:rPr>
              <a:t>有些許不同</a:t>
            </a:r>
            <a:r>
              <a:rPr lang="zh-TW" altLang="en-US" sz="2000" dirty="0"/>
              <a:t>。圖 </a:t>
            </a:r>
            <a:r>
              <a:rPr lang="en-US" altLang="zh-TW" sz="2000" dirty="0"/>
              <a:t>8-15(b) </a:t>
            </a:r>
            <a:r>
              <a:rPr lang="zh-TW" altLang="en-US" sz="2000" dirty="0"/>
              <a:t>指定的條件為銀髮、長髮、腮紅、微笑、開嘴、藍色瞳色，</a:t>
            </a:r>
            <a:r>
              <a:rPr lang="zh-TW" altLang="en-US" sz="2000" dirty="0" smtClean="0"/>
              <a:t>同樣</a:t>
            </a:r>
            <a:r>
              <a:rPr lang="zh-TW" altLang="en-US" sz="2000" dirty="0"/>
              <a:t>地，當隨機向量改變時，生成的每一個人臉都符合指定的條件，</a:t>
            </a:r>
            <a:r>
              <a:rPr lang="zh-TW" altLang="en-US" sz="2000" dirty="0">
                <a:solidFill>
                  <a:srgbClr val="FF0000"/>
                </a:solidFill>
              </a:rPr>
              <a:t>但髮型、臉的方向</a:t>
            </a:r>
            <a:r>
              <a:rPr lang="zh-TW" altLang="en-US" sz="2000" dirty="0" smtClean="0">
                <a:solidFill>
                  <a:srgbClr val="FF0000"/>
                </a:solidFill>
              </a:rPr>
              <a:t>和角度</a:t>
            </a:r>
            <a:r>
              <a:rPr lang="zh-TW" altLang="en-US" sz="2000" dirty="0">
                <a:solidFill>
                  <a:srgbClr val="FF0000"/>
                </a:solidFill>
              </a:rPr>
              <a:t>、嘴巴張開的大小卻不太</a:t>
            </a:r>
            <a:r>
              <a:rPr lang="zh-TW" altLang="en-US" sz="2000" dirty="0" smtClean="0">
                <a:solidFill>
                  <a:srgbClr val="FF0000"/>
                </a:solidFill>
              </a:rPr>
              <a:t>一樣</a:t>
            </a:r>
            <a:r>
              <a:rPr lang="zh-TW" altLang="en-US" sz="2000" dirty="0"/>
              <a:t>。</a:t>
            </a:r>
            <a:endParaRPr lang="zh-TW" altLang="en-US" sz="2000" dirty="0">
              <a:solidFill>
                <a:srgbClr val="FF000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949" y="3322984"/>
            <a:ext cx="38957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574" y="3349488"/>
            <a:ext cx="39528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1975" y="5858291"/>
            <a:ext cx="333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120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實際範例</a:t>
            </a:r>
            <a:r>
              <a:rPr lang="en-US" altLang="zh-TW" dirty="0" smtClean="0"/>
              <a:t>-</a:t>
            </a:r>
            <a:r>
              <a:rPr lang="zh-TW" altLang="en-US" dirty="0"/>
              <a:t>相片生成</a:t>
            </a:r>
            <a:r>
              <a:rPr lang="zh-TW" altLang="en-US" dirty="0"/>
              <a:t> </a:t>
            </a:r>
            <a:r>
              <a:rPr lang="en-US" altLang="zh-TW" dirty="0" smtClean="0"/>
              <a:t>(</a:t>
            </a:r>
            <a:r>
              <a:rPr lang="zh-TW" altLang="en-US" dirty="0"/>
              <a:t>一</a:t>
            </a:r>
            <a:r>
              <a:rPr lang="en-US" altLang="zh-TW" dirty="0"/>
              <a:t>)</a:t>
            </a:r>
            <a:endParaRPr lang="zh-TW" altLang="en-US" dirty="0"/>
          </a:p>
        </p:txBody>
      </p:sp>
      <p:sp>
        <p:nvSpPr>
          <p:cNvPr id="3" name="內容版面配置區 2"/>
          <p:cNvSpPr>
            <a:spLocks noGrp="1"/>
          </p:cNvSpPr>
          <p:nvPr>
            <p:ph idx="1"/>
          </p:nvPr>
        </p:nvSpPr>
        <p:spPr>
          <a:xfrm>
            <a:off x="864705" y="1274618"/>
            <a:ext cx="10515600" cy="4597545"/>
          </a:xfrm>
        </p:spPr>
        <p:txBody>
          <a:bodyPr/>
          <a:lstStyle/>
          <a:p>
            <a:r>
              <a:rPr lang="zh-TW" altLang="en-US" sz="1800" dirty="0"/>
              <a:t>除了漫畫風格的人像生成以外，對抗生成網路也同樣能夠應用在相片的生成。</a:t>
            </a:r>
            <a:r>
              <a:rPr lang="zh-TW" altLang="en-US" sz="1800" dirty="0" smtClean="0"/>
              <a:t>我們一樣</a:t>
            </a:r>
            <a:r>
              <a:rPr lang="zh-TW" altLang="en-US" sz="1800" dirty="0"/>
              <a:t>可以使用條件式生成對抗網路的技術，指定一些臉部的特徵，讓類神經網路生成</a:t>
            </a:r>
            <a:r>
              <a:rPr lang="zh-TW" altLang="en-US" sz="1800" dirty="0" smtClean="0"/>
              <a:t>符合</a:t>
            </a:r>
            <a:r>
              <a:rPr lang="zh-TW" altLang="en-US" sz="1800" dirty="0"/>
              <a:t>特徵的人臉相片</a:t>
            </a:r>
            <a:r>
              <a:rPr lang="zh-TW" altLang="en-US" sz="1800" dirty="0" smtClean="0"/>
              <a:t>。圖 </a:t>
            </a:r>
            <a:r>
              <a:rPr lang="en-US" altLang="zh-TW" sz="1800" dirty="0"/>
              <a:t>8-16 </a:t>
            </a:r>
            <a:r>
              <a:rPr lang="zh-TW" altLang="en-US" sz="1800" dirty="0"/>
              <a:t>中有 </a:t>
            </a:r>
            <a:r>
              <a:rPr lang="en-US" altLang="zh-TW" sz="1800" dirty="0"/>
              <a:t>4 </a:t>
            </a:r>
            <a:r>
              <a:rPr lang="zh-TW" altLang="en-US" sz="1800" dirty="0"/>
              <a:t>個人臉，你看得出來哪些是真實的相片，哪些是由類神經網路所</a:t>
            </a:r>
            <a:r>
              <a:rPr lang="zh-TW" altLang="en-US" sz="1800" dirty="0" smtClean="0"/>
              <a:t>生成的</a:t>
            </a:r>
            <a:r>
              <a:rPr lang="zh-TW" altLang="en-US" sz="1800" dirty="0"/>
              <a:t>嗎</a:t>
            </a:r>
            <a:r>
              <a:rPr lang="zh-TW" altLang="en-US" sz="1800" dirty="0" smtClean="0"/>
              <a:t>？</a:t>
            </a:r>
            <a:endParaRPr lang="en-US" altLang="zh-TW" sz="1800" dirty="0" smtClean="0"/>
          </a:p>
          <a:p>
            <a:r>
              <a:rPr lang="zh-TW" altLang="en-US" sz="1800" dirty="0"/>
              <a:t>你看出來了嗎？每一組圖片中，左邊的圖是真實的相片，而右邊的圖是由類神經</a:t>
            </a:r>
            <a:r>
              <a:rPr lang="zh-TW" altLang="en-US" sz="1800" dirty="0" smtClean="0"/>
              <a:t>網路</a:t>
            </a:r>
            <a:r>
              <a:rPr lang="zh-TW" altLang="en-US" sz="1800" dirty="0"/>
              <a:t>所</a:t>
            </a:r>
            <a:r>
              <a:rPr lang="zh-TW" altLang="en-US" sz="1800" dirty="0" smtClean="0"/>
              <a:t>生成的</a:t>
            </a:r>
            <a:r>
              <a:rPr lang="zh-TW" altLang="en-US" sz="1800" dirty="0"/>
              <a:t>相片。在</a:t>
            </a:r>
            <a:r>
              <a:rPr lang="zh-TW" altLang="en-US" sz="1800" dirty="0">
                <a:solidFill>
                  <a:srgbClr val="FF0000"/>
                </a:solidFill>
              </a:rPr>
              <a:t>每一組圖片的左下角有一個包含五官的臉部輪廓圖</a:t>
            </a:r>
            <a:r>
              <a:rPr lang="zh-TW" altLang="en-US" sz="1800" dirty="0"/>
              <a:t>，</a:t>
            </a:r>
            <a:r>
              <a:rPr lang="zh-TW" altLang="en-US" sz="1800" dirty="0">
                <a:solidFill>
                  <a:srgbClr val="FF0000"/>
                </a:solidFill>
              </a:rPr>
              <a:t>圖 </a:t>
            </a:r>
            <a:r>
              <a:rPr lang="en-US" altLang="zh-TW" sz="1800" dirty="0">
                <a:solidFill>
                  <a:srgbClr val="FF0000"/>
                </a:solidFill>
              </a:rPr>
              <a:t>8-16 </a:t>
            </a:r>
            <a:r>
              <a:rPr lang="zh-TW" altLang="en-US" sz="1800" dirty="0">
                <a:solidFill>
                  <a:srgbClr val="FF0000"/>
                </a:solidFill>
              </a:rPr>
              <a:t>兩</a:t>
            </a:r>
            <a:r>
              <a:rPr lang="zh-TW" altLang="en-US" sz="1800" dirty="0" smtClean="0">
                <a:solidFill>
                  <a:srgbClr val="FF0000"/>
                </a:solidFill>
              </a:rPr>
              <a:t>組圖片</a:t>
            </a:r>
            <a:r>
              <a:rPr lang="zh-TW" altLang="en-US" sz="1800" dirty="0">
                <a:solidFill>
                  <a:srgbClr val="FF0000"/>
                </a:solidFill>
              </a:rPr>
              <a:t>中幾可亂真的右圖都是生成對抗網路透過這個簡單的臉部線條輪廓而生成的人臉</a:t>
            </a:r>
            <a:r>
              <a:rPr lang="zh-TW" altLang="en-US" sz="1800" dirty="0" smtClean="0">
                <a:solidFill>
                  <a:srgbClr val="FF0000"/>
                </a:solidFill>
              </a:rPr>
              <a:t>相片</a:t>
            </a:r>
            <a:r>
              <a:rPr lang="zh-TW" altLang="en-US" sz="1800" dirty="0">
                <a:solidFill>
                  <a:srgbClr val="FF0000"/>
                </a:solidFill>
              </a:rPr>
              <a:t>。</a:t>
            </a:r>
            <a:r>
              <a:rPr lang="zh-TW" altLang="en-US" sz="1800" dirty="0">
                <a:solidFill>
                  <a:srgbClr val="FF0000"/>
                </a:solidFill>
              </a:rPr>
              <a:t> </a:t>
            </a:r>
            <a:r>
              <a:rPr lang="zh-TW" altLang="en-US" dirty="0"/>
              <a:t/>
            </a:r>
            <a:br>
              <a:rPr lang="zh-TW" altLang="en-US" dirty="0"/>
            </a:br>
            <a:endParaRPr lang="zh-TW"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720" y="2890216"/>
            <a:ext cx="3228975"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5696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實際範例</a:t>
            </a:r>
            <a:r>
              <a:rPr lang="en-US" altLang="zh-TW" dirty="0"/>
              <a:t>-</a:t>
            </a:r>
            <a:r>
              <a:rPr lang="zh-TW" altLang="en-US" dirty="0"/>
              <a:t>相片生成 </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a:xfrm>
            <a:off x="851452" y="1354131"/>
            <a:ext cx="10515600" cy="4597545"/>
          </a:xfrm>
        </p:spPr>
        <p:txBody>
          <a:bodyPr>
            <a:normAutofit/>
          </a:bodyPr>
          <a:lstStyle/>
          <a:p>
            <a:r>
              <a:rPr lang="zh-TW" altLang="en-US" sz="2000" dirty="0"/>
              <a:t>臉部的特徵也能夠做細微的調整，在圖 </a:t>
            </a:r>
            <a:r>
              <a:rPr lang="en-US" altLang="zh-TW" sz="2000" dirty="0"/>
              <a:t>8-17 </a:t>
            </a:r>
            <a:r>
              <a:rPr lang="zh-TW" altLang="en-US" sz="2000" dirty="0"/>
              <a:t>的四組圖中，每一組圖由左而右看，</a:t>
            </a:r>
            <a:r>
              <a:rPr lang="zh-TW" altLang="en-US" sz="2000" dirty="0" smtClean="0"/>
              <a:t>分別是</a:t>
            </a:r>
            <a:r>
              <a:rPr lang="zh-TW" altLang="en-US" sz="2000" dirty="0"/>
              <a:t>：</a:t>
            </a:r>
            <a:r>
              <a:rPr lang="en-US" altLang="zh-TW" sz="2000" dirty="0"/>
              <a:t>(a) </a:t>
            </a:r>
            <a:r>
              <a:rPr lang="zh-TW" altLang="en-US" sz="2000" dirty="0"/>
              <a:t>由年輕轉換到年老；</a:t>
            </a:r>
            <a:r>
              <a:rPr lang="en-US" altLang="zh-TW" sz="2000" dirty="0"/>
              <a:t>(b) </a:t>
            </a:r>
            <a:r>
              <a:rPr lang="zh-TW" altLang="en-US" sz="2000" dirty="0"/>
              <a:t>由年老轉換到年輕；</a:t>
            </a:r>
            <a:r>
              <a:rPr lang="en-US" altLang="zh-TW" sz="2000" dirty="0"/>
              <a:t>(c) </a:t>
            </a:r>
            <a:r>
              <a:rPr lang="zh-TW" altLang="en-US" sz="2000" dirty="0"/>
              <a:t>由男性轉換到女性；</a:t>
            </a:r>
            <a:r>
              <a:rPr lang="en-US" altLang="zh-TW" sz="2000" dirty="0"/>
              <a:t>(d) </a:t>
            </a:r>
            <a:r>
              <a:rPr lang="zh-TW" altLang="en-US" sz="2000" dirty="0"/>
              <a:t>由</a:t>
            </a:r>
            <a:r>
              <a:rPr lang="zh-TW" altLang="en-US" sz="2000" dirty="0" smtClean="0"/>
              <a:t>女性</a:t>
            </a:r>
            <a:r>
              <a:rPr lang="zh-TW" altLang="en-US" sz="2000" dirty="0"/>
              <a:t>轉換到男性。我們可以經由調控給定的條件資訊數值，讓類神經網路產生對應的</a:t>
            </a:r>
            <a:r>
              <a:rPr lang="zh-TW" altLang="en-US" sz="2000" dirty="0" smtClean="0"/>
              <a:t>結果</a:t>
            </a:r>
            <a:r>
              <a:rPr lang="zh-TW" altLang="en-US" sz="2000" dirty="0"/>
              <a:t>，條件資訊的強度也會造成生成結果對應條件的反應程度。</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031" y="2637183"/>
            <a:ext cx="7815003" cy="3629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4034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實際範例</a:t>
            </a:r>
            <a:r>
              <a:rPr lang="en-US" altLang="zh-TW" dirty="0"/>
              <a:t>-</a:t>
            </a:r>
            <a:r>
              <a:rPr lang="zh-TW" altLang="en-US" dirty="0"/>
              <a:t>相片生成 </a:t>
            </a:r>
            <a:r>
              <a:rPr lang="en-US" altLang="zh-TW" dirty="0" smtClean="0"/>
              <a:t>(</a:t>
            </a:r>
            <a:r>
              <a:rPr lang="zh-TW" altLang="en-US" dirty="0" smtClean="0"/>
              <a:t>三</a:t>
            </a:r>
            <a:r>
              <a:rPr lang="en-US" altLang="zh-TW" dirty="0" smtClean="0"/>
              <a:t>)</a:t>
            </a:r>
            <a:endParaRPr lang="zh-TW" altLang="en-US" dirty="0"/>
          </a:p>
        </p:txBody>
      </p:sp>
      <p:sp>
        <p:nvSpPr>
          <p:cNvPr id="3" name="內容版面配置區 2"/>
          <p:cNvSpPr>
            <a:spLocks noGrp="1"/>
          </p:cNvSpPr>
          <p:nvPr>
            <p:ph idx="1"/>
          </p:nvPr>
        </p:nvSpPr>
        <p:spPr>
          <a:xfrm>
            <a:off x="838200" y="1579418"/>
            <a:ext cx="5257800" cy="4597545"/>
          </a:xfrm>
        </p:spPr>
        <p:txBody>
          <a:bodyPr/>
          <a:lstStyle/>
          <a:p>
            <a:r>
              <a:rPr lang="zh-TW" altLang="en-US" dirty="0"/>
              <a:t>接下來，我們觀察同一張原圖對應不同條件所產生的不同結果。</a:t>
            </a:r>
            <a:r>
              <a:rPr lang="zh-TW" altLang="en-US" dirty="0" smtClean="0"/>
              <a:t>在右圖 中</a:t>
            </a:r>
            <a:r>
              <a:rPr lang="zh-TW" altLang="en-US" dirty="0"/>
              <a:t>，</a:t>
            </a:r>
            <a:r>
              <a:rPr lang="zh-TW" altLang="en-US" dirty="0" smtClean="0"/>
              <a:t>圖</a:t>
            </a:r>
            <a:r>
              <a:rPr lang="en-US" altLang="zh-TW" dirty="0" smtClean="0"/>
              <a:t>(</a:t>
            </a:r>
            <a:r>
              <a:rPr lang="en-US" altLang="zh-TW" dirty="0"/>
              <a:t>a) </a:t>
            </a:r>
            <a:r>
              <a:rPr lang="zh-TW" altLang="en-US" dirty="0"/>
              <a:t>是原始的圖片，圖 </a:t>
            </a:r>
            <a:r>
              <a:rPr lang="en-US" altLang="zh-TW" dirty="0"/>
              <a:t>(b) </a:t>
            </a:r>
            <a:r>
              <a:rPr lang="zh-TW" altLang="en-US" dirty="0"/>
              <a:t>至圖 </a:t>
            </a:r>
            <a:r>
              <a:rPr lang="en-US" altLang="zh-TW" dirty="0"/>
              <a:t>(f) </a:t>
            </a:r>
            <a:r>
              <a:rPr lang="zh-TW" altLang="en-US" dirty="0"/>
              <a:t>分別是調控了性別、戴眼鏡、眼睛大小、年紀、</a:t>
            </a:r>
            <a:r>
              <a:rPr lang="zh-TW" altLang="en-US" dirty="0" smtClean="0"/>
              <a:t>嘴巴開</a:t>
            </a:r>
            <a:r>
              <a:rPr lang="zh-TW" altLang="en-US" dirty="0"/>
              <a:t>合等不同的給定條件所得到的生成結果。</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296" y="1407330"/>
            <a:ext cx="4982817" cy="480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591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實際範例</a:t>
            </a:r>
            <a:r>
              <a:rPr lang="en-US" altLang="zh-TW" dirty="0" smtClean="0"/>
              <a:t>-</a:t>
            </a:r>
            <a:r>
              <a:rPr lang="zh-TW" altLang="en-US" dirty="0" smtClean="0"/>
              <a:t>一般相片的生成 </a:t>
            </a:r>
            <a:endParaRPr lang="zh-TW" altLang="en-US" dirty="0"/>
          </a:p>
        </p:txBody>
      </p:sp>
      <p:sp>
        <p:nvSpPr>
          <p:cNvPr id="3" name="內容版面配置區 2"/>
          <p:cNvSpPr>
            <a:spLocks noGrp="1"/>
          </p:cNvSpPr>
          <p:nvPr>
            <p:ph idx="1"/>
          </p:nvPr>
        </p:nvSpPr>
        <p:spPr>
          <a:xfrm>
            <a:off x="798442" y="1330595"/>
            <a:ext cx="7802219" cy="4597545"/>
          </a:xfrm>
        </p:spPr>
        <p:txBody>
          <a:bodyPr>
            <a:noAutofit/>
          </a:bodyPr>
          <a:lstStyle/>
          <a:p>
            <a:r>
              <a:rPr lang="zh-TW" altLang="en-US" dirty="0"/>
              <a:t>如果類神經網路生成的不是人臉，而是其他東西呢？請</a:t>
            </a:r>
            <a:r>
              <a:rPr lang="zh-TW" altLang="en-US" dirty="0" smtClean="0"/>
              <a:t>觀察右圖的</a:t>
            </a:r>
            <a:r>
              <a:rPr lang="zh-TW" altLang="en-US" dirty="0"/>
              <a:t>相片，判斷</a:t>
            </a:r>
            <a:r>
              <a:rPr lang="zh-TW" altLang="en-US" dirty="0" smtClean="0"/>
              <a:t>哪些</a:t>
            </a:r>
            <a:r>
              <a:rPr lang="zh-TW" altLang="en-US" dirty="0"/>
              <a:t>是真實的相片，哪些是由類神經網路所生成的</a:t>
            </a:r>
            <a:r>
              <a:rPr lang="zh-TW" altLang="en-US" dirty="0" smtClean="0"/>
              <a:t>。</a:t>
            </a:r>
            <a:endParaRPr lang="en-US" altLang="zh-TW" dirty="0" smtClean="0"/>
          </a:p>
          <a:p>
            <a:r>
              <a:rPr lang="zh-TW" altLang="en-US" dirty="0"/>
              <a:t>你看出來了嗎？</a:t>
            </a:r>
            <a:r>
              <a:rPr lang="zh-TW" altLang="en-US" dirty="0" smtClean="0"/>
              <a:t>其實</a:t>
            </a:r>
            <a:r>
              <a:rPr lang="zh-TW" altLang="en-US" dirty="0"/>
              <a:t>右</a:t>
            </a:r>
            <a:r>
              <a:rPr lang="zh-TW" altLang="en-US" dirty="0" smtClean="0"/>
              <a:t>圖中</a:t>
            </a:r>
            <a:r>
              <a:rPr lang="zh-TW" altLang="en-US" dirty="0"/>
              <a:t>所有的相片都是由類神經網路所生成的結果！你</a:t>
            </a:r>
            <a:r>
              <a:rPr lang="zh-TW" altLang="en-US" dirty="0" smtClean="0"/>
              <a:t>可能會</a:t>
            </a:r>
            <a:r>
              <a:rPr lang="zh-TW" altLang="en-US" dirty="0"/>
              <a:t>認為，在前面的漫畫風格人臉生成以及真實人臉生成的例子裡，每張圖片大小固定、</a:t>
            </a:r>
            <a:r>
              <a:rPr lang="zh-TW" altLang="en-US" dirty="0" smtClean="0"/>
              <a:t>人臉</a:t>
            </a:r>
            <a:r>
              <a:rPr lang="zh-TW" altLang="en-US" dirty="0"/>
              <a:t>的位置也都差不多。相較之下，若要生成包含不同物體的相片，難度似乎高出許多</a:t>
            </a:r>
            <a:r>
              <a:rPr lang="zh-TW" altLang="en-US" dirty="0" smtClean="0"/>
              <a:t>。但是</a:t>
            </a:r>
            <a:r>
              <a:rPr lang="zh-TW" altLang="en-US" dirty="0"/>
              <a:t>從 </a:t>
            </a:r>
            <a:r>
              <a:rPr lang="en-US" altLang="zh-TW" dirty="0"/>
              <a:t>2018 </a:t>
            </a:r>
            <a:r>
              <a:rPr lang="zh-TW" altLang="en-US" dirty="0"/>
              <a:t>年 </a:t>
            </a:r>
            <a:r>
              <a:rPr lang="en-US" altLang="zh-TW" dirty="0"/>
              <a:t>9 </a:t>
            </a:r>
            <a:r>
              <a:rPr lang="zh-TW" altLang="en-US" dirty="0"/>
              <a:t>月的最新研究</a:t>
            </a:r>
            <a:r>
              <a:rPr lang="zh-TW" altLang="en-US" dirty="0" smtClean="0"/>
              <a:t>成果（</a:t>
            </a:r>
            <a:r>
              <a:rPr lang="en-US" altLang="zh-TW" dirty="0" smtClean="0"/>
              <a:t>https</a:t>
            </a:r>
            <a:r>
              <a:rPr lang="en-US" altLang="zh-TW" dirty="0"/>
              <a:t>://arxiv.org/abs/1809.11096</a:t>
            </a:r>
            <a:r>
              <a:rPr lang="zh-TW" altLang="en-US" dirty="0"/>
              <a:t>）可以知道，</a:t>
            </a:r>
            <a:r>
              <a:rPr lang="zh-TW" altLang="en-US" dirty="0" smtClean="0"/>
              <a:t>這個模型</a:t>
            </a:r>
            <a:r>
              <a:rPr lang="zh-TW" altLang="en-US" dirty="0"/>
              <a:t>能夠生成非常多種物種的相片，我們</a:t>
            </a:r>
            <a:r>
              <a:rPr lang="zh-TW" altLang="en-US" dirty="0" smtClean="0"/>
              <a:t>在</a:t>
            </a:r>
            <a:r>
              <a:rPr lang="zh-TW" altLang="en-US" dirty="0"/>
              <a:t>右圖</a:t>
            </a:r>
            <a:r>
              <a:rPr lang="zh-TW" altLang="en-US" dirty="0" smtClean="0"/>
              <a:t>只</a:t>
            </a:r>
            <a:r>
              <a:rPr lang="zh-TW" altLang="en-US" dirty="0"/>
              <a:t>擷取了三組圖片、九種物種的</a:t>
            </a:r>
            <a:r>
              <a:rPr lang="zh-TW" altLang="en-US" dirty="0" smtClean="0"/>
              <a:t>生成範例</a:t>
            </a:r>
            <a:r>
              <a:rPr lang="zh-TW" altLang="en-US" dirty="0"/>
              <a:t>。</a:t>
            </a:r>
            <a:br>
              <a:rPr lang="zh-TW" altLang="en-US" dirty="0"/>
            </a:br>
            <a:r>
              <a:rPr lang="zh-TW" altLang="en-US" dirty="0">
                <a:solidFill>
                  <a:srgbClr val="FF0000"/>
                </a:solidFill>
              </a:rPr>
              <a:t>不管是哪一種物種，生成對抗網路都可能生成出幾可亂真的相片，無論是相貌、</a:t>
            </a:r>
            <a:r>
              <a:rPr lang="zh-TW" altLang="en-US" dirty="0" smtClean="0">
                <a:solidFill>
                  <a:srgbClr val="FF0000"/>
                </a:solidFill>
              </a:rPr>
              <a:t>動作</a:t>
            </a:r>
            <a:r>
              <a:rPr lang="zh-TW" altLang="en-US" dirty="0">
                <a:solidFill>
                  <a:srgbClr val="FF0000"/>
                </a:solidFill>
              </a:rPr>
              <a:t>、背景或是光影效果，都能夠達到非常擬真的成果。</a:t>
            </a:r>
            <a:r>
              <a:rPr lang="zh-TW" altLang="en-US" dirty="0">
                <a:solidFill>
                  <a:srgbClr val="FF0000"/>
                </a:solidFill>
              </a:rPr>
              <a:t> </a:t>
            </a:r>
            <a:r>
              <a:rPr lang="zh-TW" altLang="en-US" sz="2000" dirty="0"/>
              <a:t/>
            </a:r>
            <a:br>
              <a:rPr lang="zh-TW" altLang="en-US" sz="2000" dirty="0"/>
            </a:br>
            <a:endParaRPr lang="zh-TW" altLang="en-US" sz="20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250" y="965265"/>
            <a:ext cx="3240157" cy="537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894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838200" y="1577356"/>
            <a:ext cx="10439400" cy="4599607"/>
          </a:xfrm>
        </p:spPr>
        <p:txBody>
          <a:bodyPr>
            <a:normAutofit lnSpcReduction="10000"/>
          </a:bodyPr>
          <a:lstStyle/>
          <a:p>
            <a:pPr>
              <a:lnSpc>
                <a:spcPct val="100000"/>
              </a:lnSpc>
            </a:pPr>
            <a:r>
              <a:rPr lang="zh-TW" altLang="en-US" dirty="0"/>
              <a:t>在本章節中，我們介紹了</a:t>
            </a:r>
            <a:r>
              <a:rPr lang="zh-TW" altLang="en-US" dirty="0">
                <a:solidFill>
                  <a:srgbClr val="FF0000"/>
                </a:solidFill>
              </a:rPr>
              <a:t>現今在機器學習領域中最火紅的生成模型「生成對抗網路</a:t>
            </a:r>
            <a:r>
              <a:rPr lang="zh-TW" altLang="en-US" dirty="0" smtClean="0">
                <a:solidFill>
                  <a:srgbClr val="FF0000"/>
                </a:solidFill>
              </a:rPr>
              <a:t>」的</a:t>
            </a:r>
            <a:r>
              <a:rPr lang="zh-TW" altLang="en-US" dirty="0">
                <a:solidFill>
                  <a:srgbClr val="FF0000"/>
                </a:solidFill>
              </a:rPr>
              <a:t>概念以及各式變種</a:t>
            </a:r>
            <a:r>
              <a:rPr lang="zh-TW" altLang="en-US" dirty="0"/>
              <a:t>。</a:t>
            </a:r>
            <a:r>
              <a:rPr lang="zh-TW" altLang="en-US" dirty="0">
                <a:solidFill>
                  <a:srgbClr val="FF0000"/>
                </a:solidFill>
              </a:rPr>
              <a:t>生成對抗網路能夠生成幾可亂真的資料</a:t>
            </a:r>
            <a:r>
              <a:rPr lang="zh-TW" altLang="en-US" dirty="0"/>
              <a:t>，在本文中我們舉了</a:t>
            </a:r>
            <a:r>
              <a:rPr lang="zh-TW" altLang="en-US" dirty="0" smtClean="0">
                <a:solidFill>
                  <a:srgbClr val="FF0000"/>
                </a:solidFill>
              </a:rPr>
              <a:t>使用這個</a:t>
            </a:r>
            <a:r>
              <a:rPr lang="zh-TW" altLang="en-US" dirty="0">
                <a:solidFill>
                  <a:srgbClr val="FF0000"/>
                </a:solidFill>
              </a:rPr>
              <a:t>技術產生相片和漫畫作為例子</a:t>
            </a:r>
            <a:r>
              <a:rPr lang="zh-TW" altLang="en-US" dirty="0"/>
              <a:t>，但這個技術有更多的應用，</a:t>
            </a:r>
            <a:r>
              <a:rPr lang="zh-TW" altLang="en-US" dirty="0">
                <a:solidFill>
                  <a:srgbClr val="FF0000"/>
                </a:solidFill>
              </a:rPr>
              <a:t>例如可以讓機器產生</a:t>
            </a:r>
            <a:r>
              <a:rPr lang="zh-TW" altLang="en-US" dirty="0" smtClean="0">
                <a:solidFill>
                  <a:srgbClr val="FF0000"/>
                </a:solidFill>
              </a:rPr>
              <a:t>文句</a:t>
            </a:r>
            <a:r>
              <a:rPr lang="zh-TW" altLang="en-US" dirty="0">
                <a:solidFill>
                  <a:srgbClr val="FF0000"/>
                </a:solidFill>
              </a:rPr>
              <a:t>、產生語音、產生音樂等等</a:t>
            </a:r>
            <a:r>
              <a:rPr lang="zh-TW" altLang="en-US" dirty="0"/>
              <a:t>，</a:t>
            </a:r>
            <a:r>
              <a:rPr lang="zh-TW" altLang="en-US" dirty="0">
                <a:solidFill>
                  <a:srgbClr val="FF0000"/>
                </a:solidFill>
              </a:rPr>
              <a:t>這種能力也讓生成對抗網路在諸多領域的應用中獲得</a:t>
            </a:r>
            <a:r>
              <a:rPr lang="zh-TW" altLang="en-US" dirty="0" smtClean="0">
                <a:solidFill>
                  <a:srgbClr val="FF0000"/>
                </a:solidFill>
              </a:rPr>
              <a:t>大量</a:t>
            </a:r>
            <a:r>
              <a:rPr lang="zh-TW" altLang="en-US" dirty="0">
                <a:solidFill>
                  <a:srgbClr val="FF0000"/>
                </a:solidFill>
              </a:rPr>
              <a:t>的關注</a:t>
            </a:r>
            <a:r>
              <a:rPr lang="zh-TW" altLang="en-US" dirty="0"/>
              <a:t>。</a:t>
            </a:r>
            <a:r>
              <a:rPr lang="zh-TW" altLang="en-US" dirty="0">
                <a:solidFill>
                  <a:srgbClr val="FF0000"/>
                </a:solidFill>
              </a:rPr>
              <a:t>在創作 </a:t>
            </a:r>
            <a:r>
              <a:rPr lang="en-US" altLang="zh-TW" dirty="0">
                <a:solidFill>
                  <a:srgbClr val="FF0000"/>
                </a:solidFill>
              </a:rPr>
              <a:t>AI </a:t>
            </a:r>
            <a:r>
              <a:rPr lang="zh-TW" altLang="en-US" dirty="0">
                <a:solidFill>
                  <a:srgbClr val="FF0000"/>
                </a:solidFill>
              </a:rPr>
              <a:t>這個領域，本章只介紹了「生成對抗網路」這個技術，實際上</a:t>
            </a:r>
            <a:r>
              <a:rPr lang="zh-TW" altLang="en-US" dirty="0" smtClean="0">
                <a:solidFill>
                  <a:srgbClr val="FF0000"/>
                </a:solidFill>
              </a:rPr>
              <a:t>這只是</a:t>
            </a:r>
            <a:r>
              <a:rPr lang="zh-TW" altLang="en-US" dirty="0">
                <a:solidFill>
                  <a:srgbClr val="FF0000"/>
                </a:solidFill>
              </a:rPr>
              <a:t>創作 </a:t>
            </a:r>
            <a:r>
              <a:rPr lang="en-US" altLang="zh-TW" dirty="0">
                <a:solidFill>
                  <a:srgbClr val="FF0000"/>
                </a:solidFill>
              </a:rPr>
              <a:t>AI </a:t>
            </a:r>
            <a:r>
              <a:rPr lang="zh-TW" altLang="en-US" dirty="0">
                <a:solidFill>
                  <a:srgbClr val="FF0000"/>
                </a:solidFill>
              </a:rPr>
              <a:t>的冰山一角</a:t>
            </a:r>
            <a:r>
              <a:rPr lang="zh-TW" altLang="en-US" dirty="0"/>
              <a:t>，其他技術例如：變分自編碼器（</a:t>
            </a:r>
            <a:r>
              <a:rPr lang="en-US" altLang="zh-TW" dirty="0" err="1"/>
              <a:t>Variational</a:t>
            </a:r>
            <a:r>
              <a:rPr lang="en-US" altLang="zh-TW" dirty="0"/>
              <a:t> </a:t>
            </a:r>
            <a:r>
              <a:rPr lang="en-US" altLang="zh-TW" dirty="0" err="1"/>
              <a:t>Autoencoder</a:t>
            </a:r>
            <a:r>
              <a:rPr lang="zh-TW" altLang="en-US" dirty="0"/>
              <a:t>，</a:t>
            </a:r>
            <a:r>
              <a:rPr lang="zh-TW" altLang="en-US" dirty="0" smtClean="0"/>
              <a:t>簡稱 </a:t>
            </a:r>
            <a:r>
              <a:rPr lang="en-US" altLang="zh-TW" dirty="0"/>
              <a:t>VAE</a:t>
            </a:r>
            <a:r>
              <a:rPr lang="zh-TW" altLang="en-US" dirty="0"/>
              <a:t>）、自回歸模型（</a:t>
            </a:r>
            <a:r>
              <a:rPr lang="en-US" altLang="zh-TW" dirty="0"/>
              <a:t>autoregressive model</a:t>
            </a:r>
            <a:r>
              <a:rPr lang="zh-TW" altLang="en-US" dirty="0"/>
              <a:t>）、以流為基礎的生成模型（</a:t>
            </a:r>
            <a:r>
              <a:rPr lang="en-US" altLang="zh-TW" dirty="0" smtClean="0"/>
              <a:t>flow-based</a:t>
            </a:r>
            <a:r>
              <a:rPr lang="zh-TW" altLang="en-US" dirty="0" smtClean="0"/>
              <a:t> </a:t>
            </a:r>
            <a:r>
              <a:rPr lang="en-US" altLang="zh-TW" dirty="0" smtClean="0"/>
              <a:t>generative </a:t>
            </a:r>
            <a:r>
              <a:rPr lang="en-US" altLang="zh-TW" dirty="0"/>
              <a:t>model</a:t>
            </a:r>
            <a:r>
              <a:rPr lang="zh-TW" altLang="en-US" dirty="0"/>
              <a:t>）等等，就留給大家自己去探索了</a:t>
            </a:r>
            <a:r>
              <a:rPr lang="zh-TW" altLang="en-US" dirty="0" smtClean="0"/>
              <a:t>。</a:t>
            </a:r>
            <a:endParaRPr lang="en-US" altLang="zh-TW" dirty="0" smtClean="0"/>
          </a:p>
          <a:p>
            <a:pPr>
              <a:lnSpc>
                <a:spcPct val="100000"/>
              </a:lnSpc>
            </a:pPr>
            <a:endParaRPr lang="en-US" altLang="zh-TW" dirty="0"/>
          </a:p>
          <a:p>
            <a:pPr>
              <a:lnSpc>
                <a:spcPct val="100000"/>
              </a:lnSpc>
            </a:pPr>
            <a:r>
              <a:rPr lang="zh-TW" altLang="en-US" b="1" dirty="0"/>
              <a:t>動手操作看看吧！互動平台</a:t>
            </a:r>
            <a:r>
              <a:rPr lang="zh-TW" altLang="en-US" b="1" dirty="0" smtClean="0"/>
              <a:t>：</a:t>
            </a:r>
            <a:r>
              <a:rPr lang="en-US" altLang="zh-TW" b="1" dirty="0" smtClean="0">
                <a:hlinkClick r:id="rId2"/>
              </a:rPr>
              <a:t>https</a:t>
            </a:r>
            <a:r>
              <a:rPr lang="en-US" altLang="zh-TW" b="1" dirty="0">
                <a:hlinkClick r:id="rId2"/>
              </a:rPr>
              <a:t>://ai.foxconn.com/textbook/interactive</a:t>
            </a:r>
            <a:r>
              <a:rPr lang="en-US" altLang="zh-TW" dirty="0">
                <a:hlinkClick r:id="rId2"/>
              </a:rPr>
              <a:t> </a:t>
            </a:r>
            <a:endParaRPr lang="zh-TW" altLang="en-US" dirty="0"/>
          </a:p>
        </p:txBody>
      </p:sp>
      <p:sp>
        <p:nvSpPr>
          <p:cNvPr id="4" name="標題 3"/>
          <p:cNvSpPr>
            <a:spLocks noGrp="1"/>
          </p:cNvSpPr>
          <p:nvPr>
            <p:ph type="title"/>
          </p:nvPr>
        </p:nvSpPr>
        <p:spPr/>
        <p:txBody>
          <a:bodyPr/>
          <a:lstStyle/>
          <a:p>
            <a:r>
              <a:rPr lang="zh-TW" altLang="en-US" dirty="0"/>
              <a:t>本章小結</a:t>
            </a:r>
          </a:p>
        </p:txBody>
      </p:sp>
    </p:spTree>
    <p:extLst>
      <p:ext uri="{BB962C8B-B14F-4D97-AF65-F5344CB8AC3E}">
        <p14:creationId xmlns:p14="http://schemas.microsoft.com/office/powerpoint/2010/main" val="679599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1AB9453F-7818-45CA-A08A-3BD12B5EDF73}"/>
              </a:ext>
            </a:extLst>
          </p:cNvPr>
          <p:cNvSpPr>
            <a:spLocks noGrp="1"/>
          </p:cNvSpPr>
          <p:nvPr>
            <p:ph type="title"/>
          </p:nvPr>
        </p:nvSpPr>
        <p:spPr/>
        <p:txBody>
          <a:bodyPr/>
          <a:lstStyle/>
          <a:p>
            <a:r>
              <a:rPr lang="zh-TW" altLang="en-US" dirty="0"/>
              <a:t>基礎生成對抗的概念</a:t>
            </a:r>
            <a:endParaRPr lang="zh-TW" altLang="en-US" dirty="0"/>
          </a:p>
        </p:txBody>
      </p:sp>
      <p:sp>
        <p:nvSpPr>
          <p:cNvPr id="7" name="內容版面配置區 6">
            <a:extLst>
              <a:ext uri="{FF2B5EF4-FFF2-40B4-BE49-F238E27FC236}">
                <a16:creationId xmlns:a16="http://schemas.microsoft.com/office/drawing/2014/main" xmlns="" id="{82F27884-F73B-4A4A-A448-2F7113776854}"/>
              </a:ext>
            </a:extLst>
          </p:cNvPr>
          <p:cNvSpPr>
            <a:spLocks noGrp="1"/>
          </p:cNvSpPr>
          <p:nvPr>
            <p:ph idx="1"/>
          </p:nvPr>
        </p:nvSpPr>
        <p:spPr/>
        <p:txBody>
          <a:bodyPr>
            <a:normAutofit/>
          </a:bodyPr>
          <a:lstStyle/>
          <a:p>
            <a:r>
              <a:rPr lang="zh-TW" altLang="en-US" dirty="0">
                <a:solidFill>
                  <a:srgbClr val="FF0000"/>
                </a:solidFill>
              </a:rPr>
              <a:t>經由不斷對抗而讓雙方持續進步的過程，稱為對抗式學習（</a:t>
            </a:r>
            <a:r>
              <a:rPr lang="en-US" altLang="zh-TW" dirty="0">
                <a:solidFill>
                  <a:srgbClr val="FF0000"/>
                </a:solidFill>
              </a:rPr>
              <a:t>adversarial learning</a:t>
            </a:r>
            <a:r>
              <a:rPr lang="zh-TW" altLang="en-US" dirty="0">
                <a:solidFill>
                  <a:srgbClr val="FF0000"/>
                </a:solidFill>
              </a:rPr>
              <a:t>）</a:t>
            </a:r>
            <a:r>
              <a:rPr lang="zh-TW" altLang="en-US" dirty="0"/>
              <a:t>，</a:t>
            </a:r>
            <a:r>
              <a:rPr lang="zh-TW" altLang="en-US" dirty="0" smtClean="0"/>
              <a:t>經由</a:t>
            </a:r>
            <a:r>
              <a:rPr lang="zh-TW" altLang="en-US" dirty="0"/>
              <a:t>這個過程而學會創造出有自己風格的作品，也是現在的人工智慧領域中最火紅的生成</a:t>
            </a:r>
            <a:r>
              <a:rPr lang="zh-TW" altLang="en-US" dirty="0" smtClean="0"/>
              <a:t>模型</a:t>
            </a:r>
            <a:r>
              <a:rPr lang="zh-TW" altLang="en-US" dirty="0"/>
              <a:t>（</a:t>
            </a:r>
            <a:r>
              <a:rPr lang="en-US" altLang="zh-TW" dirty="0"/>
              <a:t>generative model</a:t>
            </a:r>
            <a:r>
              <a:rPr lang="zh-TW" altLang="en-US" dirty="0"/>
              <a:t>）的中心思想</a:t>
            </a:r>
            <a:r>
              <a:rPr lang="zh-TW" altLang="en-US" dirty="0" smtClean="0"/>
              <a:t>。</a:t>
            </a:r>
            <a:r>
              <a:rPr lang="zh-TW" altLang="en-US" dirty="0"/>
              <a:t>前面幾個章節介紹了有關</a:t>
            </a:r>
            <a:r>
              <a:rPr lang="zh-TW" altLang="en-US" dirty="0">
                <a:solidFill>
                  <a:srgbClr val="FF0000"/>
                </a:solidFill>
              </a:rPr>
              <a:t>監督式學習使用於訓練判別模型</a:t>
            </a:r>
            <a:r>
              <a:rPr lang="zh-TW" altLang="en-US" dirty="0"/>
              <a:t>（</a:t>
            </a:r>
            <a:r>
              <a:rPr lang="en-US" altLang="zh-TW" dirty="0"/>
              <a:t>discriminative </a:t>
            </a:r>
            <a:r>
              <a:rPr lang="en-US" altLang="zh-TW" dirty="0" smtClean="0"/>
              <a:t>model</a:t>
            </a:r>
            <a:r>
              <a:rPr lang="zh-TW" altLang="en-US" dirty="0" smtClean="0"/>
              <a:t>）的</a:t>
            </a:r>
            <a:r>
              <a:rPr lang="zh-TW" altLang="en-US" dirty="0"/>
              <a:t>例子。</a:t>
            </a:r>
            <a:r>
              <a:rPr lang="zh-TW" altLang="en-US" dirty="0">
                <a:solidFill>
                  <a:srgbClr val="FF0000"/>
                </a:solidFill>
              </a:rPr>
              <a:t>判別模型的概念是，給予模型大量的訓練資料進行機器學習，每一筆訓練</a:t>
            </a:r>
            <a:r>
              <a:rPr lang="zh-TW" altLang="en-US" dirty="0" smtClean="0">
                <a:solidFill>
                  <a:srgbClr val="FF0000"/>
                </a:solidFill>
              </a:rPr>
              <a:t>資料都</a:t>
            </a:r>
            <a:r>
              <a:rPr lang="zh-TW" altLang="en-US" dirty="0">
                <a:solidFill>
                  <a:srgbClr val="FF0000"/>
                </a:solidFill>
              </a:rPr>
              <a:t>是輸入資料（</a:t>
            </a:r>
            <a:r>
              <a:rPr lang="en-US" altLang="zh-TW" dirty="0">
                <a:solidFill>
                  <a:srgbClr val="FF0000"/>
                </a:solidFill>
              </a:rPr>
              <a:t>input</a:t>
            </a:r>
            <a:r>
              <a:rPr lang="zh-TW" altLang="en-US" dirty="0">
                <a:solidFill>
                  <a:srgbClr val="FF0000"/>
                </a:solidFill>
              </a:rPr>
              <a:t>）及其對應的標籤（</a:t>
            </a:r>
            <a:r>
              <a:rPr lang="en-US" altLang="zh-TW" dirty="0">
                <a:solidFill>
                  <a:srgbClr val="FF0000"/>
                </a:solidFill>
              </a:rPr>
              <a:t>label</a:t>
            </a:r>
            <a:r>
              <a:rPr lang="zh-TW" altLang="en-US" dirty="0">
                <a:solidFill>
                  <a:srgbClr val="FF0000"/>
                </a:solidFill>
              </a:rPr>
              <a:t>）</a:t>
            </a:r>
            <a:r>
              <a:rPr lang="zh-TW" altLang="en-US" dirty="0"/>
              <a:t>。我們希望模型經過學習以後，</a:t>
            </a:r>
            <a:r>
              <a:rPr lang="zh-TW" altLang="en-US" dirty="0">
                <a:solidFill>
                  <a:srgbClr val="FF0000"/>
                </a:solidFill>
              </a:rPr>
              <a:t>能夠</a:t>
            </a:r>
            <a:r>
              <a:rPr lang="zh-TW" altLang="en-US" dirty="0" smtClean="0">
                <a:solidFill>
                  <a:srgbClr val="FF0000"/>
                </a:solidFill>
              </a:rPr>
              <a:t>學到</a:t>
            </a:r>
            <a:r>
              <a:rPr lang="zh-TW" altLang="en-US" dirty="0">
                <a:solidFill>
                  <a:srgbClr val="FF0000"/>
                </a:solidFill>
              </a:rPr>
              <a:t>輸入資料及其標籤的對應關係</a:t>
            </a:r>
            <a:r>
              <a:rPr lang="zh-TW" altLang="en-US" dirty="0"/>
              <a:t>，當資料給予判別模型後，模型能夠預測出正確的標籤</a:t>
            </a:r>
            <a:r>
              <a:rPr lang="zh-TW" altLang="en-US" dirty="0" smtClean="0"/>
              <a:t>。</a:t>
            </a:r>
            <a:r>
              <a:rPr lang="zh-TW" altLang="en-US" dirty="0" smtClean="0">
                <a:solidFill>
                  <a:srgbClr val="FF0000"/>
                </a:solidFill>
              </a:rPr>
              <a:t>但</a:t>
            </a:r>
            <a:r>
              <a:rPr lang="zh-TW" altLang="en-US" dirty="0">
                <a:solidFill>
                  <a:srgbClr val="FF0000"/>
                </a:solidFill>
              </a:rPr>
              <a:t>生成模型的目標是「創作」</a:t>
            </a:r>
            <a:r>
              <a:rPr lang="zh-TW" altLang="en-US" dirty="0"/>
              <a:t>，</a:t>
            </a:r>
            <a:r>
              <a:rPr lang="zh-TW" altLang="en-US" dirty="0">
                <a:solidFill>
                  <a:srgbClr val="FF0000"/>
                </a:solidFill>
              </a:rPr>
              <a:t>我們希望生成模型能夠產生出訓練資料中沒有出現過</a:t>
            </a:r>
            <a:r>
              <a:rPr lang="zh-TW" altLang="en-US" dirty="0" smtClean="0">
                <a:solidFill>
                  <a:srgbClr val="FF0000"/>
                </a:solidFill>
              </a:rPr>
              <a:t>的資料</a:t>
            </a:r>
            <a:r>
              <a:rPr lang="zh-TW" altLang="en-US" dirty="0"/>
              <a:t>，</a:t>
            </a:r>
            <a:r>
              <a:rPr lang="zh-TW" altLang="en-US" dirty="0">
                <a:solidFill>
                  <a:srgbClr val="FF0000"/>
                </a:solidFill>
              </a:rPr>
              <a:t>並不希望模型照著訓練資料完全模仿。</a:t>
            </a:r>
            <a:r>
              <a:rPr lang="zh-TW" altLang="en-US" dirty="0">
                <a:solidFill>
                  <a:srgbClr val="FF0000"/>
                </a:solidFill>
              </a:rPr>
              <a:t> </a:t>
            </a:r>
            <a:r>
              <a:rPr lang="zh-TW" altLang="en-US" dirty="0"/>
              <a:t/>
            </a:r>
            <a:br>
              <a:rPr lang="zh-TW" altLang="en-US" dirty="0"/>
            </a:br>
            <a:r>
              <a:rPr lang="zh-TW" altLang="en-US" dirty="0"/>
              <a:t/>
            </a:r>
            <a:br>
              <a:rPr lang="zh-TW" altLang="en-US" dirty="0"/>
            </a:br>
            <a:r>
              <a:rPr lang="zh-TW" altLang="en-US" dirty="0"/>
              <a:t/>
            </a:r>
            <a:br>
              <a:rPr lang="zh-TW" altLang="en-US" dirty="0"/>
            </a:br>
            <a:endParaRPr lang="en-US" altLang="zh-TW" dirty="0"/>
          </a:p>
        </p:txBody>
      </p:sp>
    </p:spTree>
    <p:extLst>
      <p:ext uri="{BB962C8B-B14F-4D97-AF65-F5344CB8AC3E}">
        <p14:creationId xmlns:p14="http://schemas.microsoft.com/office/powerpoint/2010/main" val="58883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生成漫畫圖像</a:t>
            </a:r>
          </a:p>
        </p:txBody>
      </p:sp>
      <p:sp>
        <p:nvSpPr>
          <p:cNvPr id="3" name="內容版面配置區 2"/>
          <p:cNvSpPr>
            <a:spLocks noGrp="1"/>
          </p:cNvSpPr>
          <p:nvPr>
            <p:ph idx="1"/>
          </p:nvPr>
        </p:nvSpPr>
        <p:spPr/>
        <p:txBody>
          <a:bodyPr>
            <a:normAutofit/>
          </a:bodyPr>
          <a:lstStyle/>
          <a:p>
            <a:r>
              <a:rPr lang="zh-TW" altLang="en-US" dirty="0">
                <a:solidFill>
                  <a:srgbClr val="FF0000"/>
                </a:solidFill>
              </a:rPr>
              <a:t>小明（生成者）和小華（判別者）都是從零開始學習創作和鑑賞</a:t>
            </a:r>
            <a:r>
              <a:rPr lang="zh-TW" altLang="en-US" dirty="0"/>
              <a:t>。一開始，小</a:t>
            </a:r>
            <a:r>
              <a:rPr lang="zh-TW" altLang="en-US" dirty="0" smtClean="0"/>
              <a:t>明不</a:t>
            </a:r>
            <a:r>
              <a:rPr lang="zh-TW" altLang="en-US" dirty="0"/>
              <a:t>太會畫圖，畫了一張不太好看的漫畫圖像，但小華也沒有看漫畫的習慣，所以不太</a:t>
            </a:r>
            <a:r>
              <a:rPr lang="zh-TW" altLang="en-US" dirty="0" smtClean="0"/>
              <a:t>會判別</a:t>
            </a:r>
            <a:r>
              <a:rPr lang="zh-TW" altLang="en-US" dirty="0"/>
              <a:t>什麼畫像是由專業的漫畫家所畫。</a:t>
            </a:r>
            <a:r>
              <a:rPr lang="zh-TW" altLang="en-US" dirty="0">
                <a:solidFill>
                  <a:srgbClr val="FF0000"/>
                </a:solidFill>
              </a:rPr>
              <a:t>如果小華先分別看了幾張專業漫畫家和小明的</a:t>
            </a:r>
            <a:r>
              <a:rPr lang="zh-TW" altLang="en-US" dirty="0" smtClean="0">
                <a:solidFill>
                  <a:srgbClr val="FF0000"/>
                </a:solidFill>
              </a:rPr>
              <a:t>作品</a:t>
            </a:r>
            <a:r>
              <a:rPr lang="zh-TW" altLang="en-US" dirty="0">
                <a:solidFill>
                  <a:srgbClr val="FF0000"/>
                </a:solidFill>
              </a:rPr>
              <a:t>後，先透露答案給小華，讓小華知道他看到的圖片中哪些是小明的作品、哪些是</a:t>
            </a:r>
            <a:r>
              <a:rPr lang="zh-TW" altLang="en-US" dirty="0" smtClean="0">
                <a:solidFill>
                  <a:srgbClr val="FF0000"/>
                </a:solidFill>
              </a:rPr>
              <a:t>專業漫畫家</a:t>
            </a:r>
            <a:r>
              <a:rPr lang="zh-TW" altLang="en-US" dirty="0">
                <a:solidFill>
                  <a:srgbClr val="FF0000"/>
                </a:solidFill>
              </a:rPr>
              <a:t>的作品</a:t>
            </a:r>
            <a:r>
              <a:rPr lang="zh-TW" altLang="en-US" dirty="0"/>
              <a:t>。</a:t>
            </a:r>
            <a:r>
              <a:rPr lang="zh-TW" altLang="en-US" dirty="0">
                <a:solidFill>
                  <a:srgbClr val="FF0000"/>
                </a:solidFill>
              </a:rPr>
              <a:t>一直反覆這樣的學習過程後，小華便漸漸學會了一點鑑賞漫畫的能力</a:t>
            </a:r>
            <a:r>
              <a:rPr lang="zh-TW" altLang="en-US" dirty="0" smtClean="0"/>
              <a:t>。之後</a:t>
            </a:r>
            <a:r>
              <a:rPr lang="zh-TW" altLang="en-US" dirty="0"/>
              <a:t>，小明將一些新作品交給小華，由於小華已經學會透過圖片中的一些特定特徵來</a:t>
            </a:r>
            <a:r>
              <a:rPr lang="zh-TW" altLang="en-US" dirty="0" smtClean="0"/>
              <a:t>判別</a:t>
            </a:r>
            <a:r>
              <a:rPr lang="zh-TW" altLang="en-US" dirty="0"/>
              <a:t>，例如，小華學會透過漫畫人物的眼睛來判斷作品的好壞，在小明的眾多作品中，</a:t>
            </a:r>
            <a:r>
              <a:rPr lang="zh-TW" altLang="en-US" dirty="0" smtClean="0"/>
              <a:t>小華</a:t>
            </a:r>
            <a:r>
              <a:rPr lang="zh-TW" altLang="en-US" dirty="0"/>
              <a:t>可能會認為某些作品的人物眼睛像專業漫畫家所畫，因此給了高分。雖然小華沒有</a:t>
            </a:r>
            <a:r>
              <a:rPr lang="zh-TW" altLang="en-US" dirty="0" smtClean="0"/>
              <a:t>對小</a:t>
            </a:r>
            <a:r>
              <a:rPr lang="zh-TW" altLang="en-US" dirty="0"/>
              <a:t>明指出他觀察的重點，</a:t>
            </a:r>
            <a:r>
              <a:rPr lang="zh-TW" altLang="en-US" dirty="0">
                <a:solidFill>
                  <a:srgbClr val="FF0000"/>
                </a:solidFill>
              </a:rPr>
              <a:t>但小明看到小華給的分數後，就會發現某些作品的分數</a:t>
            </a:r>
            <a:r>
              <a:rPr lang="zh-TW" altLang="en-US" dirty="0" smtClean="0">
                <a:solidFill>
                  <a:srgbClr val="FF0000"/>
                </a:solidFill>
              </a:rPr>
              <a:t>特別高</a:t>
            </a:r>
            <a:r>
              <a:rPr lang="zh-TW" altLang="en-US" dirty="0">
                <a:solidFill>
                  <a:srgbClr val="FF0000"/>
                </a:solidFill>
              </a:rPr>
              <a:t>，於是他判斷出這些高分作品的共同特徵為何</a:t>
            </a:r>
            <a:r>
              <a:rPr lang="zh-TW" altLang="en-US" dirty="0"/>
              <a:t>。</a:t>
            </a:r>
            <a:r>
              <a:rPr lang="zh-TW" altLang="en-US" dirty="0">
                <a:solidFill>
                  <a:srgbClr val="FF0000"/>
                </a:solidFill>
              </a:rPr>
              <a:t>為了拿到高分，小明之後的漫畫就</a:t>
            </a:r>
            <a:r>
              <a:rPr lang="zh-TW" altLang="en-US" dirty="0" smtClean="0">
                <a:solidFill>
                  <a:srgbClr val="FF0000"/>
                </a:solidFill>
              </a:rPr>
              <a:t>會帶有</a:t>
            </a:r>
            <a:r>
              <a:rPr lang="zh-TW" altLang="en-US" dirty="0">
                <a:solidFill>
                  <a:srgbClr val="FF0000"/>
                </a:solidFill>
              </a:rPr>
              <a:t>這些共同特徵。</a:t>
            </a:r>
          </a:p>
        </p:txBody>
      </p:sp>
    </p:spTree>
    <p:extLst>
      <p:ext uri="{BB962C8B-B14F-4D97-AF65-F5344CB8AC3E}">
        <p14:creationId xmlns:p14="http://schemas.microsoft.com/office/powerpoint/2010/main" val="3682368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758687" y="479488"/>
            <a:ext cx="10515600" cy="4597545"/>
          </a:xfrm>
        </p:spPr>
        <p:txBody>
          <a:bodyPr>
            <a:normAutofit/>
          </a:bodyPr>
          <a:lstStyle/>
          <a:p>
            <a:r>
              <a:rPr lang="zh-TW" altLang="en-US" sz="1800" dirty="0"/>
              <a:t>接下來，小明又作了新圖給小華評分，</a:t>
            </a:r>
            <a:r>
              <a:rPr lang="zh-TW" altLang="en-US" sz="1800" dirty="0">
                <a:solidFill>
                  <a:srgbClr val="FF0000"/>
                </a:solidFill>
              </a:rPr>
              <a:t>此時小明的作品帶有之前得到高分的特徵</a:t>
            </a:r>
            <a:r>
              <a:rPr lang="zh-TW" altLang="en-US" sz="1800" dirty="0"/>
              <a:t>，</a:t>
            </a:r>
            <a:r>
              <a:rPr lang="zh-TW" altLang="en-US" sz="1800" dirty="0" smtClean="0"/>
              <a:t>因此</a:t>
            </a:r>
            <a:r>
              <a:rPr lang="zh-TW" altLang="en-US" sz="1800" dirty="0"/>
              <a:t>，小華為了分辨出哪些作品是小明所畫，便仔細端詳專業漫畫家和小明的作品，</a:t>
            </a:r>
            <a:r>
              <a:rPr lang="zh-TW" altLang="en-US" sz="1800" dirty="0">
                <a:solidFill>
                  <a:srgbClr val="FF0000"/>
                </a:solidFill>
              </a:rPr>
              <a:t>又</a:t>
            </a:r>
            <a:r>
              <a:rPr lang="zh-TW" altLang="en-US" sz="1800" dirty="0" smtClean="0">
                <a:solidFill>
                  <a:srgbClr val="FF0000"/>
                </a:solidFill>
              </a:rPr>
              <a:t>學習</a:t>
            </a:r>
            <a:r>
              <a:rPr lang="zh-TW" altLang="en-US" sz="1800" dirty="0">
                <a:solidFill>
                  <a:srgbClr val="FF0000"/>
                </a:solidFill>
              </a:rPr>
              <a:t>到漫畫人物的臉型輪廓也是一個用來判斷的特徵</a:t>
            </a:r>
            <a:r>
              <a:rPr lang="zh-TW" altLang="en-US" sz="1800" dirty="0"/>
              <a:t>，小華就會把小明所畫但不具臉型</a:t>
            </a:r>
            <a:r>
              <a:rPr lang="zh-TW" altLang="en-US" sz="1800" dirty="0" smtClean="0"/>
              <a:t>特徵</a:t>
            </a:r>
            <a:r>
              <a:rPr lang="zh-TW" altLang="en-US" sz="1800" dirty="0"/>
              <a:t>的作品打低分。之後，小明為了得到小華的高評價，就大量繪製漫畫作品，在這些</a:t>
            </a:r>
            <a:r>
              <a:rPr lang="zh-TW" altLang="en-US" sz="1800" dirty="0" smtClean="0"/>
              <a:t>作品</a:t>
            </a:r>
            <a:r>
              <a:rPr lang="zh-TW" altLang="en-US" sz="1800" dirty="0"/>
              <a:t>當中，</a:t>
            </a:r>
            <a:r>
              <a:rPr lang="zh-TW" altLang="en-US" sz="1800" dirty="0">
                <a:solidFill>
                  <a:srgbClr val="FF0000"/>
                </a:solidFill>
              </a:rPr>
              <a:t>可能有一些漫畫人物的臉型輪廓是非常好看的，小華就給予這些作品高分</a:t>
            </a:r>
            <a:r>
              <a:rPr lang="zh-TW" altLang="en-US" sz="1800" dirty="0"/>
              <a:t>。</a:t>
            </a:r>
            <a:r>
              <a:rPr lang="zh-TW" altLang="en-US" sz="1800" dirty="0" smtClean="0">
                <a:solidFill>
                  <a:srgbClr val="FF0000"/>
                </a:solidFill>
              </a:rPr>
              <a:t>小明</a:t>
            </a:r>
            <a:r>
              <a:rPr lang="zh-TW" altLang="en-US" sz="1800" dirty="0">
                <a:solidFill>
                  <a:srgbClr val="FF0000"/>
                </a:solidFill>
              </a:rPr>
              <a:t>透過小華的回饋，又學到修正自己作畫的方向</a:t>
            </a:r>
            <a:r>
              <a:rPr lang="zh-TW" altLang="en-US" sz="1800" dirty="0"/>
              <a:t>。</a:t>
            </a:r>
            <a:r>
              <a:rPr lang="zh-TW" altLang="en-US" sz="1800" dirty="0">
                <a:solidFill>
                  <a:srgbClr val="FF0000"/>
                </a:solidFill>
              </a:rPr>
              <a:t>經過這樣反覆的回饋、學習，直到</a:t>
            </a:r>
            <a:r>
              <a:rPr lang="zh-TW" altLang="en-US" sz="1800" dirty="0" smtClean="0">
                <a:solidFill>
                  <a:srgbClr val="FF0000"/>
                </a:solidFill>
              </a:rPr>
              <a:t>小華</a:t>
            </a:r>
            <a:r>
              <a:rPr lang="zh-TW" altLang="en-US" sz="1800" dirty="0">
                <a:solidFill>
                  <a:srgbClr val="FF0000"/>
                </a:solidFill>
              </a:rPr>
              <a:t>再也無法判斷出哪些圖是專業漫畫家所畫</a:t>
            </a:r>
            <a:r>
              <a:rPr lang="zh-TW" altLang="en-US" sz="1800" dirty="0"/>
              <a:t>，</a:t>
            </a:r>
            <a:r>
              <a:rPr lang="zh-TW" altLang="en-US" sz="1800" dirty="0">
                <a:solidFill>
                  <a:srgbClr val="FF0000"/>
                </a:solidFill>
              </a:rPr>
              <a:t>哪些是小明所畫</a:t>
            </a:r>
            <a:r>
              <a:rPr lang="zh-TW" altLang="en-US" sz="1800" dirty="0"/>
              <a:t>，至此，小明已經能夠</a:t>
            </a:r>
            <a:r>
              <a:rPr lang="zh-TW" altLang="en-US" sz="1800" dirty="0" smtClean="0"/>
              <a:t>畫出</a:t>
            </a:r>
            <a:r>
              <a:rPr lang="zh-TW" altLang="en-US" sz="1800" dirty="0"/>
              <a:t>像專業漫畫家一樣優秀的漫畫了。</a:t>
            </a:r>
            <a:r>
              <a:rPr lang="zh-TW" altLang="en-US" sz="1800" dirty="0">
                <a:solidFill>
                  <a:srgbClr val="FF0000"/>
                </a:solidFill>
              </a:rPr>
              <a:t>我們可以將小明與小華一起努力成為頂尖漫畫家組合的過程，簡化成演算法 </a:t>
            </a:r>
            <a:r>
              <a:rPr lang="zh-TW" altLang="en-US" sz="1800" dirty="0" smtClean="0">
                <a:solidFill>
                  <a:srgbClr val="FF0000"/>
                </a:solidFill>
              </a:rPr>
              <a:t>：</a:t>
            </a:r>
            <a:endParaRPr lang="en-US" altLang="zh-TW" sz="1800" dirty="0" smtClean="0">
              <a:solidFill>
                <a:srgbClr val="FF0000"/>
              </a:solidFill>
            </a:endParaRPr>
          </a:p>
          <a:p>
            <a:r>
              <a:rPr lang="zh-TW" altLang="en-US" sz="1800" dirty="0" smtClean="0"/>
              <a:t>假設</a:t>
            </a:r>
            <a:r>
              <a:rPr lang="zh-TW" altLang="en-US" sz="1800" dirty="0"/>
              <a:t>小華看了每一張圖片都會就「像不像真的漫畫家所畫」給一個分數，分數範圍為 </a:t>
            </a:r>
            <a:r>
              <a:rPr lang="en-US" altLang="zh-TW" sz="1800" dirty="0"/>
              <a:t>0 ∼ 1</a:t>
            </a:r>
            <a:r>
              <a:rPr lang="zh-TW" altLang="en-US" sz="1800" dirty="0" smtClean="0"/>
              <a:t>。</a:t>
            </a:r>
            <a:endParaRPr lang="en-US" altLang="zh-TW" sz="1800" dirty="0" smtClean="0"/>
          </a:p>
          <a:p>
            <a:r>
              <a:rPr lang="en-US" altLang="zh-TW" sz="1800" dirty="0" smtClean="0"/>
              <a:t>1</a:t>
            </a:r>
            <a:r>
              <a:rPr lang="en-US" altLang="zh-TW" sz="1800" dirty="0"/>
              <a:t>. </a:t>
            </a:r>
            <a:r>
              <a:rPr lang="zh-TW" altLang="en-US" sz="1800" dirty="0"/>
              <a:t>小華拿漫畫家的圖和小明的圖來練習判斷，看過圖片以後，試著將真的漫畫家的作品</a:t>
            </a:r>
            <a:r>
              <a:rPr lang="zh-TW" altLang="en-US" sz="1800" dirty="0" smtClean="0"/>
              <a:t>給出 </a:t>
            </a:r>
            <a:r>
              <a:rPr lang="en-US" altLang="zh-TW" sz="1800" dirty="0"/>
              <a:t>1 </a:t>
            </a:r>
            <a:r>
              <a:rPr lang="zh-TW" altLang="en-US" sz="1800" dirty="0"/>
              <a:t>分，並將小明的作品給出 </a:t>
            </a:r>
            <a:r>
              <a:rPr lang="en-US" altLang="zh-TW" sz="1800" dirty="0"/>
              <a:t>0 </a:t>
            </a:r>
            <a:r>
              <a:rPr lang="zh-TW" altLang="en-US" sz="1800" dirty="0"/>
              <a:t>分</a:t>
            </a:r>
            <a:r>
              <a:rPr lang="zh-TW" altLang="en-US" sz="1800" dirty="0" smtClean="0"/>
              <a:t>。</a:t>
            </a:r>
            <a:endParaRPr lang="en-US" altLang="zh-TW" sz="1800" dirty="0" smtClean="0"/>
          </a:p>
          <a:p>
            <a:r>
              <a:rPr lang="en-US" altLang="zh-TW" sz="1800" dirty="0" smtClean="0"/>
              <a:t>2</a:t>
            </a:r>
            <a:r>
              <a:rPr lang="en-US" altLang="zh-TW" sz="1800" dirty="0"/>
              <a:t>. </a:t>
            </a:r>
            <a:r>
              <a:rPr lang="zh-TW" altLang="en-US" sz="1800" dirty="0"/>
              <a:t>小明不斷練習作圖，試著作出讓小華給出 </a:t>
            </a:r>
            <a:r>
              <a:rPr lang="en-US" altLang="zh-TW" sz="1800" dirty="0"/>
              <a:t>1 </a:t>
            </a:r>
            <a:r>
              <a:rPr lang="zh-TW" altLang="en-US" sz="1800" dirty="0"/>
              <a:t>分的圖片。</a:t>
            </a:r>
          </a:p>
          <a:p>
            <a:pPr marL="0" indent="0">
              <a:buNone/>
            </a:pPr>
            <a:r>
              <a:rPr lang="zh-TW" altLang="en-US" sz="1800" dirty="0" smtClean="0"/>
              <a:t>    </a:t>
            </a:r>
            <a:r>
              <a:rPr lang="zh-TW" altLang="en-US" sz="1800" dirty="0" smtClean="0">
                <a:solidFill>
                  <a:srgbClr val="FF0000"/>
                </a:solidFill>
              </a:rPr>
              <a:t>這個</a:t>
            </a:r>
            <a:r>
              <a:rPr lang="zh-TW" altLang="en-US" sz="1800" dirty="0">
                <a:solidFill>
                  <a:srgbClr val="FF0000"/>
                </a:solidFill>
              </a:rPr>
              <a:t>過程就是對抗式學習。如圖 </a:t>
            </a:r>
            <a:r>
              <a:rPr lang="en-US" altLang="zh-TW" sz="1800" dirty="0">
                <a:solidFill>
                  <a:srgbClr val="FF0000"/>
                </a:solidFill>
              </a:rPr>
              <a:t>8-1 </a:t>
            </a:r>
            <a:r>
              <a:rPr lang="zh-TW" altLang="en-US" sz="1800" dirty="0">
                <a:solidFill>
                  <a:srgbClr val="FF0000"/>
                </a:solidFill>
              </a:rPr>
              <a:t>所示。</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174" y="3432313"/>
            <a:ext cx="5072269" cy="272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4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數據空間與數據分布</a:t>
            </a:r>
          </a:p>
        </p:txBody>
      </p:sp>
      <p:sp>
        <p:nvSpPr>
          <p:cNvPr id="3" name="內容版面配置區 2"/>
          <p:cNvSpPr>
            <a:spLocks noGrp="1"/>
          </p:cNvSpPr>
          <p:nvPr>
            <p:ph idx="1"/>
          </p:nvPr>
        </p:nvSpPr>
        <p:spPr/>
        <p:txBody>
          <a:bodyPr>
            <a:normAutofit fontScale="92500"/>
          </a:bodyPr>
          <a:lstStyle/>
          <a:p>
            <a:r>
              <a:rPr lang="zh-TW" altLang="en-US" dirty="0"/>
              <a:t>數據空間（</a:t>
            </a:r>
            <a:r>
              <a:rPr lang="en-US" altLang="zh-TW" dirty="0"/>
              <a:t>data space</a:t>
            </a:r>
            <a:r>
              <a:rPr lang="zh-TW" altLang="en-US" dirty="0"/>
              <a:t>）是一個抽象的概念，顧名思義，數據空間就是裝載著數據</a:t>
            </a:r>
            <a:r>
              <a:rPr lang="zh-TW" altLang="en-US" dirty="0" smtClean="0"/>
              <a:t>的一個</a:t>
            </a:r>
            <a:r>
              <a:rPr lang="zh-TW" altLang="en-US" dirty="0"/>
              <a:t>抽象空間，</a:t>
            </a:r>
            <a:r>
              <a:rPr lang="zh-TW" altLang="en-US" dirty="0">
                <a:solidFill>
                  <a:srgbClr val="FF0000"/>
                </a:solidFill>
              </a:rPr>
              <a:t>也就是所有可能數據點（</a:t>
            </a:r>
            <a:r>
              <a:rPr lang="en-US" altLang="zh-TW" dirty="0">
                <a:solidFill>
                  <a:srgbClr val="FF0000"/>
                </a:solidFill>
              </a:rPr>
              <a:t>data point</a:t>
            </a:r>
            <a:r>
              <a:rPr lang="zh-TW" altLang="en-US" dirty="0">
                <a:solidFill>
                  <a:srgbClr val="FF0000"/>
                </a:solidFill>
              </a:rPr>
              <a:t>）的集合</a:t>
            </a:r>
            <a:r>
              <a:rPr lang="zh-TW" altLang="en-US" dirty="0" smtClean="0"/>
              <a:t>。以往</a:t>
            </a:r>
            <a:r>
              <a:rPr lang="zh-TW" altLang="en-US" dirty="0"/>
              <a:t>在提到「空間」這個詞的時候，通常是指現實生活中的物理三維空間，</a:t>
            </a:r>
            <a:r>
              <a:rPr lang="zh-TW" altLang="en-US" dirty="0" smtClean="0"/>
              <a:t>也就是所有</a:t>
            </a:r>
            <a:r>
              <a:rPr lang="zh-TW" altLang="en-US" dirty="0"/>
              <a:t>可能的「位置」所構成的整體。在數學中，「空間」可以被推導到更一般的概念，</a:t>
            </a:r>
            <a:r>
              <a:rPr lang="zh-TW" altLang="en-US" dirty="0" smtClean="0"/>
              <a:t>也就是</a:t>
            </a:r>
            <a:r>
              <a:rPr lang="zh-TW" altLang="en-US" dirty="0"/>
              <a:t>所有「同質的元素」所構成的集合，</a:t>
            </a:r>
            <a:r>
              <a:rPr lang="zh-TW" altLang="en-US" dirty="0">
                <a:solidFill>
                  <a:srgbClr val="FF0000"/>
                </a:solidFill>
              </a:rPr>
              <a:t>例如，所有可能出現的圖片可稱為圖片空間，</a:t>
            </a:r>
            <a:r>
              <a:rPr lang="zh-TW" altLang="en-US" dirty="0" smtClean="0">
                <a:solidFill>
                  <a:srgbClr val="FF0000"/>
                </a:solidFill>
              </a:rPr>
              <a:t>所有</a:t>
            </a:r>
            <a:r>
              <a:rPr lang="zh-TW" altLang="en-US" dirty="0">
                <a:solidFill>
                  <a:srgbClr val="FF0000"/>
                </a:solidFill>
              </a:rPr>
              <a:t>可能的向量之集合稱為向量空間等</a:t>
            </a:r>
            <a:r>
              <a:rPr lang="zh-TW" altLang="en-US" dirty="0" smtClean="0"/>
              <a:t>。</a:t>
            </a:r>
            <a:endParaRPr lang="en-US" altLang="zh-TW" dirty="0" smtClean="0"/>
          </a:p>
          <a:p>
            <a:r>
              <a:rPr lang="zh-TW" altLang="en-US" dirty="0"/>
              <a:t>舉一個非常簡單的例子，假設擲一顆骰子數次之後能夠得到一些數值，這些數據是</a:t>
            </a:r>
            <a:br>
              <a:rPr lang="zh-TW" altLang="en-US" dirty="0"/>
            </a:br>
            <a:r>
              <a:rPr lang="zh-TW" altLang="en-US" dirty="0"/>
              <a:t>整數，</a:t>
            </a:r>
            <a:r>
              <a:rPr lang="zh-TW" altLang="en-US" dirty="0">
                <a:solidFill>
                  <a:srgbClr val="FF0000"/>
                </a:solidFill>
              </a:rPr>
              <a:t>而且範圍在 </a:t>
            </a:r>
            <a:r>
              <a:rPr lang="en-US" altLang="zh-TW" dirty="0">
                <a:solidFill>
                  <a:srgbClr val="FF0000"/>
                </a:solidFill>
              </a:rPr>
              <a:t>1 </a:t>
            </a:r>
            <a:r>
              <a:rPr lang="zh-TW" altLang="en-US" dirty="0">
                <a:solidFill>
                  <a:srgbClr val="FF0000"/>
                </a:solidFill>
              </a:rPr>
              <a:t>到 </a:t>
            </a:r>
            <a:r>
              <a:rPr lang="en-US" altLang="zh-TW" dirty="0">
                <a:solidFill>
                  <a:srgbClr val="FF0000"/>
                </a:solidFill>
              </a:rPr>
              <a:t>6</a:t>
            </a:r>
            <a:r>
              <a:rPr lang="zh-TW" altLang="en-US" dirty="0">
                <a:solidFill>
                  <a:srgbClr val="FF0000"/>
                </a:solidFill>
              </a:rPr>
              <a:t>，便可以說這群數據的集合──也就是數據空間──是 </a:t>
            </a:r>
            <a:r>
              <a:rPr lang="en-US" altLang="zh-TW" dirty="0">
                <a:solidFill>
                  <a:srgbClr val="FF0000"/>
                </a:solidFill>
              </a:rPr>
              <a:t>{ 0, 1, </a:t>
            </a:r>
            <a:r>
              <a:rPr lang="en-US" altLang="zh-TW" dirty="0" smtClean="0">
                <a:solidFill>
                  <a:srgbClr val="FF0000"/>
                </a:solidFill>
              </a:rPr>
              <a:t>2,3</a:t>
            </a:r>
            <a:r>
              <a:rPr lang="en-US" altLang="zh-TW" dirty="0">
                <a:solidFill>
                  <a:srgbClr val="FF0000"/>
                </a:solidFill>
              </a:rPr>
              <a:t>, 4, 5, 6 }</a:t>
            </a:r>
            <a:r>
              <a:rPr lang="zh-TW" altLang="en-US" dirty="0" smtClean="0"/>
              <a:t>。這個</a:t>
            </a:r>
            <a:r>
              <a:rPr lang="zh-TW" altLang="en-US" dirty="0"/>
              <a:t>數據空間中，每一個數值出現的頻率是否一樣呢？如圖 </a:t>
            </a:r>
            <a:r>
              <a:rPr lang="en-US" altLang="zh-TW" dirty="0" smtClean="0"/>
              <a:t>8-2(</a:t>
            </a:r>
            <a:r>
              <a:rPr lang="zh-TW" altLang="en-US" dirty="0" smtClean="0"/>
              <a:t>見下頁</a:t>
            </a:r>
            <a:r>
              <a:rPr lang="en-US" altLang="zh-TW" dirty="0" smtClean="0"/>
              <a:t>)</a:t>
            </a:r>
            <a:r>
              <a:rPr lang="zh-TW" altLang="en-US" dirty="0" smtClean="0"/>
              <a:t>，</a:t>
            </a:r>
            <a:r>
              <a:rPr lang="zh-TW" altLang="en-US" dirty="0"/>
              <a:t>若是一顆均勻</a:t>
            </a:r>
            <a:r>
              <a:rPr lang="zh-TW" altLang="en-US" dirty="0" smtClean="0"/>
              <a:t>的骰子</a:t>
            </a:r>
            <a:r>
              <a:rPr lang="zh-TW" altLang="en-US" dirty="0"/>
              <a:t>，在擲骰子的次數夠多的狀況下，</a:t>
            </a:r>
            <a:r>
              <a:rPr lang="en-US" altLang="zh-TW" dirty="0"/>
              <a:t>1 </a:t>
            </a:r>
            <a:r>
              <a:rPr lang="zh-TW" altLang="en-US" dirty="0"/>
              <a:t>到 </a:t>
            </a:r>
            <a:r>
              <a:rPr lang="en-US" altLang="zh-TW" dirty="0"/>
              <a:t>6 </a:t>
            </a:r>
            <a:r>
              <a:rPr lang="zh-TW" altLang="en-US" dirty="0"/>
              <a:t>的數值出現的機率幾乎是一樣的。如果</a:t>
            </a:r>
            <a:r>
              <a:rPr lang="zh-TW" altLang="en-US" dirty="0" smtClean="0"/>
              <a:t>是一</a:t>
            </a:r>
            <a:r>
              <a:rPr lang="zh-TW" altLang="en-US" dirty="0"/>
              <a:t>顆不均勻的骰子，那麼在擲骰子的時候，</a:t>
            </a:r>
            <a:r>
              <a:rPr lang="en-US" altLang="zh-TW" dirty="0"/>
              <a:t>1 </a:t>
            </a:r>
            <a:r>
              <a:rPr lang="zh-TW" altLang="en-US" dirty="0"/>
              <a:t>到 </a:t>
            </a:r>
            <a:r>
              <a:rPr lang="en-US" altLang="zh-TW" dirty="0"/>
              <a:t>6 </a:t>
            </a:r>
            <a:r>
              <a:rPr lang="zh-TW" altLang="en-US" dirty="0"/>
              <a:t>的數值可能會以不同的機率出現</a:t>
            </a:r>
            <a:r>
              <a:rPr lang="zh-TW" altLang="en-US" dirty="0">
                <a:solidFill>
                  <a:srgbClr val="FF0000"/>
                </a:solidFill>
              </a:rPr>
              <a:t>。</a:t>
            </a:r>
            <a:r>
              <a:rPr lang="zh-TW" altLang="en-US" dirty="0" smtClean="0">
                <a:solidFill>
                  <a:srgbClr val="FF0000"/>
                </a:solidFill>
              </a:rPr>
              <a:t>每個數</a:t>
            </a:r>
            <a:r>
              <a:rPr lang="zh-TW" altLang="en-US" dirty="0">
                <a:solidFill>
                  <a:srgbClr val="FF0000"/>
                </a:solidFill>
              </a:rPr>
              <a:t>據點在數據空間中出現的趨勢，也就是在這個數據空間中的分布，就稱為數據</a:t>
            </a:r>
            <a:r>
              <a:rPr lang="zh-TW" altLang="en-US" dirty="0" smtClean="0">
                <a:solidFill>
                  <a:srgbClr val="FF0000"/>
                </a:solidFill>
              </a:rPr>
              <a:t>分布（</a:t>
            </a:r>
            <a:r>
              <a:rPr lang="en-US" altLang="zh-TW" dirty="0">
                <a:solidFill>
                  <a:srgbClr val="FF0000"/>
                </a:solidFill>
              </a:rPr>
              <a:t>data distribution</a:t>
            </a:r>
            <a:r>
              <a:rPr lang="zh-TW" altLang="en-US" dirty="0">
                <a:solidFill>
                  <a:srgbClr val="FF0000"/>
                </a:solidFill>
              </a:rPr>
              <a:t>）。</a:t>
            </a:r>
            <a:r>
              <a:rPr lang="zh-TW" altLang="en-US" dirty="0">
                <a:solidFill>
                  <a:srgbClr val="FF0000"/>
                </a:solidFill>
              </a:rPr>
              <a:t> </a:t>
            </a:r>
            <a:r>
              <a:rPr lang="zh-TW" altLang="en-US" dirty="0"/>
              <a:t/>
            </a:r>
            <a:br>
              <a:rPr lang="zh-TW" altLang="en-US" dirty="0"/>
            </a:br>
            <a:endParaRPr lang="zh-TW" altLang="en-US" dirty="0"/>
          </a:p>
        </p:txBody>
      </p:sp>
    </p:spTree>
    <p:extLst>
      <p:ext uri="{BB962C8B-B14F-4D97-AF65-F5344CB8AC3E}">
        <p14:creationId xmlns:p14="http://schemas.microsoft.com/office/powerpoint/2010/main" val="2120079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數據</a:t>
            </a:r>
            <a:r>
              <a:rPr lang="zh-TW" altLang="en-US" dirty="0" smtClean="0"/>
              <a:t>分布（</a:t>
            </a:r>
            <a:r>
              <a:rPr lang="en-US" altLang="zh-TW" dirty="0"/>
              <a:t>data distribution</a:t>
            </a:r>
            <a:r>
              <a:rPr lang="zh-TW" altLang="en-US" dirty="0" smtClean="0"/>
              <a:t>）</a:t>
            </a:r>
            <a:r>
              <a:rPr lang="en-US" altLang="zh-TW" dirty="0" smtClean="0"/>
              <a:t>(</a:t>
            </a:r>
            <a:r>
              <a:rPr lang="zh-TW" altLang="en-US" dirty="0" smtClean="0"/>
              <a:t>一</a:t>
            </a:r>
            <a:r>
              <a:rPr lang="en-US" altLang="zh-TW" dirty="0" smtClean="0"/>
              <a:t>)</a:t>
            </a:r>
            <a:endParaRPr lang="zh-TW"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809" y="2029257"/>
            <a:ext cx="8755317" cy="384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00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數據分布（</a:t>
            </a:r>
            <a:r>
              <a:rPr lang="en-US" altLang="zh-TW" dirty="0"/>
              <a:t>data distribution</a:t>
            </a:r>
            <a:r>
              <a:rPr lang="zh-TW" altLang="en-US" dirty="0"/>
              <a:t>）</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a:t>以圖像為例。假設有一張彩色照片，長、寬皆為 </a:t>
            </a:r>
            <a:r>
              <a:rPr lang="en-US" altLang="zh-TW" dirty="0"/>
              <a:t>64 </a:t>
            </a:r>
            <a:r>
              <a:rPr lang="zh-TW" altLang="en-US" dirty="0"/>
              <a:t>像素（</a:t>
            </a:r>
            <a:r>
              <a:rPr lang="en-US" altLang="zh-TW" dirty="0"/>
              <a:t>pixel</a:t>
            </a:r>
            <a:r>
              <a:rPr lang="zh-TW" altLang="en-US" dirty="0"/>
              <a:t>），</a:t>
            </a:r>
            <a:r>
              <a:rPr lang="zh-TW" altLang="en-US" dirty="0" smtClean="0"/>
              <a:t>而每</a:t>
            </a:r>
            <a:r>
              <a:rPr lang="zh-TW" altLang="en-US" dirty="0"/>
              <a:t>張彩色照片有 </a:t>
            </a:r>
            <a:r>
              <a:rPr lang="en-US" altLang="zh-TW" dirty="0"/>
              <a:t>3 </a:t>
            </a:r>
            <a:r>
              <a:rPr lang="zh-TW" altLang="en-US" dirty="0"/>
              <a:t>個通道（</a:t>
            </a:r>
            <a:r>
              <a:rPr lang="en-US" altLang="zh-TW" dirty="0"/>
              <a:t>channel</a:t>
            </a:r>
            <a:r>
              <a:rPr lang="zh-TW" altLang="en-US" dirty="0"/>
              <a:t>），分別是 </a:t>
            </a:r>
            <a:r>
              <a:rPr lang="en-US" altLang="zh-TW" dirty="0"/>
              <a:t>R</a:t>
            </a:r>
            <a:r>
              <a:rPr lang="zh-TW" altLang="en-US" dirty="0"/>
              <a:t>（紅色）、</a:t>
            </a:r>
            <a:r>
              <a:rPr lang="en-US" altLang="zh-TW" dirty="0"/>
              <a:t>G</a:t>
            </a:r>
            <a:r>
              <a:rPr lang="zh-TW" altLang="en-US" dirty="0"/>
              <a:t>（綠色）、</a:t>
            </a:r>
            <a:r>
              <a:rPr lang="en-US" altLang="zh-TW" dirty="0"/>
              <a:t>B</a:t>
            </a:r>
            <a:r>
              <a:rPr lang="zh-TW" altLang="en-US" dirty="0"/>
              <a:t>（藍色）</a:t>
            </a:r>
            <a:r>
              <a:rPr lang="zh-TW" altLang="en-US" dirty="0" smtClean="0"/>
              <a:t>。以</a:t>
            </a:r>
            <a:r>
              <a:rPr lang="zh-TW" altLang="en-US" dirty="0"/>
              <a:t>各個通道分別來看，都是一張長寬皆為 </a:t>
            </a:r>
            <a:r>
              <a:rPr lang="en-US" altLang="zh-TW" dirty="0"/>
              <a:t>64 </a:t>
            </a:r>
            <a:r>
              <a:rPr lang="zh-TW" altLang="en-US" dirty="0"/>
              <a:t>像素的單色照片（紅色、綠色或藍色），</a:t>
            </a:r>
            <a:r>
              <a:rPr lang="zh-TW" altLang="en-US" dirty="0" smtClean="0"/>
              <a:t>每個</a:t>
            </a:r>
            <a:r>
              <a:rPr lang="zh-TW" altLang="en-US" dirty="0"/>
              <a:t>像素點都代表該點的單色強弱（例如有多紅或有多綠）。把這三張 </a:t>
            </a:r>
            <a:r>
              <a:rPr lang="en-US" altLang="zh-TW" dirty="0"/>
              <a:t>64 × 64 </a:t>
            </a:r>
            <a:r>
              <a:rPr lang="zh-TW" altLang="en-US" dirty="0"/>
              <a:t>的單色</a:t>
            </a:r>
            <a:r>
              <a:rPr lang="zh-TW" altLang="en-US" dirty="0" smtClean="0"/>
              <a:t>相片</a:t>
            </a:r>
            <a:r>
              <a:rPr lang="zh-TW" altLang="en-US" dirty="0"/>
              <a:t>組合起來才能成為一張全彩照片。就每張單色照片來看，其像素點的數值會落在 </a:t>
            </a:r>
            <a:r>
              <a:rPr lang="en-US" altLang="zh-TW" dirty="0"/>
              <a:t>0 </a:t>
            </a:r>
            <a:r>
              <a:rPr lang="zh-TW" altLang="en-US" dirty="0" smtClean="0"/>
              <a:t>到</a:t>
            </a:r>
            <a:r>
              <a:rPr lang="en-US" altLang="zh-TW" dirty="0" smtClean="0"/>
              <a:t>255 </a:t>
            </a:r>
            <a:r>
              <a:rPr lang="zh-TW" altLang="en-US" dirty="0"/>
              <a:t>之間，因此每個像素點的數值總共有 </a:t>
            </a:r>
            <a:r>
              <a:rPr lang="en-US" altLang="zh-TW" dirty="0"/>
              <a:t>256 </a:t>
            </a:r>
            <a:r>
              <a:rPr lang="zh-TW" altLang="en-US" dirty="0"/>
              <a:t>種可能性，在長、寬皆為 </a:t>
            </a:r>
            <a:r>
              <a:rPr lang="en-US" altLang="zh-TW" dirty="0"/>
              <a:t>64 </a:t>
            </a:r>
            <a:r>
              <a:rPr lang="zh-TW" altLang="en-US" dirty="0"/>
              <a:t>像素的彩色</a:t>
            </a:r>
            <a:r>
              <a:rPr lang="zh-TW" altLang="en-US" dirty="0" smtClean="0"/>
              <a:t>照片</a:t>
            </a:r>
            <a:r>
              <a:rPr lang="zh-TW" altLang="en-US" dirty="0"/>
              <a:t>所形成的數據空間中，</a:t>
            </a:r>
            <a:r>
              <a:rPr lang="zh-TW" altLang="en-US" dirty="0">
                <a:solidFill>
                  <a:srgbClr val="FF0000"/>
                </a:solidFill>
              </a:rPr>
              <a:t>其數據點就有 </a:t>
            </a:r>
            <a:r>
              <a:rPr lang="en-US" altLang="zh-TW" dirty="0">
                <a:solidFill>
                  <a:srgbClr val="FF0000"/>
                </a:solidFill>
              </a:rPr>
              <a:t>3 × 64 × 64 × 256 = 3145728 </a:t>
            </a:r>
            <a:r>
              <a:rPr lang="zh-TW" altLang="en-US" dirty="0">
                <a:solidFill>
                  <a:srgbClr val="FF0000"/>
                </a:solidFill>
              </a:rPr>
              <a:t>這麼多個了</a:t>
            </a:r>
            <a:r>
              <a:rPr lang="zh-TW" altLang="en-US" dirty="0" smtClean="0"/>
              <a:t>。</a:t>
            </a:r>
            <a:r>
              <a:rPr lang="zh-TW" altLang="en-US" dirty="0" smtClean="0">
                <a:solidFill>
                  <a:srgbClr val="FF0000"/>
                </a:solidFill>
              </a:rPr>
              <a:t>由此</a:t>
            </a:r>
            <a:r>
              <a:rPr lang="zh-TW" altLang="en-US" dirty="0">
                <a:solidFill>
                  <a:srgbClr val="FF0000"/>
                </a:solidFill>
              </a:rPr>
              <a:t>可以想像，真實圖像的數據分布狀況可能非常複雜，很難以簡單的數學函數</a:t>
            </a:r>
            <a:r>
              <a:rPr lang="zh-TW" altLang="en-US" dirty="0" smtClean="0">
                <a:solidFill>
                  <a:srgbClr val="FF0000"/>
                </a:solidFill>
              </a:rPr>
              <a:t>來表示</a:t>
            </a:r>
            <a:r>
              <a:rPr lang="zh-TW" altLang="en-US" dirty="0"/>
              <a:t>，</a:t>
            </a:r>
            <a:r>
              <a:rPr lang="zh-TW" altLang="en-US" dirty="0">
                <a:solidFill>
                  <a:srgbClr val="FF0000"/>
                </a:solidFill>
              </a:rPr>
              <a:t>因此我們需要機器的力量，根據真實的照片來學習真實圖像的數據分布。</a:t>
            </a:r>
          </a:p>
        </p:txBody>
      </p:sp>
    </p:spTree>
    <p:extLst>
      <p:ext uri="{BB962C8B-B14F-4D97-AF65-F5344CB8AC3E}">
        <p14:creationId xmlns:p14="http://schemas.microsoft.com/office/powerpoint/2010/main" val="15162752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IBDO">
  <a:themeElements>
    <a:clrScheme name="Custom 4">
      <a:dk1>
        <a:srgbClr val="000000"/>
      </a:dk1>
      <a:lt1>
        <a:srgbClr val="FFFFFF"/>
      </a:lt1>
      <a:dk2>
        <a:srgbClr val="242852"/>
      </a:dk2>
      <a:lt2>
        <a:srgbClr val="FEFFFF"/>
      </a:lt2>
      <a:accent1>
        <a:srgbClr val="F9CB68"/>
      </a:accent1>
      <a:accent2>
        <a:srgbClr val="E3B1C8"/>
      </a:accent2>
      <a:accent3>
        <a:srgbClr val="91D0D9"/>
      </a:accent3>
      <a:accent4>
        <a:srgbClr val="00A2DA"/>
      </a:accent4>
      <a:accent5>
        <a:srgbClr val="3EA346"/>
      </a:accent5>
      <a:accent6>
        <a:srgbClr val="DB6C68"/>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IBDO" id="{E506D1A7-8857-40E3-9F2A-DE930422BCD7}" vid="{BDA0CB8E-BE9C-4E6D-92CA-B4854C758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IBDO</Template>
  <TotalTime>3431</TotalTime>
  <Words>5163</Words>
  <Application>Microsoft Office PowerPoint</Application>
  <PresentationFormat>自訂</PresentationFormat>
  <Paragraphs>83</Paragraphs>
  <Slides>35</Slides>
  <Notes>0</Notes>
  <HiddenSlides>0</HiddenSlides>
  <MMClips>0</MMClips>
  <ScaleCrop>false</ScaleCrop>
  <HeadingPairs>
    <vt:vector size="4" baseType="variant">
      <vt:variant>
        <vt:lpstr>佈景主題</vt:lpstr>
      </vt:variant>
      <vt:variant>
        <vt:i4>1</vt:i4>
      </vt:variant>
      <vt:variant>
        <vt:lpstr>投影片標題</vt:lpstr>
      </vt:variant>
      <vt:variant>
        <vt:i4>35</vt:i4>
      </vt:variant>
    </vt:vector>
  </HeadingPairs>
  <TitlesOfParts>
    <vt:vector size="36" baseType="lpstr">
      <vt:lpstr>IBDO</vt:lpstr>
      <vt:lpstr>PowerPoint 簡報</vt:lpstr>
      <vt:lpstr>創作AI </vt:lpstr>
      <vt:lpstr>PowerPoint 簡報</vt:lpstr>
      <vt:lpstr>基礎生成對抗的概念</vt:lpstr>
      <vt:lpstr>生成漫畫圖像</vt:lpstr>
      <vt:lpstr>PowerPoint 簡報</vt:lpstr>
      <vt:lpstr>數據空間與數據分布</vt:lpstr>
      <vt:lpstr>數據分布（data distribution）(一)</vt:lpstr>
      <vt:lpstr>數據分布（data distribution）(二)</vt:lpstr>
      <vt:lpstr>生成對抗網路</vt:lpstr>
      <vt:lpstr>PowerPoint 簡報</vt:lpstr>
      <vt:lpstr>基本生成對抗網路運作模式</vt:lpstr>
      <vt:lpstr>固定生成網路，訓練判別網路</vt:lpstr>
      <vt:lpstr>固定判別網路，訓練生成網路</vt:lpstr>
      <vt:lpstr>生成對抗網路示範-以一維數據為例(一)</vt:lpstr>
      <vt:lpstr>生成對抗網路示範-以一維數據為例(二)</vt:lpstr>
      <vt:lpstr>生成對抗網路示範-以一維數據為例(三)</vt:lpstr>
      <vt:lpstr>生成對抗網路示範-以一維數據為例(四)</vt:lpstr>
      <vt:lpstr>生成對抗網路示範-以一維數據為例(五)</vt:lpstr>
      <vt:lpstr>生成對抗網路示範-以一維數據為例(六)</vt:lpstr>
      <vt:lpstr>生成對抗網路示範-以一維數據為例(七)</vt:lpstr>
      <vt:lpstr>生成對抗網路示範-以一維數據為例(八)</vt:lpstr>
      <vt:lpstr>條件式生成對抗網路</vt:lpstr>
      <vt:lpstr>條件式生成對抗網路的判定方法</vt:lpstr>
      <vt:lpstr>循環式生成對抗網路(一)</vt:lpstr>
      <vt:lpstr>循環式生成對抗網路(二)</vt:lpstr>
      <vt:lpstr>循環式生成對抗網路（CycleGAN）的架構</vt:lpstr>
      <vt:lpstr>實際範例-漫畫人臉生成(一)</vt:lpstr>
      <vt:lpstr>實際範例-漫畫人臉生成(二)</vt:lpstr>
      <vt:lpstr>實際範例-漫畫人臉生成(三)</vt:lpstr>
      <vt:lpstr>實際範例-相片生成 (一)</vt:lpstr>
      <vt:lpstr>實際範例-相片生成 (二)</vt:lpstr>
      <vt:lpstr>實際範例-相片生成 (三)</vt:lpstr>
      <vt:lpstr>實際範例-一般相片的生成 </vt:lpstr>
      <vt:lpstr>本章小結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PEIYU CHEN</dc:creator>
  <cp:lastModifiedBy>asus</cp:lastModifiedBy>
  <cp:revision>201</cp:revision>
  <dcterms:created xsi:type="dcterms:W3CDTF">2019-05-02T10:46:33Z</dcterms:created>
  <dcterms:modified xsi:type="dcterms:W3CDTF">2019-05-25T23:33:49Z</dcterms:modified>
</cp:coreProperties>
</file>