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4"/>
  </p:notesMasterIdLst>
  <p:sldIdLst>
    <p:sldId id="256" r:id="rId2"/>
    <p:sldId id="259" r:id="rId3"/>
    <p:sldId id="307" r:id="rId4"/>
    <p:sldId id="302" r:id="rId5"/>
    <p:sldId id="304" r:id="rId6"/>
    <p:sldId id="305" r:id="rId7"/>
    <p:sldId id="306" r:id="rId8"/>
    <p:sldId id="308" r:id="rId9"/>
    <p:sldId id="309" r:id="rId10"/>
    <p:sldId id="310" r:id="rId11"/>
    <p:sldId id="311" r:id="rId12"/>
    <p:sldId id="312" r:id="rId13"/>
    <p:sldId id="314" r:id="rId14"/>
    <p:sldId id="313" r:id="rId15"/>
    <p:sldId id="315" r:id="rId16"/>
    <p:sldId id="316" r:id="rId17"/>
    <p:sldId id="317" r:id="rId18"/>
    <p:sldId id="318" r:id="rId19"/>
    <p:sldId id="319" r:id="rId20"/>
    <p:sldId id="322" r:id="rId21"/>
    <p:sldId id="320" r:id="rId22"/>
    <p:sldId id="321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279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95AB-AEF7-4BBB-9F25-BEE0C7D9EABE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07FE-44D4-473E-A212-38A29FC60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7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ED2897-DF01-4916-9A80-26BD18CC4A33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FB3-BA53-49BE-A8B0-D71DAEA90A78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BDE0-0836-466A-A3C8-4540BF20FFA4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92EB-DE95-4F1A-84B7-0B1254B02B03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76D6-4055-4E7F-ABA1-7A689AA9FF01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C34-F67E-4ACB-9E78-DABB2BE4146F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C065-9FEA-4F04-BD1B-98AC4D4CC013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C50E-733F-4346-B125-355DE18AEEA3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432-4583-47D3-A4C9-BF3340F73205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3A82-2FFD-42FE-BAAF-52993178DA67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8BFC-C5BC-450A-99E6-B624D426A9C6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D62D-F0FD-45A8-B2B6-4E0C77C80D79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9845-029B-4FA2-A268-BD9E2C14ED08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4484-9E0B-4D79-AEA9-5138788320B9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A2E2-0967-44E7-AF9F-830FDD9BBC4B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A28-8544-4303-AA19-970B352A56AB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D1E6-02EB-4F21-AD37-DC2B418CCF70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2697E-6B12-4979-AAAD-4177A0182C74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js/js_datatypes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3schools.com/js/tryit.asp?filename=tryjs_function_variab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w3schools.com/js/tryit.asp?filename=tryjs_objects_ob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w3schools.com/js/tryit.asp?filename=tryjs_objects_metho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w3schools.com/js/tryit.asp?filename=tryjs_array_element_chang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w3schools.com/js/tryit.asp?filename=tryjs_array_sort_alph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w3schools.com/js/tryit.asp?filename=tryjs_elsei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w3schools.com/js/tryit.asp?filename=tryjs_loop_for_om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w3schools.com/js/tryit.asp?filename=tryjs_object_for_o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web" TargetMode="External"/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js/tryit.asp?filename=tryjs_intro_inner_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js/tryit.asp?filename=tryjs_intro_lightbul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schools.com/js/tryit.asp?filename=tryjs_intro_sho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js/tryit.asp?filename=tryjs_variables_add_string_numb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schools.com/js/tryit.asp?filename=tryjs_variables_add_number_st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/>
          </a:bodyPr>
          <a:lstStyle/>
          <a:p>
            <a:r>
              <a:rPr lang="zh-TW" altLang="en-US" sz="53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雲端數據運算與分析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003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operators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" y="1917448"/>
            <a:ext cx="3402484" cy="29861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450" y="1917448"/>
            <a:ext cx="4607221" cy="24662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196" y="1917448"/>
            <a:ext cx="3270417" cy="32417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939" y="5191961"/>
            <a:ext cx="2504695" cy="145727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1" y="5029988"/>
            <a:ext cx="6632864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Data types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b="50693"/>
          <a:stretch/>
        </p:blipFill>
        <p:spPr>
          <a:xfrm>
            <a:off x="2205117" y="2274771"/>
            <a:ext cx="3192495" cy="314823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51392"/>
          <a:stretch/>
        </p:blipFill>
        <p:spPr>
          <a:xfrm>
            <a:off x="6032896" y="2297065"/>
            <a:ext cx="3192495" cy="31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1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Functions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" y="2065867"/>
            <a:ext cx="102393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8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objects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55" y="2065867"/>
            <a:ext cx="100012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5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objects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94" y="2107590"/>
            <a:ext cx="9038374" cy="37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7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EVENTS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968" y="2230325"/>
            <a:ext cx="7975473" cy="32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5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EVENTS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58" y="1979492"/>
            <a:ext cx="9247909" cy="37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19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ARRAYS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520952" y="2324576"/>
            <a:ext cx="172516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cars = [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"Saab"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20952" y="4060613"/>
            <a:ext cx="588334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cars =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Array(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"Saab"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244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ARRAYS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26" y="2192117"/>
            <a:ext cx="10430268" cy="30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5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ARRAY SORT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045" y="2110279"/>
            <a:ext cx="8002015" cy="376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9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3" y="2865031"/>
            <a:ext cx="5700216" cy="1468800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avascript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7" y="5134890"/>
            <a:ext cx="2564343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610836" y="2157984"/>
            <a:ext cx="490748" cy="3922776"/>
          </a:xfrm>
          <a:prstGeom prst="rect">
            <a:avLst/>
          </a:prstGeom>
        </p:spPr>
        <p:txBody>
          <a:bodyPr vert="wordArtVertRtl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IF…ELSE…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781" y="2065867"/>
            <a:ext cx="8057964" cy="38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LOOP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2" y="1981784"/>
            <a:ext cx="102108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22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LOOP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065867"/>
            <a:ext cx="10806545" cy="34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63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AJAX?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563624" y="2142067"/>
            <a:ext cx="9253602" cy="3649133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synchronous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avaScript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nd </a:t>
            </a:r>
            <a:r>
              <a:rPr lang="en-US" altLang="zh-TW" sz="2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(AJAX)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browser built-in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XMLHttpRequest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object (to request data from a web server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and HTML DOM (to display or use the data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 allows web pages to be updated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asynchronously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by exchanging data with a web server behind the scenes. This means that it is possible to update parts of a web page,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without reloading the whole page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980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AJAX Works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490" y="2618479"/>
            <a:ext cx="4927023" cy="28055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20384" y="2380735"/>
            <a:ext cx="52547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occurs in a web page (the page is loaded, a button is clicked)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</a:t>
            </a:r>
            <a:r>
              <a:rPr lang="en-US" altLang="zh-TW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XMLHttpRequest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object is created by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XMLHttpRequest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object sends a request to a web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processes the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sends a response back to the web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is read by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Proper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 (like page update) is performed by JavaScript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010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BASIC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data from local site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846" y="2264063"/>
            <a:ext cx="4606483" cy="3837343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5604544" y="2282351"/>
            <a:ext cx="5403146" cy="3819055"/>
            <a:chOff x="5604544" y="2282351"/>
            <a:chExt cx="5403146" cy="3819055"/>
          </a:xfrm>
        </p:grpSpPr>
        <p:sp>
          <p:nvSpPr>
            <p:cNvPr id="8" name="矩形 7"/>
            <p:cNvSpPr/>
            <p:nvPr/>
          </p:nvSpPr>
          <p:spPr>
            <a:xfrm>
              <a:off x="5604544" y="2282351"/>
              <a:ext cx="54031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dirty="0" err="1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var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xhttp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new </a:t>
              </a:r>
              <a:r>
                <a:rPr lang="en-US" altLang="zh-TW" sz="2400" i="1" dirty="0" err="1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XMLHttpRequest</a:t>
              </a:r>
              <a:r>
                <a:rPr lang="en-US" altLang="zh-TW" sz="2400" i="1" dirty="0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();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604544" y="3720568"/>
              <a:ext cx="30989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dirty="0" err="1" smtClean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this</a:t>
              </a:r>
              <a:r>
                <a:rPr lang="en-US" altLang="zh-TW" sz="24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.readyState</a:t>
              </a:r>
              <a:r>
                <a:rPr lang="en-US" altLang="zh-TW" sz="2400" i="1" dirty="0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== </a:t>
              </a:r>
              <a:r>
                <a:rPr lang="en-US" altLang="zh-TW" sz="2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604544" y="4398718"/>
              <a:ext cx="27815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dirty="0" err="1" smtClean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this</a:t>
              </a:r>
              <a:r>
                <a:rPr lang="en-US" altLang="zh-TW" sz="24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.status</a:t>
              </a:r>
              <a:r>
                <a:rPr lang="en-US" altLang="zh-TW" sz="2400" i="1" dirty="0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== </a:t>
              </a:r>
              <a:r>
                <a:rPr lang="en-US" altLang="zh-TW" sz="2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200</a:t>
              </a:r>
              <a:endPara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622832" y="3042418"/>
              <a:ext cx="39704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dirty="0" err="1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xhttp</a:t>
              </a:r>
              <a:r>
                <a:rPr lang="en-US" altLang="zh-TW" sz="24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2400" dirty="0" err="1" smtClean="0">
                  <a:solidFill>
                    <a:srgbClr val="92D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onreadystatechange</a:t>
              </a:r>
              <a:endParaRPr lang="zh-TW" altLang="en-US" sz="24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23216" y="5076868"/>
              <a:ext cx="46714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xhttp.</a:t>
              </a:r>
              <a:r>
                <a:rPr lang="en-US" altLang="zh-TW" sz="2400" dirty="0" err="1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open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method</a:t>
              </a:r>
              <a:r>
                <a:rPr lang="en-US" altLang="zh-TW" sz="2400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en-US" altLang="zh-TW" sz="2400" i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url</a:t>
              </a:r>
              <a:r>
                <a:rPr lang="en-US" altLang="zh-TW" sz="2400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en-US" altLang="zh-TW" sz="2400" i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async</a:t>
              </a:r>
              <a:r>
                <a:rPr lang="en-US" altLang="zh-TW" sz="2400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622832" y="5639741"/>
              <a:ext cx="28151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xhttp.</a:t>
              </a:r>
              <a:r>
                <a:rPr lang="en-US" altLang="zh-TW" sz="2400" dirty="0" err="1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send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400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string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7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649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Onreadystatechange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的三個重要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0" y="2228596"/>
            <a:ext cx="9473756" cy="36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08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53312" y="2538907"/>
            <a:ext cx="891274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相比，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更簡單也更快，並且在大部分情況下都能用。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然而，在以下情況中，請使用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無法使用緩存文件（更新服務器上的文件或數據庫）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向服務器發送大量數據（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沒有數據量限制）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發送包含未知字符的用戶輸入時，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更穩定也更可靠</a:t>
            </a:r>
          </a:p>
        </p:txBody>
      </p:sp>
    </p:spTree>
    <p:extLst>
      <p:ext uri="{BB962C8B-B14F-4D97-AF65-F5344CB8AC3E}">
        <p14:creationId xmlns:p14="http://schemas.microsoft.com/office/powerpoint/2010/main" val="1652500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異步與同步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63040" y="2730931"/>
            <a:ext cx="89127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Async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接收到需求，不用一直等到需求完成再執行其他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Async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Sync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差別在於：發送需求的人是否需要等到需求完成才可以執行其他事情。</a:t>
            </a:r>
          </a:p>
        </p:txBody>
      </p:sp>
    </p:spTree>
    <p:extLst>
      <p:ext uri="{BB962C8B-B14F-4D97-AF65-F5344CB8AC3E}">
        <p14:creationId xmlns:p14="http://schemas.microsoft.com/office/powerpoint/2010/main" val="648324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器響應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83" y="2241127"/>
            <a:ext cx="8633460" cy="11734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55101" y="3846166"/>
            <a:ext cx="6592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document.getElementById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("demo").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innerHTML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this.responseText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155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introduction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&lt;script&gt; … &lt;/script&gt;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擺在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&lt;/head&gt;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，會優先載入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&lt;script&gt; … &lt;/script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擺在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&lt;body&gt; … &lt;/body&gt;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，會優先載入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外部引入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檔案於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或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&lt;script </a:t>
            </a:r>
            <a:r>
              <a:rPr lang="en-US" altLang="zh-TW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en-US" altLang="zh-TW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/main.js"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&gt;&lt;/script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請注意：引入外部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檔案時，不可在中間寫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145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響應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451877" y="1788868"/>
            <a:ext cx="459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https://www.w3schools.com/js/cd_catalog.xml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33" y="2296253"/>
            <a:ext cx="3988470" cy="437460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696" y="2296253"/>
            <a:ext cx="4116335" cy="41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09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響應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PHP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7" y="2065867"/>
            <a:ext cx="5398120" cy="41507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65255" b="42624"/>
          <a:stretch/>
        </p:blipFill>
        <p:spPr>
          <a:xfrm>
            <a:off x="5637051" y="2065867"/>
            <a:ext cx="1609263" cy="4150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084" y="2065867"/>
            <a:ext cx="4710545" cy="29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08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9396549" y="4533779"/>
            <a:ext cx="1698171" cy="1405467"/>
          </a:xfrm>
        </p:spPr>
        <p:txBody>
          <a:bodyPr>
            <a:normAutofit fontScale="92500"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自學資源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2"/>
              </a:rPr>
              <a:t>W3schools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/>
              </a:rPr>
              <a:t>Codecademy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introduction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2335339"/>
            <a:ext cx="104203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3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introduction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9" y="2177834"/>
            <a:ext cx="10516859" cy="31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3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introduction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89" y="2332167"/>
            <a:ext cx="112395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6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introduction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140512"/>
            <a:ext cx="10820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7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Variables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01" y="2065867"/>
            <a:ext cx="9221932" cy="3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2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Variables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065867"/>
            <a:ext cx="103346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99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519</TotalTime>
  <Words>506</Words>
  <Application>Microsoft Office PowerPoint</Application>
  <PresentationFormat>寬螢幕</PresentationFormat>
  <Paragraphs>106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Adobe 繁黑體 Std B</vt:lpstr>
      <vt:lpstr>微軟正黑體</vt:lpstr>
      <vt:lpstr>新細明體</vt:lpstr>
      <vt:lpstr>Arial</vt:lpstr>
      <vt:lpstr>Calibri</vt:lpstr>
      <vt:lpstr>Calibri Light</vt:lpstr>
      <vt:lpstr>Consolas</vt:lpstr>
      <vt:lpstr>天體</vt:lpstr>
      <vt:lpstr>雲端數據運算與分析</vt:lpstr>
      <vt:lpstr>Javascript &amp;  Ajax Programming</vt:lpstr>
      <vt:lpstr>Javascript introduction</vt:lpstr>
      <vt:lpstr>Javascript introduction</vt:lpstr>
      <vt:lpstr>Javascript introduction</vt:lpstr>
      <vt:lpstr>Javascript introduction</vt:lpstr>
      <vt:lpstr>Javascript introduction</vt:lpstr>
      <vt:lpstr>Javascript Variables</vt:lpstr>
      <vt:lpstr>Javascript Variables</vt:lpstr>
      <vt:lpstr>Javascript operators</vt:lpstr>
      <vt:lpstr>Javascript Data types</vt:lpstr>
      <vt:lpstr>Javascript Functions</vt:lpstr>
      <vt:lpstr>Javascript objects</vt:lpstr>
      <vt:lpstr>Javascript objects</vt:lpstr>
      <vt:lpstr>Javascript EVENTS</vt:lpstr>
      <vt:lpstr>Javascript EVENTS</vt:lpstr>
      <vt:lpstr>Javascript ARRAYS</vt:lpstr>
      <vt:lpstr>Javascript ARRAYS</vt:lpstr>
      <vt:lpstr>Javascript ARRAY SORT</vt:lpstr>
      <vt:lpstr>Javascript  IF…ELSE…</vt:lpstr>
      <vt:lpstr>Javascript FOR LOOP</vt:lpstr>
      <vt:lpstr>Javascript FOR LOOP</vt:lpstr>
      <vt:lpstr>What is AJAX?</vt:lpstr>
      <vt:lpstr>How AJAX Works</vt:lpstr>
      <vt:lpstr>BASIC EXAMPLE Load data from local site</vt:lpstr>
      <vt:lpstr>Onreadystatechange 的三個重要屬性</vt:lpstr>
      <vt:lpstr>GET or POST</vt:lpstr>
      <vt:lpstr>異步與同步</vt:lpstr>
      <vt:lpstr>服務器響應</vt:lpstr>
      <vt:lpstr>服務器響應 XML</vt:lpstr>
      <vt:lpstr>服務器響應 FROM PHP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家瑋 張</cp:lastModifiedBy>
  <cp:revision>367</cp:revision>
  <dcterms:created xsi:type="dcterms:W3CDTF">2018-09-11T14:32:26Z</dcterms:created>
  <dcterms:modified xsi:type="dcterms:W3CDTF">2019-09-18T09:08:47Z</dcterms:modified>
</cp:coreProperties>
</file>