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8"/>
  </p:notesMasterIdLst>
  <p:sldIdLst>
    <p:sldId id="300" r:id="rId2"/>
    <p:sldId id="259" r:id="rId3"/>
    <p:sldId id="284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08" r:id="rId25"/>
    <p:sldId id="309" r:id="rId26"/>
    <p:sldId id="27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2019/10/9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sz="5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雲端數據運算與分析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1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6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33600" y="1907178"/>
            <a:ext cx="8387536" cy="48768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當建立好後，上方面就會顯示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Pages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外部連結，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</a:t>
            </a:r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帳號＋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github.io/</a:t>
            </a:r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專案名稱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24" y="2410095"/>
            <a:ext cx="5946321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85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7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42903" y="1907178"/>
            <a:ext cx="7978232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已建立好靜態頁面的空間。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36" y="2351748"/>
            <a:ext cx="6303373" cy="441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56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8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281646" y="1907178"/>
            <a:ext cx="8239489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Desktop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桌面程式，雙響開啟再按「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 In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126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92" y="2477152"/>
            <a:ext cx="6024698" cy="421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81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9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039292" y="1907178"/>
            <a:ext cx="7481843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的帳密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2" y="2400517"/>
            <a:ext cx="6320790" cy="442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17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10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717074" y="1907178"/>
            <a:ext cx="7804062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，再點上選單中的，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/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Clone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Repository….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7" y="2463924"/>
            <a:ext cx="6190163" cy="433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28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11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07474" y="1907178"/>
            <a:ext cx="8413663" cy="48768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看到剛在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建立好的專案，再按下方的「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Clone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」鈕，將它同步至本機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26" y="2407482"/>
            <a:ext cx="6111784" cy="42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39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12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07474" y="1907178"/>
            <a:ext cx="8413663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當同步完成後，在本機電腦中，就會看到剛在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中建立的檔案。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31" y="2454509"/>
            <a:ext cx="6094367" cy="426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64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13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60320" y="1907178"/>
            <a:ext cx="7960817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把製作好的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頁面與檔案，全部丟到這個資料夾中。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07" y="2451025"/>
            <a:ext cx="5850527" cy="409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3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14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77144" y="1907178"/>
            <a:ext cx="7759336" cy="48768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Desktop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的應用程式後，就會看到剛所複製的檔案，接著再下方輸入該檔案的名稱與描述。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54" y="2397033"/>
            <a:ext cx="5589270" cy="439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69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15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77144" y="1907178"/>
            <a:ext cx="7759336" cy="48768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再按上方的「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Push origin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」鈕，這時就會開始，將本機電腦中的資料，同步到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66" y="2606391"/>
            <a:ext cx="5267052" cy="4138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75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110650"/>
            <a:ext cx="5700216" cy="2223181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ITHUB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6" y="5036278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Webpages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817024" y="2110650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16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196046" y="1907178"/>
            <a:ext cx="6740435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完成後，上方也會出現已完成的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423" y="2406364"/>
            <a:ext cx="5510893" cy="4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353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17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725784" y="1907178"/>
            <a:ext cx="7210698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的專案中，就會看到剛所同步完的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8" y="2461727"/>
            <a:ext cx="5240926" cy="411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0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18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561806" y="1907178"/>
            <a:ext cx="6374675" cy="48768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github.io/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https://jiaweichang.github.io/biography/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38" y="2573307"/>
            <a:ext cx="6193426" cy="408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16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番外篇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DNS</a:t>
            </a:r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綁定</a:t>
            </a:r>
            <a:endParaRPr lang="zh-TW" altLang="en-US" sz="32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93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綁定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name (1)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42903" y="1907178"/>
            <a:ext cx="7978232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從下方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Custom domain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的輸入框中，輸入要綁定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71" y="2491086"/>
            <a:ext cx="6129201" cy="429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717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綁定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name (2)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42903" y="1907178"/>
            <a:ext cx="7978232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中，建立一組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CNAME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31" y="2381358"/>
            <a:ext cx="6285956" cy="440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162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5499372" y="5934893"/>
            <a:ext cx="6692628" cy="792479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本篇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教材來自</a:t>
            </a: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://www.minwt.com/website/server/18522.html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680754" y="2142067"/>
            <a:ext cx="9136472" cy="3649133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可用來管理專案，以及版本控管，是相當方便的平台，甚至也可將開發好模組，放到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給大家來進行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可以用來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的靜態網頁，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甚至還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支援圖片外連，更酷的是還可綁定網域名稱，因此這對於想用來架設個人作品集，或是一頁式銷售頁，都相當的適合，再加上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的開啟速度相當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快與穩定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圖形化工具，無需打任何的指令，就可以在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中，架設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起網頁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56" y="1894119"/>
            <a:ext cx="7495000" cy="466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473439" y="1894118"/>
            <a:ext cx="548641" cy="35269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4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349829" y="1915887"/>
            <a:ext cx="9467397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，再點右下的「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repository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」鈕，先建立一個專案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318" y="2505223"/>
            <a:ext cx="6061364" cy="42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03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656115" y="1907178"/>
            <a:ext cx="7865020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輸入專案的名稱，以及將下方的核許框，勾起來。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73" y="2524178"/>
            <a:ext cx="6094367" cy="426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32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499360" y="1907178"/>
            <a:ext cx="8021775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當專案建立完畢後，再點上方的「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」頁籤。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4" y="2549434"/>
            <a:ext cx="5946322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40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4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281646" y="1907178"/>
            <a:ext cx="8239490" cy="48768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將頁面向上拉，找到「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Pages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」的選項後，點下方的「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a theme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29" y="2448346"/>
            <a:ext cx="6061364" cy="42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93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5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873729" y="1907178"/>
            <a:ext cx="7647407" cy="48768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隨便選一個佈景主題。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58" y="2402898"/>
            <a:ext cx="6061364" cy="42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636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1635</TotalTime>
  <Words>565</Words>
  <Application>Microsoft Office PowerPoint</Application>
  <PresentationFormat>自訂</PresentationFormat>
  <Paragraphs>81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天體</vt:lpstr>
      <vt:lpstr>雲端數據運算與分析</vt:lpstr>
      <vt:lpstr>GITHUB PaGeS</vt:lpstr>
      <vt:lpstr>Github</vt:lpstr>
      <vt:lpstr>Github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STEP 15</vt:lpstr>
      <vt:lpstr>STEP 16</vt:lpstr>
      <vt:lpstr>STEP 17</vt:lpstr>
      <vt:lpstr>STEP 18</vt:lpstr>
      <vt:lpstr>番外篇</vt:lpstr>
      <vt:lpstr>綁定Domain name (1)</vt:lpstr>
      <vt:lpstr>綁定Domain name (2)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user</cp:lastModifiedBy>
  <cp:revision>767</cp:revision>
  <dcterms:created xsi:type="dcterms:W3CDTF">2018-09-11T14:32:26Z</dcterms:created>
  <dcterms:modified xsi:type="dcterms:W3CDTF">2019-10-09T02:14:22Z</dcterms:modified>
</cp:coreProperties>
</file>