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300" r:id="rId2"/>
    <p:sldId id="259" r:id="rId3"/>
    <p:sldId id="284" r:id="rId4"/>
    <p:sldId id="285" r:id="rId5"/>
    <p:sldId id="287" r:id="rId6"/>
    <p:sldId id="288" r:id="rId7"/>
    <p:sldId id="289" r:id="rId8"/>
    <p:sldId id="291" r:id="rId9"/>
    <p:sldId id="318" r:id="rId10"/>
    <p:sldId id="292" r:id="rId11"/>
    <p:sldId id="299" r:id="rId12"/>
    <p:sldId id="319" r:id="rId13"/>
    <p:sldId id="294" r:id="rId14"/>
    <p:sldId id="295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27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F70"/>
    <a:srgbClr val="56B4C0"/>
    <a:srgbClr val="C99464"/>
    <a:srgbClr val="B0855C"/>
    <a:srgbClr val="DB6A73"/>
    <a:srgbClr val="B95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6" autoAdjust="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307FE-44D4-473E-A212-38A29FC6007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12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Set_CreateUserAccount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Push_Messag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Update_CreatePosts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Remove_User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aweichang.github.io/biography/slides/10801/&#38642;&#31471;&#25976;&#25818;&#36939;&#31639;&#33287;&#20998;&#26512;/Firebase/Once_UserPost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國立臺中科技大學資訊工程系</a:t>
            </a:r>
          </a:p>
        </p:txBody>
      </p:sp>
    </p:spTree>
    <p:extLst>
      <p:ext uri="{BB962C8B-B14F-4D97-AF65-F5344CB8AC3E}">
        <p14:creationId xmlns:p14="http://schemas.microsoft.com/office/powerpoint/2010/main" val="1997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E054EF8-D05B-47E5-BCF2-BED10C5F0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65"/>
          <a:stretch/>
        </p:blipFill>
        <p:spPr>
          <a:xfrm>
            <a:off x="4733748" y="1323861"/>
            <a:ext cx="5435487" cy="5323983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D81DFEE8-DCA6-44D7-924E-17C1FD77CFAB}"/>
              </a:ext>
            </a:extLst>
          </p:cNvPr>
          <p:cNvGrpSpPr/>
          <p:nvPr/>
        </p:nvGrpSpPr>
        <p:grpSpPr>
          <a:xfrm>
            <a:off x="581890" y="1821656"/>
            <a:ext cx="3722255" cy="3214688"/>
            <a:chOff x="685801" y="1702933"/>
            <a:chExt cx="4934639" cy="438211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41AD858-C7F6-4DC1-8F5A-86DE445E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1" y="1702933"/>
              <a:ext cx="4934639" cy="4382112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0F821C2-CB70-4878-9E43-D176F67E359B}"/>
                </a:ext>
              </a:extLst>
            </p:cNvPr>
            <p:cNvSpPr/>
            <p:nvPr/>
          </p:nvSpPr>
          <p:spPr>
            <a:xfrm>
              <a:off x="1617996" y="3493739"/>
              <a:ext cx="1088259" cy="3578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E4C3AA2-4043-420E-A4E2-B5539E64F1C2}"/>
                </a:ext>
              </a:extLst>
            </p:cNvPr>
            <p:cNvSpPr/>
            <p:nvPr/>
          </p:nvSpPr>
          <p:spPr>
            <a:xfrm>
              <a:off x="1599524" y="4819596"/>
              <a:ext cx="1236040" cy="5559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44FB1CB-EC2B-4B23-B80E-ADDE6E9E0FB4}"/>
              </a:ext>
            </a:extLst>
          </p:cNvPr>
          <p:cNvSpPr/>
          <p:nvPr/>
        </p:nvSpPr>
        <p:spPr>
          <a:xfrm>
            <a:off x="6213475" y="3676651"/>
            <a:ext cx="229552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F8B505-733F-4EA4-9F07-FA2742517836}"/>
              </a:ext>
            </a:extLst>
          </p:cNvPr>
          <p:cNvSpPr/>
          <p:nvPr/>
        </p:nvSpPr>
        <p:spPr>
          <a:xfrm>
            <a:off x="6815455" y="4342023"/>
            <a:ext cx="132270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4E4F518-771F-477D-8860-09ADFCC49890}"/>
              </a:ext>
            </a:extLst>
          </p:cNvPr>
          <p:cNvSpPr/>
          <p:nvPr/>
        </p:nvSpPr>
        <p:spPr>
          <a:xfrm>
            <a:off x="6182994" y="4491108"/>
            <a:ext cx="2450466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0B84502-54C9-40BC-9A19-62535EC62D8A}"/>
              </a:ext>
            </a:extLst>
          </p:cNvPr>
          <p:cNvSpPr/>
          <p:nvPr/>
        </p:nvSpPr>
        <p:spPr>
          <a:xfrm>
            <a:off x="6609715" y="4617829"/>
            <a:ext cx="835025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61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 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Realtime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權限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B2885C8-3322-4FA4-961C-95B6BA612C2E}"/>
              </a:ext>
            </a:extLst>
          </p:cNvPr>
          <p:cNvGrpSpPr/>
          <p:nvPr/>
        </p:nvGrpSpPr>
        <p:grpSpPr>
          <a:xfrm>
            <a:off x="685801" y="1397585"/>
            <a:ext cx="9653410" cy="5086344"/>
            <a:chOff x="612650" y="1388348"/>
            <a:chExt cx="9653410" cy="508634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77CA85D-9BB6-4B8C-9348-4AEF90081E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1"/>
            <a:stretch/>
          </p:blipFill>
          <p:spPr>
            <a:xfrm>
              <a:off x="612650" y="1388348"/>
              <a:ext cx="9653410" cy="5086344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EEB2A8E-2D45-4BF4-B36B-01D85C7D81AD}"/>
                </a:ext>
              </a:extLst>
            </p:cNvPr>
            <p:cNvSpPr/>
            <p:nvPr/>
          </p:nvSpPr>
          <p:spPr>
            <a:xfrm>
              <a:off x="2325947" y="1888470"/>
              <a:ext cx="295564" cy="2624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1FF6FF2-775E-43E2-A910-E4C49AA23537}"/>
                </a:ext>
              </a:extLst>
            </p:cNvPr>
            <p:cNvSpPr/>
            <p:nvPr/>
          </p:nvSpPr>
          <p:spPr>
            <a:xfrm>
              <a:off x="4323819" y="3160730"/>
              <a:ext cx="820886" cy="2624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8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EB9D640-6C84-4963-B76C-9B42C2F614E0}"/>
              </a:ext>
            </a:extLst>
          </p:cNvPr>
          <p:cNvGrpSpPr/>
          <p:nvPr/>
        </p:nvGrpSpPr>
        <p:grpSpPr>
          <a:xfrm>
            <a:off x="3090442" y="1393074"/>
            <a:ext cx="6011114" cy="4401164"/>
            <a:chOff x="3271882" y="1628729"/>
            <a:chExt cx="6011114" cy="440116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5C64DD1-1B6F-4BBA-94C4-286EE8308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1882" y="1628729"/>
              <a:ext cx="6011114" cy="440116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1AFAB0-51D1-4655-8421-D576B85AEFEA}"/>
                </a:ext>
              </a:extLst>
            </p:cNvPr>
            <p:cNvSpPr/>
            <p:nvPr/>
          </p:nvSpPr>
          <p:spPr>
            <a:xfrm>
              <a:off x="4134861" y="3696547"/>
              <a:ext cx="2875539" cy="145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33D0EB-D7A1-468B-94B1-D6488857BE18}"/>
                </a:ext>
              </a:extLst>
            </p:cNvPr>
            <p:cNvSpPr/>
            <p:nvPr/>
          </p:nvSpPr>
          <p:spPr>
            <a:xfrm>
              <a:off x="4134861" y="3696547"/>
              <a:ext cx="2783175" cy="145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D987A25-D58A-4B8D-AFEF-93BC674D9D4F}"/>
                </a:ext>
              </a:extLst>
            </p:cNvPr>
            <p:cNvSpPr/>
            <p:nvPr/>
          </p:nvSpPr>
          <p:spPr>
            <a:xfrm>
              <a:off x="4859917" y="4615862"/>
              <a:ext cx="1134484" cy="145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B09EF8E-733B-4245-912A-8DC954F4B88C}"/>
                </a:ext>
              </a:extLst>
            </p:cNvPr>
            <p:cNvSpPr/>
            <p:nvPr/>
          </p:nvSpPr>
          <p:spPr>
            <a:xfrm>
              <a:off x="4035571" y="4796889"/>
              <a:ext cx="3087975" cy="145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456E41-17BB-4D13-A515-3F97DC365925}"/>
                </a:ext>
              </a:extLst>
            </p:cNvPr>
            <p:cNvSpPr/>
            <p:nvPr/>
          </p:nvSpPr>
          <p:spPr>
            <a:xfrm>
              <a:off x="4602813" y="4975919"/>
              <a:ext cx="994423" cy="145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BA13BD-8834-4C30-BFDF-B40A56E8D980}"/>
                </a:ext>
              </a:extLst>
            </p:cNvPr>
            <p:cNvSpPr/>
            <p:nvPr/>
          </p:nvSpPr>
          <p:spPr>
            <a:xfrm>
              <a:off x="3320631" y="1658322"/>
              <a:ext cx="5896539" cy="1203411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70B38C2-47B8-4D9E-AD18-4780B5C77852}"/>
              </a:ext>
            </a:extLst>
          </p:cNvPr>
          <p:cNvSpPr txBox="1"/>
          <p:nvPr/>
        </p:nvSpPr>
        <p:spPr>
          <a:xfrm>
            <a:off x="2431777" y="6063733"/>
            <a:ext cx="7328443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>
                <a:solidFill>
                  <a:srgbClr val="DB6A73"/>
                </a:solidFill>
              </a:rPr>
              <a:t>script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C99464"/>
                </a:solidFill>
              </a:rPr>
              <a:t>src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89AF70"/>
                </a:solidFill>
              </a:rPr>
              <a:t>"</a:t>
            </a:r>
            <a:r>
              <a:rPr lang="en-US" altLang="zh-TW" dirty="0">
                <a:solidFill>
                  <a:srgbClr val="56B4C0"/>
                </a:solidFill>
              </a:rPr>
              <a:t>https://www.gstatic.com/firebasejs/8.0.0/firebase.js</a:t>
            </a:r>
            <a:r>
              <a:rPr lang="en-US" altLang="zh-TW" dirty="0">
                <a:solidFill>
                  <a:srgbClr val="89AF70"/>
                </a:solidFill>
              </a:rPr>
              <a:t>"</a:t>
            </a:r>
            <a:r>
              <a:rPr lang="en-US" altLang="zh-TW" dirty="0"/>
              <a:t>&gt;&lt;/</a:t>
            </a:r>
            <a:r>
              <a:rPr lang="en-US" altLang="zh-TW" dirty="0">
                <a:solidFill>
                  <a:srgbClr val="DB6A73"/>
                </a:solidFill>
              </a:rPr>
              <a:t>script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61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Example-Write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79" y="1628857"/>
            <a:ext cx="8522471" cy="42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Example-READ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60" y="1893531"/>
            <a:ext cx="83439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Example-SET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4" y="1481334"/>
            <a:ext cx="5581650" cy="22098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90" y="2996438"/>
            <a:ext cx="8286750" cy="2657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9449" y="6349633"/>
            <a:ext cx="11242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/Firebase/Set_CreateUserAccount.html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60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Example-SET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1390"/>
          <a:stretch/>
        </p:blipFill>
        <p:spPr>
          <a:xfrm>
            <a:off x="1640260" y="1708831"/>
            <a:ext cx="8454280" cy="39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Example-SET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25197" b="76870"/>
          <a:stretch/>
        </p:blipFill>
        <p:spPr>
          <a:xfrm>
            <a:off x="2468851" y="2569472"/>
            <a:ext cx="7096483" cy="18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9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Example-SET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23315"/>
          <a:stretch/>
        </p:blipFill>
        <p:spPr>
          <a:xfrm>
            <a:off x="2355641" y="1692222"/>
            <a:ext cx="7127649" cy="4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Example-PUSH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63" y="3081527"/>
            <a:ext cx="6905625" cy="24288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57590"/>
            <a:ext cx="3943350" cy="2047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1555" y="6454684"/>
            <a:ext cx="9829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/Firebase/Push_Messages.html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00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oogle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irebase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Firebase</a:t>
            </a: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Example-PUSH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50" y="2145613"/>
            <a:ext cx="5123498" cy="28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Example-PUSH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94" y="1707256"/>
            <a:ext cx="8281240" cy="44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4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4" y="1566506"/>
            <a:ext cx="5474550" cy="4429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702" y="3001431"/>
            <a:ext cx="6896100" cy="26193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69406" y="6344280"/>
            <a:ext cx="9277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/Firebase/Update_CreatePosts.html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36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98" y="1831781"/>
            <a:ext cx="9092045" cy="39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5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91" y="1399505"/>
            <a:ext cx="5185045" cy="50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8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Example-Remove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9" y="1515535"/>
            <a:ext cx="5553075" cy="3238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48" y="2874530"/>
            <a:ext cx="6927273" cy="29960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34760" y="6311828"/>
            <a:ext cx="8768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/Firebase/Remove_User.html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02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Example-Remove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99" y="1782762"/>
            <a:ext cx="7181850" cy="4276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13432" y="3685033"/>
            <a:ext cx="5577840" cy="22951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91" y="1428780"/>
            <a:ext cx="7540110" cy="495734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Example-Remove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05456" y="2688337"/>
            <a:ext cx="3813048" cy="7955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0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Example-on &amp; once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" y="1564830"/>
            <a:ext cx="7258050" cy="2028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73" y="2982381"/>
            <a:ext cx="9048750" cy="2638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41473" y="6344280"/>
            <a:ext cx="9237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https://jiaweichang.github.io/biography/slides/10801/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雲端數據運算與分析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/Firebase/Once_UserPosts.html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79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Example-on &amp; once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51" y="1316737"/>
            <a:ext cx="5056705" cy="51217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55264" y="3479855"/>
            <a:ext cx="3419856" cy="2958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07664" y="5742432"/>
            <a:ext cx="2764536" cy="505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Firebase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416552" y="2142067"/>
            <a:ext cx="6400674" cy="364913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帳號認證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架站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Example-on &amp; once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84" y="2037920"/>
            <a:ext cx="6189060" cy="33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2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91666" y="1461254"/>
            <a:ext cx="602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https://firebase.google.com/docs/database/web/start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26" y="2111293"/>
            <a:ext cx="6999375" cy="43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firebase-database 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853247" y="1806448"/>
            <a:ext cx="8485506" cy="51883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https://console.firebase.google.com/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r="3331"/>
          <a:stretch/>
        </p:blipFill>
        <p:spPr>
          <a:xfrm>
            <a:off x="758864" y="2427097"/>
            <a:ext cx="10318711" cy="33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5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4932" y="352012"/>
            <a:ext cx="2877344" cy="61001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建立專案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3633" y="1880176"/>
            <a:ext cx="3515518" cy="3097648"/>
            <a:chOff x="4484503" y="512327"/>
            <a:chExt cx="4945247" cy="429029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4503" y="512327"/>
              <a:ext cx="4945247" cy="429029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687476" y="3518594"/>
              <a:ext cx="1660018" cy="365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35118" y="2291715"/>
              <a:ext cx="1037015" cy="365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54" y="1208699"/>
            <a:ext cx="4283214" cy="4440602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C2A9C6C1-81C4-4C57-8B01-63488E653179}"/>
              </a:ext>
            </a:extLst>
          </p:cNvPr>
          <p:cNvGrpSpPr/>
          <p:nvPr/>
        </p:nvGrpSpPr>
        <p:grpSpPr>
          <a:xfrm>
            <a:off x="7978407" y="1207800"/>
            <a:ext cx="4153026" cy="4442400"/>
            <a:chOff x="8020742" y="1207800"/>
            <a:chExt cx="4153026" cy="44424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A1EF7EC-6E84-457C-A08A-726F309D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0742" y="1207800"/>
              <a:ext cx="4153026" cy="44424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3B89A85-93EB-4E11-BD45-98AC33483138}"/>
                </a:ext>
              </a:extLst>
            </p:cNvPr>
            <p:cNvSpPr/>
            <p:nvPr/>
          </p:nvSpPr>
          <p:spPr>
            <a:xfrm>
              <a:off x="8264092" y="2689149"/>
              <a:ext cx="2175308" cy="264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06B8FD-2101-4E48-AB97-8C556B342C84}"/>
                </a:ext>
              </a:extLst>
            </p:cNvPr>
            <p:cNvSpPr/>
            <p:nvPr/>
          </p:nvSpPr>
          <p:spPr>
            <a:xfrm>
              <a:off x="8264091" y="4012231"/>
              <a:ext cx="3809375" cy="7375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41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7206568-7DFD-486E-B0C4-43B9FFC09860}"/>
              </a:ext>
            </a:extLst>
          </p:cNvPr>
          <p:cNvGrpSpPr/>
          <p:nvPr/>
        </p:nvGrpSpPr>
        <p:grpSpPr>
          <a:xfrm>
            <a:off x="912576" y="1486448"/>
            <a:ext cx="9444340" cy="5019993"/>
            <a:chOff x="531815" y="1431029"/>
            <a:chExt cx="9444340" cy="5019993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EEB08A7-4CDE-47E7-8700-B81E83D18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69"/>
            <a:stretch/>
          </p:blipFill>
          <p:spPr>
            <a:xfrm>
              <a:off x="531815" y="1431029"/>
              <a:ext cx="9444340" cy="5019993"/>
            </a:xfrm>
            <a:prstGeom prst="rect">
              <a:avLst/>
            </a:prstGeom>
          </p:spPr>
        </p:pic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418CA14-C4B5-4B82-8BD6-2907C153900E}"/>
                </a:ext>
              </a:extLst>
            </p:cNvPr>
            <p:cNvGrpSpPr/>
            <p:nvPr/>
          </p:nvGrpSpPr>
          <p:grpSpPr>
            <a:xfrm>
              <a:off x="596470" y="2563697"/>
              <a:ext cx="3772907" cy="460365"/>
              <a:chOff x="596470" y="2563697"/>
              <a:chExt cx="3772907" cy="46036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5377065-9470-4F59-9AAF-F73583FF121E}"/>
                  </a:ext>
                </a:extLst>
              </p:cNvPr>
              <p:cNvSpPr/>
              <p:nvPr/>
            </p:nvSpPr>
            <p:spPr>
              <a:xfrm>
                <a:off x="596470" y="2563697"/>
                <a:ext cx="1187908" cy="1974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440C03F-06EE-4F1E-94DE-E901CAD0303E}"/>
                  </a:ext>
                </a:extLst>
              </p:cNvPr>
              <p:cNvSpPr/>
              <p:nvPr/>
            </p:nvSpPr>
            <p:spPr>
              <a:xfrm>
                <a:off x="3524369" y="2664729"/>
                <a:ext cx="845008" cy="35933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667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3" name="標題 4">
            <a:extLst>
              <a:ext uri="{FF2B5EF4-FFF2-40B4-BE49-F238E27FC236}">
                <a16:creationId xmlns:a16="http://schemas.microsoft.com/office/drawing/2014/main" id="{CF76983D-0828-4C0A-93E1-EFD7E7B4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775F13E-C218-49DE-98D6-8AE7978D1377}"/>
              </a:ext>
            </a:extLst>
          </p:cNvPr>
          <p:cNvGrpSpPr/>
          <p:nvPr/>
        </p:nvGrpSpPr>
        <p:grpSpPr>
          <a:xfrm>
            <a:off x="2323491" y="2050473"/>
            <a:ext cx="7545017" cy="3820102"/>
            <a:chOff x="2323491" y="2050473"/>
            <a:chExt cx="7545017" cy="3820102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C27FFFEF-C2FF-4353-9456-6DB462B6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24" t="1264" r="1824" b="3031"/>
            <a:stretch/>
          </p:blipFill>
          <p:spPr>
            <a:xfrm>
              <a:off x="2323491" y="2050473"/>
              <a:ext cx="7545017" cy="3820102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16DBEC-F7BC-4720-9F1F-E30ECE37FE4B}"/>
                </a:ext>
              </a:extLst>
            </p:cNvPr>
            <p:cNvSpPr/>
            <p:nvPr/>
          </p:nvSpPr>
          <p:spPr>
            <a:xfrm>
              <a:off x="2323492" y="3325091"/>
              <a:ext cx="2462804" cy="6742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2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C6A4DCA-2C4E-4D97-9B8E-FAD5F60CE8B4}"/>
              </a:ext>
            </a:extLst>
          </p:cNvPr>
          <p:cNvGrpSpPr/>
          <p:nvPr/>
        </p:nvGrpSpPr>
        <p:grpSpPr>
          <a:xfrm>
            <a:off x="1359018" y="1633199"/>
            <a:ext cx="8784991" cy="4615200"/>
            <a:chOff x="1241843" y="1551709"/>
            <a:chExt cx="8784991" cy="461520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7729495D-CCC3-4914-B53A-EF95D94B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843" y="1551709"/>
              <a:ext cx="8784991" cy="4615200"/>
            </a:xfrm>
            <a:prstGeom prst="rect">
              <a:avLst/>
            </a:prstGeom>
          </p:spPr>
        </p:pic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FB3F9BA3-6986-4E19-B491-54F1DE6FA3C9}"/>
                </a:ext>
              </a:extLst>
            </p:cNvPr>
            <p:cNvGrpSpPr/>
            <p:nvPr/>
          </p:nvGrpSpPr>
          <p:grpSpPr>
            <a:xfrm>
              <a:off x="2202112" y="1784376"/>
              <a:ext cx="784962" cy="237442"/>
              <a:chOff x="2145167" y="1753456"/>
              <a:chExt cx="873740" cy="273495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2EC71344-B41A-482D-8BB5-237A6CE43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2317" y="1769332"/>
                <a:ext cx="212271" cy="212271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2145167" y="1753456"/>
                <a:ext cx="873740" cy="2734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859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6" cy="707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DF92E-4903-4C3F-8613-D19CF08F97D4}"/>
              </a:ext>
            </a:extLst>
          </p:cNvPr>
          <p:cNvGrpSpPr/>
          <p:nvPr/>
        </p:nvGrpSpPr>
        <p:grpSpPr>
          <a:xfrm>
            <a:off x="1374773" y="1537333"/>
            <a:ext cx="8823806" cy="4711066"/>
            <a:chOff x="1374773" y="1537333"/>
            <a:chExt cx="8823806" cy="471106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6101F3A-635D-4029-8CB0-38640BD15D00}"/>
                </a:ext>
              </a:extLst>
            </p:cNvPr>
            <p:cNvGrpSpPr/>
            <p:nvPr/>
          </p:nvGrpSpPr>
          <p:grpSpPr>
            <a:xfrm>
              <a:off x="1374773" y="1537333"/>
              <a:ext cx="8823806" cy="4711066"/>
              <a:chOff x="1022158" y="1461050"/>
              <a:chExt cx="8823806" cy="4711066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12733AFF-527A-44BA-AFA4-B5A582645B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44"/>
              <a:stretch/>
            </p:blipFill>
            <p:spPr>
              <a:xfrm>
                <a:off x="1022158" y="1461050"/>
                <a:ext cx="8823806" cy="4711066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6797963" y="5153893"/>
                <a:ext cx="323273" cy="3343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0D1D46-5222-40ED-93BB-1CAFA538A22E}"/>
                </a:ext>
              </a:extLst>
            </p:cNvPr>
            <p:cNvSpPr/>
            <p:nvPr/>
          </p:nvSpPr>
          <p:spPr>
            <a:xfrm>
              <a:off x="5438775" y="2914650"/>
              <a:ext cx="352425" cy="10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826EA2-809F-4418-A9B8-1D4BF19C0B25}"/>
                </a:ext>
              </a:extLst>
            </p:cNvPr>
            <p:cNvSpPr/>
            <p:nvPr/>
          </p:nvSpPr>
          <p:spPr>
            <a:xfrm>
              <a:off x="5438775" y="3090863"/>
              <a:ext cx="490538" cy="10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EB27F2-21B5-458A-9329-FD074E4A6D57}"/>
                </a:ext>
              </a:extLst>
            </p:cNvPr>
            <p:cNvSpPr/>
            <p:nvPr/>
          </p:nvSpPr>
          <p:spPr>
            <a:xfrm>
              <a:off x="5438775" y="3429000"/>
              <a:ext cx="1533525" cy="10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233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4184</TotalTime>
  <Words>342</Words>
  <Application>Microsoft Office PowerPoint</Application>
  <PresentationFormat>寬螢幕</PresentationFormat>
  <Paragraphs>80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微軟正黑體</vt:lpstr>
      <vt:lpstr>Arial</vt:lpstr>
      <vt:lpstr>Calibri</vt:lpstr>
      <vt:lpstr>Calibri Light</vt:lpstr>
      <vt:lpstr>天體</vt:lpstr>
      <vt:lpstr>雲端數據運算與分析</vt:lpstr>
      <vt:lpstr>Google firebase</vt:lpstr>
      <vt:lpstr>Firebase</vt:lpstr>
      <vt:lpstr> firebase-database </vt:lpstr>
      <vt:lpstr>建立專案</vt:lpstr>
      <vt:lpstr>建立資料庫</vt:lpstr>
      <vt:lpstr>建立資料庫</vt:lpstr>
      <vt:lpstr>取得Web接口</vt:lpstr>
      <vt:lpstr>取得Web接口</vt:lpstr>
      <vt:lpstr>取得Web接口</vt:lpstr>
      <vt:lpstr>變更 Realtime Database 權限</vt:lpstr>
      <vt:lpstr>注意事項</vt:lpstr>
      <vt:lpstr>Example-Write</vt:lpstr>
      <vt:lpstr>Example-READ</vt:lpstr>
      <vt:lpstr>Example-SET (1)</vt:lpstr>
      <vt:lpstr>Example-SET (2)</vt:lpstr>
      <vt:lpstr>Example-SET (3)</vt:lpstr>
      <vt:lpstr>Example-SET (4)</vt:lpstr>
      <vt:lpstr>Example-PUSH (1)</vt:lpstr>
      <vt:lpstr>Example-PUSH (2)</vt:lpstr>
      <vt:lpstr>Example-PUSH (3)</vt:lpstr>
      <vt:lpstr>Example-UPdate (1)</vt:lpstr>
      <vt:lpstr>Example-UPdate (2)</vt:lpstr>
      <vt:lpstr>Example-UPdate (3)</vt:lpstr>
      <vt:lpstr>Example-Remove (1)</vt:lpstr>
      <vt:lpstr>Example-Remove (2)</vt:lpstr>
      <vt:lpstr>Example-Remove (3)</vt:lpstr>
      <vt:lpstr>Example-on &amp; once (1)</vt:lpstr>
      <vt:lpstr>Example-on &amp; once (2)</vt:lpstr>
      <vt:lpstr>Example-on &amp; once (3)</vt:lpstr>
      <vt:lpstr>延伸閱讀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正輝 張</cp:lastModifiedBy>
  <cp:revision>749</cp:revision>
  <dcterms:created xsi:type="dcterms:W3CDTF">2018-09-11T14:32:26Z</dcterms:created>
  <dcterms:modified xsi:type="dcterms:W3CDTF">2020-10-28T17:11:32Z</dcterms:modified>
</cp:coreProperties>
</file>