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8"/>
  </p:notesMasterIdLst>
  <p:sldIdLst>
    <p:sldId id="300" r:id="rId2"/>
    <p:sldId id="259" r:id="rId3"/>
    <p:sldId id="323" r:id="rId4"/>
    <p:sldId id="324" r:id="rId5"/>
    <p:sldId id="348" r:id="rId6"/>
    <p:sldId id="349" r:id="rId7"/>
    <p:sldId id="330" r:id="rId8"/>
    <p:sldId id="326" r:id="rId9"/>
    <p:sldId id="332" r:id="rId10"/>
    <p:sldId id="331" r:id="rId11"/>
    <p:sldId id="333" r:id="rId12"/>
    <p:sldId id="335" r:id="rId13"/>
    <p:sldId id="350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279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22" y="8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A95AB-AEF7-4BBB-9F25-BEE0C7D9EABE}" type="datetimeFigureOut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07FE-44D4-473E-A212-38A29FC60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57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307FE-44D4-473E-A212-38A29FC6007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9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ED2897-DF01-4916-9A80-26BD18CC4A33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7FB3-BA53-49BE-A8B0-D71DAEA90A78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BDE0-0836-466A-A3C8-4540BF20FFA4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892EB-DE95-4F1A-84B7-0B1254B02B03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76D6-4055-4E7F-ABA1-7A689AA9FF01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BC34-F67E-4ACB-9E78-DABB2BE4146F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8C065-9FEA-4F04-BD1B-98AC4D4CC013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C50E-733F-4346-B125-355DE18AEEA3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D432-4583-47D3-A4C9-BF3340F73205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3A82-2FFD-42FE-BAAF-52993178DA67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8BFC-C5BC-450A-99E6-B624D426A9C6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D62D-F0FD-45A8-B2B6-4E0C77C80D79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49845-029B-4FA2-A268-BD9E2C14ED08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4484-9E0B-4D79-AEA9-5138788320B9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A2E2-0967-44E7-AF9F-830FDD9BBC4B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69A28-8544-4303-AA19-970B352A56AB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1D1E6-02EB-4F21-AD37-DC2B418CCF70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2697E-6B12-4979-AAAD-4177A0182C74}" type="datetime1">
              <a:rPr lang="zh-TW" altLang="en-US" smtClean="0"/>
              <a:t>2020/10/27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evelopers.google.com/apps-script/reference/spreadshe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cript.google.com/u/1/home/m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cript.google.com/macros/s/AKfycbzaM8zDKKU-Dq0tmgltgjkG7xgzD18ueEQ_t-JpF1BxuPfOZe0a/exec?name=Gary&amp;age=3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/>
          </a:bodyPr>
          <a:lstStyle/>
          <a:p>
            <a:r>
              <a:rPr lang="zh-TW" altLang="en-US" sz="53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雲端數據運算與分析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國立臺中科技大學資訊工程系</a:t>
            </a:r>
          </a:p>
        </p:txBody>
      </p:sp>
    </p:spTree>
    <p:extLst>
      <p:ext uri="{BB962C8B-B14F-4D97-AF65-F5344CB8AC3E}">
        <p14:creationId xmlns:p14="http://schemas.microsoft.com/office/powerpoint/2010/main" val="19971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apps script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POST+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933302" y="2104575"/>
            <a:ext cx="774192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FFC6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doPost</a:t>
            </a:r>
            <a:r>
              <a:rPr lang="en-US" altLang="zh-TW" dirty="0">
                <a:solidFill>
                  <a:srgbClr val="FFC6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 </a:t>
            </a:r>
          </a:p>
          <a:p>
            <a:pPr lvl="1"/>
            <a:r>
              <a:rPr lang="en-US" altLang="zh-TW" dirty="0" err="1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e.parameter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</a:p>
          <a:p>
            <a:pPr lvl="1"/>
            <a:r>
              <a:rPr lang="en-US" altLang="zh-TW" dirty="0" err="1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name = param.name; </a:t>
            </a:r>
          </a:p>
          <a:p>
            <a:pPr lvl="1"/>
            <a:r>
              <a:rPr lang="en-US" altLang="zh-TW" dirty="0" err="1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age = </a:t>
            </a:r>
            <a:r>
              <a:rPr lang="en-US" altLang="zh-TW" dirty="0" err="1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param.age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</a:p>
          <a:p>
            <a:pPr lvl="1"/>
            <a:r>
              <a:rPr lang="en-US" altLang="zh-TW" dirty="0" err="1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replyMsg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你的名字是：</a:t>
            </a:r>
            <a:r>
              <a:rPr lang="en-US" altLang="zh-TW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name + </a:t>
            </a:r>
            <a:r>
              <a:rPr lang="en-US" altLang="zh-TW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，年紀：</a:t>
            </a:r>
            <a:r>
              <a:rPr lang="en-US" altLang="zh-TW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age + </a:t>
            </a:r>
            <a:r>
              <a:rPr lang="en-US" altLang="zh-TW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歲。</a:t>
            </a:r>
            <a:r>
              <a:rPr lang="en-US" altLang="zh-TW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</a:p>
          <a:p>
            <a:pPr lvl="1"/>
            <a:r>
              <a:rPr lang="en-US" altLang="zh-TW" dirty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ContentService.createTextOutput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replyMsg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 </a:t>
            </a:r>
          </a:p>
          <a:p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endParaRPr lang="en-US" altLang="zh-TW" dirty="0">
              <a:solidFill>
                <a:srgbClr val="E9E9E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FFC6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myFunction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{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doPost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7370" y="2037805"/>
            <a:ext cx="827315" cy="505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90055" y="5064033"/>
            <a:ext cx="827315" cy="5050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95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apps script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POST+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3" y="2113794"/>
            <a:ext cx="10265999" cy="359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507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9DF39D5-E852-4B8E-BBF7-F7A410E52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72" y="1715286"/>
            <a:ext cx="9181705" cy="4838204"/>
          </a:xfrm>
          <a:prstGeom prst="rect">
            <a:avLst/>
          </a:prstGeom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Spreadsheet - setup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9696325" y="1719318"/>
            <a:ext cx="487681" cy="28575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232448" y="4428724"/>
            <a:ext cx="2987861" cy="285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53043" y="6335776"/>
            <a:ext cx="574766" cy="21771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121684" y="2420699"/>
            <a:ext cx="1195945" cy="75085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50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Spreadsheet - setup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EABEFAE-9898-4097-BDCC-D2BEFAA6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29" y="2919379"/>
            <a:ext cx="4190784" cy="152715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5136D9E-5694-4C6B-86D1-69A2B2EB6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973" y="2138096"/>
            <a:ext cx="4299691" cy="36602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624709" y="5400136"/>
            <a:ext cx="1457577" cy="276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B0CE7CF-1660-4BF9-85F0-C6F797280523}"/>
              </a:ext>
            </a:extLst>
          </p:cNvPr>
          <p:cNvSpPr/>
          <p:nvPr/>
        </p:nvSpPr>
        <p:spPr>
          <a:xfrm>
            <a:off x="1075714" y="3865114"/>
            <a:ext cx="793342" cy="402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1CEE97-6022-4815-8058-D856265589FC}"/>
              </a:ext>
            </a:extLst>
          </p:cNvPr>
          <p:cNvSpPr/>
          <p:nvPr/>
        </p:nvSpPr>
        <p:spPr>
          <a:xfrm>
            <a:off x="5561209" y="4357629"/>
            <a:ext cx="916227" cy="276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11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302135" y="2288974"/>
            <a:ext cx="11199568" cy="3928795"/>
            <a:chOff x="302135" y="2454445"/>
            <a:chExt cx="11199568" cy="392879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135" y="2454445"/>
              <a:ext cx="11199568" cy="3928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1759131" y="2795475"/>
              <a:ext cx="9742572" cy="28738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Spreadsheet – READ </a:t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(GAS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22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64" y="2190947"/>
            <a:ext cx="11077912" cy="435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Spreadsheet – READ </a:t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(HTML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90354" y="3544389"/>
            <a:ext cx="9135292" cy="391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20240" y="4023360"/>
            <a:ext cx="666206" cy="45722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11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86" y="2129475"/>
            <a:ext cx="10280703" cy="430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READ value by select grid</a:t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(GAS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19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18" y="2143527"/>
            <a:ext cx="4151824" cy="448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Spreadsheet – READ </a:t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(HTML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694" y="3066636"/>
            <a:ext cx="4861560" cy="234696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416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088" y="1914278"/>
            <a:ext cx="6684818" cy="4771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values by </a:t>
            </a:r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getrange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(GAS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073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44" y="2339782"/>
            <a:ext cx="4980766" cy="395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values by </a:t>
            </a:r>
            <a:r>
              <a:rPr lang="en-US" altLang="zh-TW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getrange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(HTML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89" y="3283545"/>
            <a:ext cx="3688080" cy="1348455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5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3" y="2110650"/>
            <a:ext cx="5700216" cy="2223181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oogle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Preadsheet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6" y="5036278"/>
            <a:ext cx="2564343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spreadsheet</a:t>
            </a: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817024" y="2110650"/>
            <a:ext cx="490748" cy="3922776"/>
          </a:xfrm>
          <a:prstGeom prst="rect">
            <a:avLst/>
          </a:prstGeom>
        </p:spPr>
        <p:txBody>
          <a:bodyPr vert="wordArtVertRtl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15" y="1996355"/>
            <a:ext cx="7434244" cy="445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cols/rows (GAS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0286" y="4695828"/>
            <a:ext cx="45531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insertRows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rowIndex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numRows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該方法有兩個參數，第一個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rowIndex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表示要在這個指定的列「上方」插入列，第二個參數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numRows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，表示插入一列。</a:t>
            </a:r>
          </a:p>
        </p:txBody>
      </p:sp>
      <p:sp>
        <p:nvSpPr>
          <p:cNvPr id="7" name="矩形 6"/>
          <p:cNvSpPr/>
          <p:nvPr/>
        </p:nvSpPr>
        <p:spPr>
          <a:xfrm>
            <a:off x="98668" y="1996355"/>
            <a:ext cx="444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insertCols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colIndex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numCols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該方法有兩個參數，第一個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colIndex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表示要在這個指定的欄「前面」插入欄，第二個參數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numCols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，表示插入一欄。</a:t>
            </a:r>
          </a:p>
        </p:txBody>
      </p:sp>
    </p:spTree>
    <p:extLst>
      <p:ext uri="{BB962C8B-B14F-4D97-AF65-F5344CB8AC3E}">
        <p14:creationId xmlns:p14="http://schemas.microsoft.com/office/powerpoint/2010/main" val="3580501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402" y="1953973"/>
            <a:ext cx="4540980" cy="474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cols/rows (HTML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65" y="3088686"/>
            <a:ext cx="3729990" cy="1864995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33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 cols/rows (Lets try it)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20286" y="4391028"/>
            <a:ext cx="45531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insertRows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rowIndex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numRows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該方法有兩個參數，第一個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rowIndex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表示要在這個指定的列「上方」插入列，第二個參數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numRows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，表示插入一列。</a:t>
            </a:r>
          </a:p>
        </p:txBody>
      </p:sp>
      <p:sp>
        <p:nvSpPr>
          <p:cNvPr id="7" name="矩形 6"/>
          <p:cNvSpPr/>
          <p:nvPr/>
        </p:nvSpPr>
        <p:spPr>
          <a:xfrm>
            <a:off x="98668" y="1996355"/>
            <a:ext cx="44428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insertCols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colIndex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numCols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該方法有兩個參數，第一個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colIndex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表示要在這個指定的欄「前面」插入欄，第二個參數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numCols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，表示插入一欄。</a:t>
            </a:r>
          </a:p>
        </p:txBody>
      </p:sp>
      <p:sp>
        <p:nvSpPr>
          <p:cNvPr id="3" name="矩形 2"/>
          <p:cNvSpPr/>
          <p:nvPr/>
        </p:nvSpPr>
        <p:spPr>
          <a:xfrm>
            <a:off x="5617028" y="20685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deleteColumns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columnPosition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howMany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刪除多個欄位，第一個參數是起始的欄位編號，後方則是要刪除的欄位數量，欄位刪除後，後方的欄位就會自動遞補到前面，注意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Columns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有加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6" name="向右箭號 5"/>
          <p:cNvSpPr/>
          <p:nvPr/>
        </p:nvSpPr>
        <p:spPr>
          <a:xfrm>
            <a:off x="4859383" y="2526013"/>
            <a:ext cx="609600" cy="41801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4937760" y="4920686"/>
            <a:ext cx="609600" cy="418011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17028" y="45295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deleteRows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rowPosition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howMany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刪除多個列，第一個參數是起始的列的編號，後方則是要刪除的列的數量，把指定的列刪除後，下方的列就會自動遞補到上面，注意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Rows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有加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3865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 cols/rows (TIPS)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244" y="2161660"/>
            <a:ext cx="4636792" cy="3980307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45" y="2161660"/>
            <a:ext cx="4501470" cy="3980307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92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Values From Top/Bottom</a:t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(GAS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16"/>
          <a:stretch/>
        </p:blipFill>
        <p:spPr bwMode="auto">
          <a:xfrm>
            <a:off x="3488227" y="1974046"/>
            <a:ext cx="4684105" cy="48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09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Insert Values From Top/Bottom</a:t>
            </a:r>
            <a:b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(HTML Code)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4" y="2999968"/>
            <a:ext cx="4429125" cy="1781175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328" y="2081348"/>
            <a:ext cx="4581525" cy="44196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7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試算表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314995" y="1976604"/>
            <a:ext cx="9493523" cy="1393613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試算表同樣的需要有一個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的帳號，而操作的方式主要利用 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Apps Script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來控制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試算表，製作簡易資料庫。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32" y="3556448"/>
            <a:ext cx="7925537" cy="3175738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77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apps script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698172" y="1731713"/>
            <a:ext cx="9119054" cy="463490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Drive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Apps Script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4</a:t>
            </a:fld>
            <a:endParaRPr lang="zh-TW" altLang="en-US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5D07BA3A-2C75-4EF9-8331-C55AAE85259C}"/>
              </a:ext>
            </a:extLst>
          </p:cNvPr>
          <p:cNvGrpSpPr/>
          <p:nvPr/>
        </p:nvGrpSpPr>
        <p:grpSpPr>
          <a:xfrm>
            <a:off x="2988732" y="2195203"/>
            <a:ext cx="5525562" cy="4495080"/>
            <a:chOff x="4144998" y="676435"/>
            <a:chExt cx="6118967" cy="5001286"/>
          </a:xfrm>
        </p:grpSpPr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859E51AD-911E-427C-95BA-ADD95F2C82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5619" t="37" r="55431" b="21902"/>
            <a:stretch/>
          </p:blipFill>
          <p:spPr>
            <a:xfrm>
              <a:off x="4144998" y="676435"/>
              <a:ext cx="6118967" cy="5001286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F05BAB89-55DB-4573-A1B5-52EDAC6E2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2287" y="1259951"/>
              <a:ext cx="1443833" cy="1488673"/>
            </a:xfrm>
            <a:prstGeom prst="rect">
              <a:avLst/>
            </a:prstGeom>
          </p:spPr>
        </p:pic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AB9682B9-328E-4FDA-8396-B2C6BECCF114}"/>
                </a:ext>
              </a:extLst>
            </p:cNvPr>
            <p:cNvGrpSpPr/>
            <p:nvPr/>
          </p:nvGrpSpPr>
          <p:grpSpPr>
            <a:xfrm>
              <a:off x="6996120" y="2406732"/>
              <a:ext cx="1490134" cy="1589617"/>
              <a:chOff x="3104008" y="3944361"/>
              <a:chExt cx="1490134" cy="1589617"/>
            </a:xfrm>
          </p:grpSpPr>
          <p:pic>
            <p:nvPicPr>
              <p:cNvPr id="30" name="圖片 29">
                <a:extLst>
                  <a:ext uri="{FF2B5EF4-FFF2-40B4-BE49-F238E27FC236}">
                    <a16:creationId xmlns:a16="http://schemas.microsoft.com/office/drawing/2014/main" id="{0D473B59-AD82-4CB6-8EE6-D4FB9D2E32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636" t="35124" r="64619" b="28897"/>
              <a:stretch/>
            </p:blipFill>
            <p:spPr>
              <a:xfrm>
                <a:off x="3104008" y="3944361"/>
                <a:ext cx="1490134" cy="1589617"/>
              </a:xfrm>
              <a:prstGeom prst="rect">
                <a:avLst/>
              </a:prstGeom>
            </p:spPr>
          </p:pic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3C3FEB0-627E-4D97-864F-76BDE587706B}"/>
                  </a:ext>
                </a:extLst>
              </p:cNvPr>
              <p:cNvSpPr/>
              <p:nvPr/>
            </p:nvSpPr>
            <p:spPr>
              <a:xfrm>
                <a:off x="3197143" y="4469136"/>
                <a:ext cx="1312333" cy="16933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662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apps script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978331" y="1915886"/>
            <a:ext cx="7926751" cy="975360"/>
          </a:xfrm>
        </p:spPr>
        <p:txBody>
          <a:bodyPr>
            <a:normAutofit/>
          </a:bodyPr>
          <a:lstStyle/>
          <a:p>
            <a:pPr algn="just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 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Apps Script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F5B4CB9-410A-48D8-8352-F502D2415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395" y="3131378"/>
            <a:ext cx="4258269" cy="2591162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2D51B-4430-4987-A1E5-73A13D76E4E9}"/>
              </a:ext>
            </a:extLst>
          </p:cNvPr>
          <p:cNvGrpSpPr/>
          <p:nvPr/>
        </p:nvGrpSpPr>
        <p:grpSpPr>
          <a:xfrm>
            <a:off x="112294" y="3429000"/>
            <a:ext cx="3327758" cy="1850447"/>
            <a:chOff x="388874" y="3429000"/>
            <a:chExt cx="3327758" cy="1850447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8735DFBC-4265-4107-9900-9EE5D6514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874" y="3429000"/>
              <a:ext cx="3327758" cy="1850447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C279C4E-556F-4083-ADCE-6C80EDEC8D71}"/>
                </a:ext>
              </a:extLst>
            </p:cNvPr>
            <p:cNvSpPr/>
            <p:nvPr/>
          </p:nvSpPr>
          <p:spPr>
            <a:xfrm>
              <a:off x="2189842" y="3938716"/>
              <a:ext cx="1275612" cy="2400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6BBB855-D92F-4337-97D4-FE3B55CE1508}"/>
              </a:ext>
            </a:extLst>
          </p:cNvPr>
          <p:cNvGrpSpPr/>
          <p:nvPr/>
        </p:nvGrpSpPr>
        <p:grpSpPr>
          <a:xfrm>
            <a:off x="3543467" y="2806700"/>
            <a:ext cx="4286848" cy="3801005"/>
            <a:chOff x="3952576" y="2661887"/>
            <a:chExt cx="4286848" cy="3801005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F296396-C40B-44DB-8AB7-5563E5132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2576" y="2661887"/>
              <a:ext cx="4286848" cy="3801005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215988F-BD30-42F6-9121-F566F097D617}"/>
                </a:ext>
              </a:extLst>
            </p:cNvPr>
            <p:cNvSpPr/>
            <p:nvPr/>
          </p:nvSpPr>
          <p:spPr>
            <a:xfrm>
              <a:off x="4349610" y="3772642"/>
              <a:ext cx="916812" cy="2982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1635785-DB5C-47F5-A528-C7E491949E09}"/>
                </a:ext>
              </a:extLst>
            </p:cNvPr>
            <p:cNvSpPr/>
            <p:nvPr/>
          </p:nvSpPr>
          <p:spPr>
            <a:xfrm>
              <a:off x="4349610" y="5279447"/>
              <a:ext cx="2025790" cy="2982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860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apps script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1A30972-65E3-4E98-A61F-B90EA195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102" y="1888067"/>
            <a:ext cx="426779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9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apps script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978332" y="1915886"/>
            <a:ext cx="7522746" cy="975360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Suite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eveloper</a:t>
            </a:r>
            <a:r>
              <a:rPr lang="en-US" altLang="zh-TW" sz="24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H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ub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122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190719"/>
            <a:ext cx="8971365" cy="3057681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820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apps script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Get+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74467" y="2104575"/>
            <a:ext cx="7741921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FFC6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doGet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 </a:t>
            </a:r>
          </a:p>
          <a:p>
            <a:pPr lvl="1"/>
            <a:r>
              <a:rPr lang="en-US" altLang="zh-TW" dirty="0" err="1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e.parameter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</a:p>
          <a:p>
            <a:pPr lvl="1"/>
            <a:r>
              <a:rPr lang="en-US" altLang="zh-TW" dirty="0" err="1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name = param.name; </a:t>
            </a:r>
          </a:p>
          <a:p>
            <a:pPr lvl="1"/>
            <a:r>
              <a:rPr lang="en-US" altLang="zh-TW" dirty="0" err="1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age = </a:t>
            </a:r>
            <a:r>
              <a:rPr lang="en-US" altLang="zh-TW" dirty="0" err="1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param.age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</a:p>
          <a:p>
            <a:pPr lvl="1"/>
            <a:r>
              <a:rPr lang="en-US" altLang="zh-TW" dirty="0" err="1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var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replyMsg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你的名字是：</a:t>
            </a:r>
            <a:r>
              <a:rPr lang="en-US" altLang="zh-TW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name + </a:t>
            </a:r>
            <a:r>
              <a:rPr lang="en-US" altLang="zh-TW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，年紀：</a:t>
            </a:r>
            <a:r>
              <a:rPr lang="en-US" altLang="zh-TW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age + </a:t>
            </a:r>
            <a:r>
              <a:rPr lang="en-US" altLang="zh-TW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zh-TW" altLang="en-US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歲。</a:t>
            </a:r>
            <a:r>
              <a:rPr lang="en-US" altLang="zh-TW" dirty="0">
                <a:solidFill>
                  <a:srgbClr val="A5C26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'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</a:t>
            </a:r>
          </a:p>
          <a:p>
            <a:pPr lvl="1"/>
            <a:r>
              <a:rPr lang="en-US" altLang="zh-TW" dirty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return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ContentService.createTextOutput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replyMsg</a:t>
            </a:r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); </a:t>
            </a:r>
          </a:p>
          <a:p>
            <a:r>
              <a:rPr lang="en-US" altLang="zh-TW" dirty="0">
                <a:solidFill>
                  <a:srgbClr val="E9E9E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</a:p>
          <a:p>
            <a:endParaRPr lang="en-US" altLang="zh-TW" dirty="0">
              <a:solidFill>
                <a:srgbClr val="E9E9E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C262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solidFill>
                  <a:srgbClr val="FFC66D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myFunction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{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doGet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}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90706" y="2104575"/>
            <a:ext cx="4013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你部署的網址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?name=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Gary&amp;age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=31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336" y="2727144"/>
            <a:ext cx="2752725" cy="93345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9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apps script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Get+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6" y="2163888"/>
            <a:ext cx="11521600" cy="34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596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6312</TotalTime>
  <Words>682</Words>
  <Application>Microsoft Office PowerPoint</Application>
  <PresentationFormat>寬螢幕</PresentationFormat>
  <Paragraphs>100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微軟正黑體</vt:lpstr>
      <vt:lpstr>Arial</vt:lpstr>
      <vt:lpstr>Calibri</vt:lpstr>
      <vt:lpstr>Calibri Light</vt:lpstr>
      <vt:lpstr>Wingdings</vt:lpstr>
      <vt:lpstr>天體</vt:lpstr>
      <vt:lpstr>雲端數據運算與分析</vt:lpstr>
      <vt:lpstr>Google SPreadsheet</vt:lpstr>
      <vt:lpstr>Google 試算表</vt:lpstr>
      <vt:lpstr>Google apps script</vt:lpstr>
      <vt:lpstr>Google apps script</vt:lpstr>
      <vt:lpstr>Google apps script</vt:lpstr>
      <vt:lpstr>Google apps script</vt:lpstr>
      <vt:lpstr>Google apps script – Get+參數</vt:lpstr>
      <vt:lpstr>Google apps script – Get+參數</vt:lpstr>
      <vt:lpstr>Google apps script – POST+參數</vt:lpstr>
      <vt:lpstr>Google apps script – POST+參數</vt:lpstr>
      <vt:lpstr>Google Spreadsheet - setup</vt:lpstr>
      <vt:lpstr>Google Spreadsheet - setup</vt:lpstr>
      <vt:lpstr>Google Spreadsheet – READ  (GAS Code)</vt:lpstr>
      <vt:lpstr>Google Spreadsheet – READ  (HTML Code)</vt:lpstr>
      <vt:lpstr>READ value by select grid (GAS Code)</vt:lpstr>
      <vt:lpstr>Google Spreadsheet – READ  (HTML Code)</vt:lpstr>
      <vt:lpstr>set values by getrange (GAS Code)</vt:lpstr>
      <vt:lpstr>set values by getrange (HTML Code)</vt:lpstr>
      <vt:lpstr>Insert cols/rows (GAS Code)</vt:lpstr>
      <vt:lpstr>Insert cols/rows (HTML Code)</vt:lpstr>
      <vt:lpstr>Del cols/rows (Lets try it)</vt:lpstr>
      <vt:lpstr>Del cols/rows (TIPS)</vt:lpstr>
      <vt:lpstr>Insert Values From Top/Bottom (GAS Code)</vt:lpstr>
      <vt:lpstr>Insert Values From Top/Bottom  (HTML Code)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正輝 張</cp:lastModifiedBy>
  <cp:revision>913</cp:revision>
  <dcterms:created xsi:type="dcterms:W3CDTF">2018-09-11T14:32:26Z</dcterms:created>
  <dcterms:modified xsi:type="dcterms:W3CDTF">2020-10-28T17:21:11Z</dcterms:modified>
</cp:coreProperties>
</file>