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300" r:id="rId2"/>
    <p:sldId id="259" r:id="rId3"/>
    <p:sldId id="284" r:id="rId4"/>
    <p:sldId id="301" r:id="rId5"/>
    <p:sldId id="324" r:id="rId6"/>
    <p:sldId id="330" r:id="rId7"/>
    <p:sldId id="331" r:id="rId8"/>
    <p:sldId id="333" r:id="rId9"/>
    <p:sldId id="334" r:id="rId10"/>
    <p:sldId id="336" r:id="rId11"/>
    <p:sldId id="335" r:id="rId12"/>
    <p:sldId id="337" r:id="rId13"/>
    <p:sldId id="332" r:id="rId14"/>
    <p:sldId id="338" r:id="rId15"/>
    <p:sldId id="339" r:id="rId16"/>
    <p:sldId id="340" r:id="rId17"/>
    <p:sldId id="341" r:id="rId18"/>
    <p:sldId id="342" r:id="rId19"/>
    <p:sldId id="27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5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1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更新資料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6" y="2445639"/>
            <a:ext cx="94107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6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查詢資料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72" y="2185225"/>
            <a:ext cx="6553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刪除資料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26" y="2426589"/>
            <a:ext cx="60579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安裝所需模組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06583" y="2142068"/>
            <a:ext cx="9310643" cy="18377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endParaRPr lang="en-US" altLang="zh-TW" sz="2400" dirty="0" smtClean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816231" y="4607169"/>
            <a:ext cx="3313463" cy="627862"/>
            <a:chOff x="1816231" y="4607169"/>
            <a:chExt cx="3313463" cy="62786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l="10757" t="90458" r="40484" b="5107"/>
            <a:stretch/>
          </p:blipFill>
          <p:spPr>
            <a:xfrm>
              <a:off x="1816231" y="4937669"/>
              <a:ext cx="3313463" cy="29736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/>
            <a:srcRect l="10110" t="3844" r="41131" b="91350"/>
            <a:stretch/>
          </p:blipFill>
          <p:spPr>
            <a:xfrm>
              <a:off x="1816231" y="4607169"/>
              <a:ext cx="3313463" cy="322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11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13" y="1900727"/>
            <a:ext cx="4773236" cy="46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08" y="1954398"/>
            <a:ext cx="5052329" cy="45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 – Add USER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4262437"/>
            <a:ext cx="8686800" cy="2447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27" y="1959589"/>
            <a:ext cx="7820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 – update USER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" y="4070985"/>
            <a:ext cx="8734425" cy="2695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15" y="1873567"/>
            <a:ext cx="94964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1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 – get ALL USERS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82" y="2144628"/>
            <a:ext cx="8353425" cy="2628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78" y="5154612"/>
            <a:ext cx="6143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1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LASK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QLite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680754" y="2142067"/>
            <a:ext cx="9136472" cy="333562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有許多能用於創建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的框架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，而輕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框架可以勝任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的需求：管理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請求和顯示資料內容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flask-restful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是針對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的套件，建構在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輕薄短小的基礎下，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flask-restful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在短短幾行內完成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前提在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3.6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以上版本，使用內建的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python3-venv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python -m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虛擬環境名稱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.\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venv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\Scripts\activate.bat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Linux/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macOS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./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/bin/activate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19" y="3443780"/>
            <a:ext cx="4690613" cy="3070692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4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安裝所需模組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06583" y="2142068"/>
            <a:ext cx="9310643" cy="18377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freeze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觀看虛擬環境下已安裝的</a:t>
            </a:r>
            <a:r>
              <a:rPr lang="zh-TW" altLang="en-US" sz="24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sz="2400" dirty="0" smtClean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00" y="4089174"/>
            <a:ext cx="3723463" cy="2538092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3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Data FROM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92284" y="1881427"/>
            <a:ext cx="4495800" cy="4798457"/>
            <a:chOff x="277586" y="1881427"/>
            <a:chExt cx="4495800" cy="479845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86" y="2250759"/>
              <a:ext cx="4495800" cy="442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77586" y="1881427"/>
              <a:ext cx="17509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gapminder.csv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91" y="2250759"/>
            <a:ext cx="365114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87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Data FROM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4" y="2431053"/>
            <a:ext cx="60102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39" y="2431053"/>
            <a:ext cx="4919938" cy="303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資料庫與資料表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75" y="2177521"/>
            <a:ext cx="6696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新增資料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49" y="1944687"/>
            <a:ext cx="7677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9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4583</TotalTime>
  <Words>222</Words>
  <Application>Microsoft Office PowerPoint</Application>
  <PresentationFormat>寬螢幕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Wingdings</vt:lpstr>
      <vt:lpstr>天體</vt:lpstr>
      <vt:lpstr>雲端數據運算與分析</vt:lpstr>
      <vt:lpstr>FLASK &amp; SQLite</vt:lpstr>
      <vt:lpstr>SQLite</vt:lpstr>
      <vt:lpstr>虛擬環境設定</vt:lpstr>
      <vt:lpstr>安裝所需模組</vt:lpstr>
      <vt:lpstr>Get Data FROM CSV</vt:lpstr>
      <vt:lpstr>Get Data FROM CSV</vt:lpstr>
      <vt:lpstr>創建SQLITE資料庫與資料表</vt:lpstr>
      <vt:lpstr>SQLITE 新增資料</vt:lpstr>
      <vt:lpstr>SQLITE 更新資料</vt:lpstr>
      <vt:lpstr>SQLITE 查詢資料</vt:lpstr>
      <vt:lpstr>SQLITE 刪除資料</vt:lpstr>
      <vt:lpstr>安裝所需模組</vt:lpstr>
      <vt:lpstr>Restful SQLITE</vt:lpstr>
      <vt:lpstr>Restful SQLITE</vt:lpstr>
      <vt:lpstr>Restful SQLITE – Add USER</vt:lpstr>
      <vt:lpstr>Restful SQLITE – update USER</vt:lpstr>
      <vt:lpstr>Restful SQLITE – get ALL USERS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872</cp:revision>
  <dcterms:created xsi:type="dcterms:W3CDTF">2018-09-11T14:32:26Z</dcterms:created>
  <dcterms:modified xsi:type="dcterms:W3CDTF">2019-10-30T07:54:22Z</dcterms:modified>
</cp:coreProperties>
</file>