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55" r:id="rId3"/>
    <p:sldId id="356" r:id="rId4"/>
    <p:sldId id="357" r:id="rId5"/>
    <p:sldId id="262" r:id="rId6"/>
    <p:sldId id="358" r:id="rId7"/>
    <p:sldId id="359" r:id="rId8"/>
    <p:sldId id="266" r:id="rId9"/>
    <p:sldId id="33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273" r:id="rId18"/>
    <p:sldId id="274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286" r:id="rId28"/>
    <p:sldId id="287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296" r:id="rId39"/>
    <p:sldId id="386" r:id="rId40"/>
    <p:sldId id="385" r:id="rId41"/>
    <p:sldId id="387" r:id="rId42"/>
    <p:sldId id="388" r:id="rId43"/>
    <p:sldId id="389" r:id="rId44"/>
    <p:sldId id="390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8" r:id="rId61"/>
    <p:sldId id="407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329" r:id="rId70"/>
    <p:sldId id="416" r:id="rId71"/>
    <p:sldId id="417" r:id="rId72"/>
    <p:sldId id="333" r:id="rId73"/>
    <p:sldId id="419" r:id="rId74"/>
    <p:sldId id="420" r:id="rId75"/>
    <p:sldId id="337" r:id="rId7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43576-49F6-4B6F-B88C-7259BC57543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04BE885-8FB8-4E95-B096-F58D437ABCB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89A213-44F9-420F-917E-6D6FFE22EEE2}" type="par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03589241-7CB9-4774-942F-70D335BFB361}" type="sib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C9DFA321-F53F-4CEE-9464-DF0522D3DD9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B6F295-3002-4C4C-9589-DB3868A702A3}" type="par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63A2D8F3-9F8B-469B-B616-158CF948AF44}" type="sib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4F2383E0-D681-4FE7-A66B-2C381BA53FF1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ABB1AA-0C4C-4E0A-A4C1-D9E93F092437}" type="par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232332A6-198F-4C05-B629-4509749900FE}" type="sib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F9A5DF14-9605-4964-8EE6-8B9B10CC428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9D0556-D13F-4DB8-9EE1-E5B4565A8CD8}" type="par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7593B650-D238-4A62-99F0-C5B9004AF0D4}" type="sib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6A7719B6-FF78-435F-9176-CCBC722102B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FDB7FA-F730-4770-B744-37CE3952FBA5}" type="par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1F82245-8B26-4918-84F8-A4ED5F822BB9}" type="sib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81E60B3-EBFA-41C7-AAB9-E7C5164049C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59C64F-EEC2-4C8E-A71C-208C1A081B1F}" type="par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62FD4F4E-6615-4585-B181-E672A0708C43}" type="sib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F8D39894-19DF-4120-9061-645C038D153D}" type="pres">
      <dgm:prSet presAssocID="{E2643576-49F6-4B6F-B88C-7259BC5754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D82EFD-8A92-4C8D-BFE1-1F217BA96300}" type="pres">
      <dgm:prSet presAssocID="{E2643576-49F6-4B6F-B88C-7259BC575434}" presName="radial" presStyleCnt="0">
        <dgm:presLayoutVars>
          <dgm:animLvl val="ctr"/>
        </dgm:presLayoutVars>
      </dgm:prSet>
      <dgm:spPr/>
    </dgm:pt>
    <dgm:pt modelId="{CCB50FB8-7382-4BB3-A91C-303FBBF60DD6}" type="pres">
      <dgm:prSet presAssocID="{B04BE885-8FB8-4E95-B096-F58D437ABCBF}" presName="centerShape" presStyleLbl="vennNode1" presStyleIdx="0" presStyleCnt="6"/>
      <dgm:spPr/>
      <dgm:t>
        <a:bodyPr/>
        <a:lstStyle/>
        <a:p>
          <a:endParaRPr lang="zh-TW" altLang="en-US"/>
        </a:p>
      </dgm:t>
    </dgm:pt>
    <dgm:pt modelId="{29AA7534-22CC-4DD4-8B11-8BF0547CEAAB}" type="pres">
      <dgm:prSet presAssocID="{C9DFA321-F53F-4CEE-9464-DF0522D3DD96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B3CFA-F88C-4D18-8AAC-AC9AF5D85162}" type="pres">
      <dgm:prSet presAssocID="{4F2383E0-D681-4FE7-A66B-2C381BA53FF1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0591A8-A849-4937-8D3D-EE2A69DA7808}" type="pres">
      <dgm:prSet presAssocID="{F9A5DF14-9605-4964-8EE6-8B9B10C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3EFB37-EFB5-4524-B374-17BDD827DAB5}" type="pres">
      <dgm:prSet presAssocID="{6A7719B6-FF78-435F-9176-CCBC722102B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8FDBC8-9828-4543-8B48-BE7D17371874}" type="pres">
      <dgm:prSet presAssocID="{681E60B3-EBFA-41C7-AAB9-E7C5164049C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69B9290-F7EE-45A1-BCC1-61F18587DD53}" srcId="{E2643576-49F6-4B6F-B88C-7259BC575434}" destId="{B04BE885-8FB8-4E95-B096-F58D437ABCBF}" srcOrd="0" destOrd="0" parTransId="{2D89A213-44F9-420F-917E-6D6FFE22EEE2}" sibTransId="{03589241-7CB9-4774-942F-70D335BFB361}"/>
    <dgm:cxn modelId="{009C87D1-D3E2-4777-9999-BF3903AD2A5C}" type="presOf" srcId="{681E60B3-EBFA-41C7-AAB9-E7C5164049C0}" destId="{5A8FDBC8-9828-4543-8B48-BE7D17371874}" srcOrd="0" destOrd="0" presId="urn:microsoft.com/office/officeart/2005/8/layout/radial3"/>
    <dgm:cxn modelId="{60FC0F34-8E96-42A1-96FD-37320BDD9624}" type="presOf" srcId="{B04BE885-8FB8-4E95-B096-F58D437ABCBF}" destId="{CCB50FB8-7382-4BB3-A91C-303FBBF60DD6}" srcOrd="0" destOrd="0" presId="urn:microsoft.com/office/officeart/2005/8/layout/radial3"/>
    <dgm:cxn modelId="{A5959DE2-9BEC-4050-8583-F252907634C4}" type="presOf" srcId="{E2643576-49F6-4B6F-B88C-7259BC575434}" destId="{F8D39894-19DF-4120-9061-645C038D153D}" srcOrd="0" destOrd="0" presId="urn:microsoft.com/office/officeart/2005/8/layout/radial3"/>
    <dgm:cxn modelId="{4A205220-5F19-4A6E-80F2-7C9C3AC4CC98}" srcId="{B04BE885-8FB8-4E95-B096-F58D437ABCBF}" destId="{C9DFA321-F53F-4CEE-9464-DF0522D3DD96}" srcOrd="0" destOrd="0" parTransId="{8DB6F295-3002-4C4C-9589-DB3868A702A3}" sibTransId="{63A2D8F3-9F8B-469B-B616-158CF948AF44}"/>
    <dgm:cxn modelId="{48E1F282-F232-4E16-B2E5-E7759CA5A173}" srcId="{B04BE885-8FB8-4E95-B096-F58D437ABCBF}" destId="{F9A5DF14-9605-4964-8EE6-8B9B10CC4283}" srcOrd="2" destOrd="0" parTransId="{B09D0556-D13F-4DB8-9EE1-E5B4565A8CD8}" sibTransId="{7593B650-D238-4A62-99F0-C5B9004AF0D4}"/>
    <dgm:cxn modelId="{DB0454C6-314B-471F-B481-00D1C46E8CE6}" type="presOf" srcId="{4F2383E0-D681-4FE7-A66B-2C381BA53FF1}" destId="{49BB3CFA-F88C-4D18-8AAC-AC9AF5D85162}" srcOrd="0" destOrd="0" presId="urn:microsoft.com/office/officeart/2005/8/layout/radial3"/>
    <dgm:cxn modelId="{33F9EA9F-4EC9-40D1-B606-F908C812FEC4}" type="presOf" srcId="{F9A5DF14-9605-4964-8EE6-8B9B10CC4283}" destId="{FE0591A8-A849-4937-8D3D-EE2A69DA7808}" srcOrd="0" destOrd="0" presId="urn:microsoft.com/office/officeart/2005/8/layout/radial3"/>
    <dgm:cxn modelId="{51C85FED-ED3A-4305-8B10-C1862F629914}" srcId="{B04BE885-8FB8-4E95-B096-F58D437ABCBF}" destId="{6A7719B6-FF78-435F-9176-CCBC722102B2}" srcOrd="3" destOrd="0" parTransId="{2DFDB7FA-F730-4770-B744-37CE3952FBA5}" sibTransId="{61F82245-8B26-4918-84F8-A4ED5F822BB9}"/>
    <dgm:cxn modelId="{559C4967-CF4B-4989-BA5B-F366B3D718A9}" type="presOf" srcId="{6A7719B6-FF78-435F-9176-CCBC722102B2}" destId="{D43EFB37-EFB5-4524-B374-17BDD827DAB5}" srcOrd="0" destOrd="0" presId="urn:microsoft.com/office/officeart/2005/8/layout/radial3"/>
    <dgm:cxn modelId="{F3DF61CA-D259-477E-BFEF-BAF950970F3E}" type="presOf" srcId="{C9DFA321-F53F-4CEE-9464-DF0522D3DD96}" destId="{29AA7534-22CC-4DD4-8B11-8BF0547CEAAB}" srcOrd="0" destOrd="0" presId="urn:microsoft.com/office/officeart/2005/8/layout/radial3"/>
    <dgm:cxn modelId="{FF610591-CBEA-4E9D-BE9D-18D932F841F7}" srcId="{B04BE885-8FB8-4E95-B096-F58D437ABCBF}" destId="{681E60B3-EBFA-41C7-AAB9-E7C5164049C0}" srcOrd="4" destOrd="0" parTransId="{9059C64F-EEC2-4C8E-A71C-208C1A081B1F}" sibTransId="{62FD4F4E-6615-4585-B181-E672A0708C43}"/>
    <dgm:cxn modelId="{51C3DF58-ECD7-4B84-886A-D70758FD0ABE}" srcId="{B04BE885-8FB8-4E95-B096-F58D437ABCBF}" destId="{4F2383E0-D681-4FE7-A66B-2C381BA53FF1}" srcOrd="1" destOrd="0" parTransId="{00ABB1AA-0C4C-4E0A-A4C1-D9E93F092437}" sibTransId="{232332A6-198F-4C05-B629-4509749900FE}"/>
    <dgm:cxn modelId="{81E7EA79-DFE1-4FB8-91EA-E39ABCBA0D71}" type="presParOf" srcId="{F8D39894-19DF-4120-9061-645C038D153D}" destId="{DCD82EFD-8A92-4C8D-BFE1-1F217BA96300}" srcOrd="0" destOrd="0" presId="urn:microsoft.com/office/officeart/2005/8/layout/radial3"/>
    <dgm:cxn modelId="{FFBC0C21-E17E-42CC-B0B6-91D7342010E6}" type="presParOf" srcId="{DCD82EFD-8A92-4C8D-BFE1-1F217BA96300}" destId="{CCB50FB8-7382-4BB3-A91C-303FBBF60DD6}" srcOrd="0" destOrd="0" presId="urn:microsoft.com/office/officeart/2005/8/layout/radial3"/>
    <dgm:cxn modelId="{CDB7B53D-3CC2-4735-9C55-33CD166039B9}" type="presParOf" srcId="{DCD82EFD-8A92-4C8D-BFE1-1F217BA96300}" destId="{29AA7534-22CC-4DD4-8B11-8BF0547CEAAB}" srcOrd="1" destOrd="0" presId="urn:microsoft.com/office/officeart/2005/8/layout/radial3"/>
    <dgm:cxn modelId="{B648932B-3AE2-4AD8-A65E-C3A2CC2C0203}" type="presParOf" srcId="{DCD82EFD-8A92-4C8D-BFE1-1F217BA96300}" destId="{49BB3CFA-F88C-4D18-8AAC-AC9AF5D85162}" srcOrd="2" destOrd="0" presId="urn:microsoft.com/office/officeart/2005/8/layout/radial3"/>
    <dgm:cxn modelId="{4C5FF83B-5B24-4DCF-A8F4-21BD7D548C65}" type="presParOf" srcId="{DCD82EFD-8A92-4C8D-BFE1-1F217BA96300}" destId="{FE0591A8-A849-4937-8D3D-EE2A69DA7808}" srcOrd="3" destOrd="0" presId="urn:microsoft.com/office/officeart/2005/8/layout/radial3"/>
    <dgm:cxn modelId="{4C5BD3B1-9C5F-4436-A1EB-53074862FA89}" type="presParOf" srcId="{DCD82EFD-8A92-4C8D-BFE1-1F217BA96300}" destId="{D43EFB37-EFB5-4524-B374-17BDD827DAB5}" srcOrd="4" destOrd="0" presId="urn:microsoft.com/office/officeart/2005/8/layout/radial3"/>
    <dgm:cxn modelId="{0CE0C391-80B9-421C-8D9A-CFE4450BE684}" type="presParOf" srcId="{DCD82EFD-8A92-4C8D-BFE1-1F217BA96300}" destId="{5A8FDBC8-9828-4543-8B48-BE7D17371874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７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C04593BF-1F2F-4306-9CCF-91FD5C5B8E9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1EA1EFF4-2727-4E5D-ABEF-60C5B593FAAD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35C510A-EB5F-49D6-8780-8022F12F6BB5}" type="presOf" srcId="{FEEF2023-353B-4EDE-9F28-58B40AA91B8C}" destId="{AE8731F0-7399-45FB-9BAD-949D652B74B9}" srcOrd="0" destOrd="0" presId="urn:microsoft.com/office/officeart/2005/8/layout/hierarchy4"/>
    <dgm:cxn modelId="{B926E8AC-E740-4C45-B5C1-B3464230AD95}" type="presParOf" srcId="{AE8731F0-7399-45FB-9BAD-949D652B74B9}" destId="{6DFA7B42-FEF6-45AA-BA26-9D2575C71D2F}" srcOrd="0" destOrd="0" presId="urn:microsoft.com/office/officeart/2005/8/layout/hierarchy4"/>
    <dgm:cxn modelId="{B3E8A67B-09B7-4C4A-AADD-B3825B74712B}" type="presParOf" srcId="{6DFA7B42-FEF6-45AA-BA26-9D2575C71D2F}" destId="{90D5FD44-6A58-4B2F-BB43-F19CF322C30C}" srcOrd="0" destOrd="0" presId="urn:microsoft.com/office/officeart/2005/8/layout/hierarchy4"/>
    <dgm:cxn modelId="{35DD633B-1D75-44CC-96ED-B30925A586C3}" type="presParOf" srcId="{6DFA7B42-FEF6-45AA-BA26-9D2575C71D2F}" destId="{E4876E20-FB5D-4798-9A94-7730F0D93C42}" srcOrd="1" destOrd="0" presId="urn:microsoft.com/office/officeart/2005/8/layout/hierarchy4"/>
    <dgm:cxn modelId="{E1367224-ACBE-4949-A7E4-B5DC97CAAC3B}" type="presParOf" srcId="{6DFA7B42-FEF6-45AA-BA26-9D2575C71D2F}" destId="{C9A1FD36-5989-4DD0-BE4C-BC90000A04B2}" srcOrd="2" destOrd="0" presId="urn:microsoft.com/office/officeart/2005/8/layout/hierarchy4"/>
    <dgm:cxn modelId="{4BC39775-0D00-49EA-96C7-5863DBAF50C1}" type="presParOf" srcId="{C9A1FD36-5989-4DD0-BE4C-BC90000A04B2}" destId="{96B5B5EA-6F0F-4475-9F51-85EF9748D62C}" srcOrd="0" destOrd="0" presId="urn:microsoft.com/office/officeart/2005/8/layout/hierarchy4"/>
    <dgm:cxn modelId="{86348A20-9AB9-446D-9E32-9FE75B70D45C}" type="presParOf" srcId="{96B5B5EA-6F0F-4475-9F51-85EF9748D62C}" destId="{7435A3FD-31E5-411C-9866-A88359BC06EC}" srcOrd="0" destOrd="0" presId="urn:microsoft.com/office/officeart/2005/8/layout/hierarchy4"/>
    <dgm:cxn modelId="{5A152033-8A39-40D4-9C86-90873A6B06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８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63A2C9-86A1-4D42-B55A-48F8E0726E2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26209A6-3FB2-4B04-B153-116AB258AB76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8371708-1731-4B91-8958-808AFEE1C289}" type="presOf" srcId="{FEEF2023-353B-4EDE-9F28-58B40AA91B8C}" destId="{AE8731F0-7399-45FB-9BAD-949D652B74B9}" srcOrd="0" destOrd="0" presId="urn:microsoft.com/office/officeart/2005/8/layout/hierarchy4"/>
    <dgm:cxn modelId="{07982DAC-1A3E-4348-B36E-61614D92BEDA}" type="presParOf" srcId="{AE8731F0-7399-45FB-9BAD-949D652B74B9}" destId="{6DFA7B42-FEF6-45AA-BA26-9D2575C71D2F}" srcOrd="0" destOrd="0" presId="urn:microsoft.com/office/officeart/2005/8/layout/hierarchy4"/>
    <dgm:cxn modelId="{6B68B8BC-A38F-4CD1-830A-42082547F968}" type="presParOf" srcId="{6DFA7B42-FEF6-45AA-BA26-9D2575C71D2F}" destId="{90D5FD44-6A58-4B2F-BB43-F19CF322C30C}" srcOrd="0" destOrd="0" presId="urn:microsoft.com/office/officeart/2005/8/layout/hierarchy4"/>
    <dgm:cxn modelId="{DC6C2882-DA1F-4529-A7E3-F5E68252C4E1}" type="presParOf" srcId="{6DFA7B42-FEF6-45AA-BA26-9D2575C71D2F}" destId="{E4876E20-FB5D-4798-9A94-7730F0D93C42}" srcOrd="1" destOrd="0" presId="urn:microsoft.com/office/officeart/2005/8/layout/hierarchy4"/>
    <dgm:cxn modelId="{C42D8623-9CD9-48F1-A7F9-43A50F265146}" type="presParOf" srcId="{6DFA7B42-FEF6-45AA-BA26-9D2575C71D2F}" destId="{C9A1FD36-5989-4DD0-BE4C-BC90000A04B2}" srcOrd="2" destOrd="0" presId="urn:microsoft.com/office/officeart/2005/8/layout/hierarchy4"/>
    <dgm:cxn modelId="{08852A1C-5822-4F86-A3CA-A7668B57CE59}" type="presParOf" srcId="{C9A1FD36-5989-4DD0-BE4C-BC90000A04B2}" destId="{96B5B5EA-6F0F-4475-9F51-85EF9748D62C}" srcOrd="0" destOrd="0" presId="urn:microsoft.com/office/officeart/2005/8/layout/hierarchy4"/>
    <dgm:cxn modelId="{3110063F-A58C-4CCD-A4CB-4DF1197E0B13}" type="presParOf" srcId="{96B5B5EA-6F0F-4475-9F51-85EF9748D62C}" destId="{7435A3FD-31E5-411C-9866-A88359BC06EC}" srcOrd="0" destOrd="0" presId="urn:microsoft.com/office/officeart/2005/8/layout/hierarchy4"/>
    <dgm:cxn modelId="{0A305792-25F0-4391-95BF-F6941162CF3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９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一補數「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11010110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129AB504-E09D-47CD-93CE-04C7A31D5D55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EEC34B72-1CD5-4680-841A-6ECE3A81F61B}" type="presOf" srcId="{3E28579C-2CD4-46AC-8F0E-EE6547745E0F}" destId="{90D5FD44-6A58-4B2F-BB43-F19CF322C30C}" srcOrd="0" destOrd="0" presId="urn:microsoft.com/office/officeart/2005/8/layout/hierarchy4"/>
    <dgm:cxn modelId="{78A32E59-2A79-4B32-A5CB-43984A0CC070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0244FD6-8526-4645-8E28-F866C871B048}" type="presParOf" srcId="{AE8731F0-7399-45FB-9BAD-949D652B74B9}" destId="{6DFA7B42-FEF6-45AA-BA26-9D2575C71D2F}" srcOrd="0" destOrd="0" presId="urn:microsoft.com/office/officeart/2005/8/layout/hierarchy4"/>
    <dgm:cxn modelId="{F87503ED-C770-4471-A286-5FFBD0C26B60}" type="presParOf" srcId="{6DFA7B42-FEF6-45AA-BA26-9D2575C71D2F}" destId="{90D5FD44-6A58-4B2F-BB43-F19CF322C30C}" srcOrd="0" destOrd="0" presId="urn:microsoft.com/office/officeart/2005/8/layout/hierarchy4"/>
    <dgm:cxn modelId="{D7C40D57-77F6-4A0E-A0B7-414491805334}" type="presParOf" srcId="{6DFA7B42-FEF6-45AA-BA26-9D2575C71D2F}" destId="{E4876E20-FB5D-4798-9A94-7730F0D93C42}" srcOrd="1" destOrd="0" presId="urn:microsoft.com/office/officeart/2005/8/layout/hierarchy4"/>
    <dgm:cxn modelId="{D7D110B8-F72A-4C36-A4DC-C666A66E176D}" type="presParOf" srcId="{6DFA7B42-FEF6-45AA-BA26-9D2575C71D2F}" destId="{C9A1FD36-5989-4DD0-BE4C-BC90000A04B2}" srcOrd="2" destOrd="0" presId="urn:microsoft.com/office/officeart/2005/8/layout/hierarchy4"/>
    <dgm:cxn modelId="{4712B227-2A30-417A-9B79-351148AED412}" type="presParOf" srcId="{C9A1FD36-5989-4DD0-BE4C-BC90000A04B2}" destId="{96B5B5EA-6F0F-4475-9F51-85EF9748D62C}" srcOrd="0" destOrd="0" presId="urn:microsoft.com/office/officeart/2005/8/layout/hierarchy4"/>
    <dgm:cxn modelId="{95EB6DFE-8457-4540-9D1A-CE0C472C88FA}" type="presParOf" srcId="{96B5B5EA-6F0F-4475-9F51-85EF9748D62C}" destId="{7435A3FD-31E5-411C-9866-A88359BC06EC}" srcOrd="0" destOrd="0" presId="urn:microsoft.com/office/officeart/2005/8/layout/hierarchy4"/>
    <dgm:cxn modelId="{9BEED818-6E68-4E4D-8E9F-6C1F6171AC5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25A2C8-E5B4-4366-A721-113A4F1CAD19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B71425A-05E5-4C0E-8207-34A801D9919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976D4-2BCA-450A-918B-A028DE4A46B2}" type="par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D6D0C15F-C279-4A76-BA8C-CAAC54D92769}" type="sib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18ACED80-EBE4-4B16-8A62-6999E83CC1E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1347E6-7F13-4FC3-AE70-ADAD6788F646}" type="par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3FF1DF9D-0B00-44EE-9FA5-1F7F79D2B568}" type="sib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56468069-4504-4A95-B076-2D99F47D4779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E70A8F-E6FA-4B6F-BBE1-9266A5B3A1F5}" type="par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CE5AAF04-EBAA-4B85-97C3-17410A4D7281}" type="sib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02B33786-8878-4CE0-A4A9-B39746E49E9D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3F1FDF-FFDF-4B0C-8022-61558AFB875E}" type="par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82C16872-C033-444D-AC77-BFE4BAE97796}" type="sib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7D1ADC97-DBA2-4195-8B80-78F9E0638B8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1CB5-C708-49E5-99D4-752FDD51AEC5}" type="par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EBBADB12-892C-4432-BB00-06CC4ECAABA9}" type="sib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47268886-C0BB-4466-89EB-FFAB0DA5127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若要轉換數為正數或零，則步驟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則最右邊的那些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及最右邊的第一個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保持不變，將其餘位元做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補數轉換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8312B-2A22-4497-87C1-78982B7D3117}" type="par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832DEE0D-33F7-4BEE-ABBC-857F172595EC}" type="sib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216C04AB-F134-4D3B-8C17-E4D4C79993FF}" type="pres">
      <dgm:prSet presAssocID="{F425A2C8-E5B4-4366-A721-113A4F1CAD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ACB752-C502-4BB7-99DE-69DD69E3E045}" type="pres">
      <dgm:prSet presAssocID="{8B71425A-05E5-4C0E-8207-34A801D99190}" presName="composite" presStyleCnt="0"/>
      <dgm:spPr/>
    </dgm:pt>
    <dgm:pt modelId="{33504D0C-D813-4956-B670-5E028C0F2371}" type="pres">
      <dgm:prSet presAssocID="{8B71425A-05E5-4C0E-8207-34A801D991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F3BC7-8FC2-4F1D-8905-5E11647B4057}" type="pres">
      <dgm:prSet presAssocID="{8B71425A-05E5-4C0E-8207-34A801D9919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BCED7-00FB-4895-B55F-36F7D1C2846B}" type="pres">
      <dgm:prSet presAssocID="{D6D0C15F-C279-4A76-BA8C-CAAC54D92769}" presName="space" presStyleCnt="0"/>
      <dgm:spPr/>
    </dgm:pt>
    <dgm:pt modelId="{DD201F49-339B-4743-AA3F-F205E2477490}" type="pres">
      <dgm:prSet presAssocID="{56468069-4504-4A95-B076-2D99F47D4779}" presName="composite" presStyleCnt="0"/>
      <dgm:spPr/>
    </dgm:pt>
    <dgm:pt modelId="{7E6A291D-BC87-427E-B90D-E42368644A9D}" type="pres">
      <dgm:prSet presAssocID="{56468069-4504-4A95-B076-2D99F47D47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0C44FB-D5E0-4A17-B5EC-867B06ACAA58}" type="pres">
      <dgm:prSet presAssocID="{56468069-4504-4A95-B076-2D99F47D47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C6E462-4060-4758-8A7B-2CE97508C7B8}" type="pres">
      <dgm:prSet presAssocID="{CE5AAF04-EBAA-4B85-97C3-17410A4D7281}" presName="space" presStyleCnt="0"/>
      <dgm:spPr/>
    </dgm:pt>
    <dgm:pt modelId="{D59909E3-3E72-43D0-AF11-8D71BECBC51F}" type="pres">
      <dgm:prSet presAssocID="{7D1ADC97-DBA2-4195-8B80-78F9E0638B8E}" presName="composite" presStyleCnt="0"/>
      <dgm:spPr/>
    </dgm:pt>
    <dgm:pt modelId="{E2CCF20D-F3E3-44FA-A585-6CE00B557B1E}" type="pres">
      <dgm:prSet presAssocID="{7D1ADC97-DBA2-4195-8B80-78F9E0638B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C594F2-64A7-495B-AF38-C5AE31E76E69}" type="pres">
      <dgm:prSet presAssocID="{7D1ADC97-DBA2-4195-8B80-78F9E0638B8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86FB58E-8F13-4FE9-AA15-1024209A20B2}" type="presOf" srcId="{7D1ADC97-DBA2-4195-8B80-78F9E0638B8E}" destId="{E2CCF20D-F3E3-44FA-A585-6CE00B557B1E}" srcOrd="0" destOrd="0" presId="urn:microsoft.com/office/officeart/2005/8/layout/hList1"/>
    <dgm:cxn modelId="{414F49B6-9C28-4C75-BB95-CA24DD749A3C}" srcId="{56468069-4504-4A95-B076-2D99F47D4779}" destId="{02B33786-8878-4CE0-A4A9-B39746E49E9D}" srcOrd="0" destOrd="0" parTransId="{903F1FDF-FFDF-4B0C-8022-61558AFB875E}" sibTransId="{82C16872-C033-444D-AC77-BFE4BAE97796}"/>
    <dgm:cxn modelId="{56674F61-FC13-4F9F-94AF-95560ADE2018}" type="presOf" srcId="{8B71425A-05E5-4C0E-8207-34A801D99190}" destId="{33504D0C-D813-4956-B670-5E028C0F2371}" srcOrd="0" destOrd="0" presId="urn:microsoft.com/office/officeart/2005/8/layout/hList1"/>
    <dgm:cxn modelId="{A64E2748-FBEF-4940-9BAE-45ADD1680194}" srcId="{8B71425A-05E5-4C0E-8207-34A801D99190}" destId="{18ACED80-EBE4-4B16-8A62-6999E83CC1E3}" srcOrd="0" destOrd="0" parTransId="{D21347E6-7F13-4FC3-AE70-ADAD6788F646}" sibTransId="{3FF1DF9D-0B00-44EE-9FA5-1F7F79D2B568}"/>
    <dgm:cxn modelId="{56762D10-138F-4495-ACAE-31FC4876379A}" srcId="{F425A2C8-E5B4-4366-A721-113A4F1CAD19}" destId="{56468069-4504-4A95-B076-2D99F47D4779}" srcOrd="1" destOrd="0" parTransId="{58E70A8F-E6FA-4B6F-BBE1-9266A5B3A1F5}" sibTransId="{CE5AAF04-EBAA-4B85-97C3-17410A4D7281}"/>
    <dgm:cxn modelId="{1E5797FB-0D6F-4FD1-A8DD-029A55E57F6F}" type="presOf" srcId="{F425A2C8-E5B4-4366-A721-113A4F1CAD19}" destId="{216C04AB-F134-4D3B-8C17-E4D4C79993FF}" srcOrd="0" destOrd="0" presId="urn:microsoft.com/office/officeart/2005/8/layout/hList1"/>
    <dgm:cxn modelId="{74641B2A-0680-4764-83E8-2B234F5880CD}" srcId="{7D1ADC97-DBA2-4195-8B80-78F9E0638B8E}" destId="{47268886-C0BB-4466-89EB-FFAB0DA5127F}" srcOrd="0" destOrd="0" parTransId="{2A18312B-2A22-4497-87C1-78982B7D3117}" sibTransId="{832DEE0D-33F7-4BEE-ABBC-857F172595EC}"/>
    <dgm:cxn modelId="{752D4535-C83C-42EF-BC42-E75C2ECD3ECD}" srcId="{F425A2C8-E5B4-4366-A721-113A4F1CAD19}" destId="{8B71425A-05E5-4C0E-8207-34A801D99190}" srcOrd="0" destOrd="0" parTransId="{5C4976D4-2BCA-450A-918B-A028DE4A46B2}" sibTransId="{D6D0C15F-C279-4A76-BA8C-CAAC54D92769}"/>
    <dgm:cxn modelId="{B44A2D06-3227-4A21-8EB6-87FFF0D5223D}" type="presOf" srcId="{18ACED80-EBE4-4B16-8A62-6999E83CC1E3}" destId="{E85F3BC7-8FC2-4F1D-8905-5E11647B4057}" srcOrd="0" destOrd="0" presId="urn:microsoft.com/office/officeart/2005/8/layout/hList1"/>
    <dgm:cxn modelId="{C94FCCD9-B409-4DA9-91AB-5BC027FF0D46}" type="presOf" srcId="{02B33786-8878-4CE0-A4A9-B39746E49E9D}" destId="{C10C44FB-D5E0-4A17-B5EC-867B06ACAA58}" srcOrd="0" destOrd="0" presId="urn:microsoft.com/office/officeart/2005/8/layout/hList1"/>
    <dgm:cxn modelId="{CB108DF4-CF4C-4D13-A034-E2C72F1F4312}" srcId="{F425A2C8-E5B4-4366-A721-113A4F1CAD19}" destId="{7D1ADC97-DBA2-4195-8B80-78F9E0638B8E}" srcOrd="2" destOrd="0" parTransId="{ED601CB5-C708-49E5-99D4-752FDD51AEC5}" sibTransId="{EBBADB12-892C-4432-BB00-06CC4ECAABA9}"/>
    <dgm:cxn modelId="{D6BCB6F6-94F4-4103-9161-D96F86362807}" type="presOf" srcId="{47268886-C0BB-4466-89EB-FFAB0DA5127F}" destId="{C1C594F2-64A7-495B-AF38-C5AE31E76E69}" srcOrd="0" destOrd="0" presId="urn:microsoft.com/office/officeart/2005/8/layout/hList1"/>
    <dgm:cxn modelId="{CB2B41F7-5BB4-49C3-A132-0CED79AA1C38}" type="presOf" srcId="{56468069-4504-4A95-B076-2D99F47D4779}" destId="{7E6A291D-BC87-427E-B90D-E42368644A9D}" srcOrd="0" destOrd="0" presId="urn:microsoft.com/office/officeart/2005/8/layout/hList1"/>
    <dgm:cxn modelId="{A29187EE-7F2E-4297-8C3F-5969A14F3578}" type="presParOf" srcId="{216C04AB-F134-4D3B-8C17-E4D4C79993FF}" destId="{0EACB752-C502-4BB7-99DE-69DD69E3E045}" srcOrd="0" destOrd="0" presId="urn:microsoft.com/office/officeart/2005/8/layout/hList1"/>
    <dgm:cxn modelId="{C75609EB-3D89-4893-A7B3-9B43124931D3}" type="presParOf" srcId="{0EACB752-C502-4BB7-99DE-69DD69E3E045}" destId="{33504D0C-D813-4956-B670-5E028C0F2371}" srcOrd="0" destOrd="0" presId="urn:microsoft.com/office/officeart/2005/8/layout/hList1"/>
    <dgm:cxn modelId="{A4E291BF-888B-4345-BAF5-D106B62EC29C}" type="presParOf" srcId="{0EACB752-C502-4BB7-99DE-69DD69E3E045}" destId="{E85F3BC7-8FC2-4F1D-8905-5E11647B4057}" srcOrd="1" destOrd="0" presId="urn:microsoft.com/office/officeart/2005/8/layout/hList1"/>
    <dgm:cxn modelId="{7065B52F-F521-4AC8-A1C4-0E2908F6E8B2}" type="presParOf" srcId="{216C04AB-F134-4D3B-8C17-E4D4C79993FF}" destId="{F30BCED7-00FB-4895-B55F-36F7D1C2846B}" srcOrd="1" destOrd="0" presId="urn:microsoft.com/office/officeart/2005/8/layout/hList1"/>
    <dgm:cxn modelId="{6132AE3A-683B-4DDA-A225-1DA0175406D2}" type="presParOf" srcId="{216C04AB-F134-4D3B-8C17-E4D4C79993FF}" destId="{DD201F49-339B-4743-AA3F-F205E2477490}" srcOrd="2" destOrd="0" presId="urn:microsoft.com/office/officeart/2005/8/layout/hList1"/>
    <dgm:cxn modelId="{F7D7AC6E-FC3C-4D5D-9205-BEB6E6D11BA5}" type="presParOf" srcId="{DD201F49-339B-4743-AA3F-F205E2477490}" destId="{7E6A291D-BC87-427E-B90D-E42368644A9D}" srcOrd="0" destOrd="0" presId="urn:microsoft.com/office/officeart/2005/8/layout/hList1"/>
    <dgm:cxn modelId="{27F2427B-596E-4274-9260-EE900A7A237A}" type="presParOf" srcId="{DD201F49-339B-4743-AA3F-F205E2477490}" destId="{C10C44FB-D5E0-4A17-B5EC-867B06ACAA58}" srcOrd="1" destOrd="0" presId="urn:microsoft.com/office/officeart/2005/8/layout/hList1"/>
    <dgm:cxn modelId="{9082FF43-F41F-498F-A60E-BD437C23B53D}" type="presParOf" srcId="{216C04AB-F134-4D3B-8C17-E4D4C79993FF}" destId="{0AC6E462-4060-4758-8A7B-2CE97508C7B8}" srcOrd="3" destOrd="0" presId="urn:microsoft.com/office/officeart/2005/8/layout/hList1"/>
    <dgm:cxn modelId="{59CE2427-8AE8-495E-B90C-412E91F950DF}" type="presParOf" srcId="{216C04AB-F134-4D3B-8C17-E4D4C79993FF}" destId="{D59909E3-3E72-43D0-AF11-8D71BECBC51F}" srcOrd="4" destOrd="0" presId="urn:microsoft.com/office/officeart/2005/8/layout/hList1"/>
    <dgm:cxn modelId="{18AFADF1-C6C3-4A6A-AB38-FBA2663D4210}" type="presParOf" srcId="{D59909E3-3E72-43D0-AF11-8D71BECBC51F}" destId="{E2CCF20D-F3E3-44FA-A585-6CE00B557B1E}" srcOrd="0" destOrd="0" presId="urn:microsoft.com/office/officeart/2005/8/layout/hList1"/>
    <dgm:cxn modelId="{CA1920A3-B207-4249-801E-25666F1F31FF}" type="presParOf" srcId="{D59909E3-3E72-43D0-AF11-8D71BECBC51F}" destId="{C1C594F2-64A7-495B-AF38-C5AE31E76E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１０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9212D05-4D14-46C3-A15B-5B1449462B5A}" type="presOf" srcId="{3E28579C-2CD4-46AC-8F0E-EE6547745E0F}" destId="{90D5FD44-6A58-4B2F-BB43-F19CF322C30C}" srcOrd="0" destOrd="0" presId="urn:microsoft.com/office/officeart/2005/8/layout/hierarchy4"/>
    <dgm:cxn modelId="{57353212-4681-456C-8A72-A3DF60C0E770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6A2DDC3-910C-43A9-91DB-201F7559916B}" type="presOf" srcId="{BA121A76-DE1F-48F7-B5A2-09FB7CEAE82E}" destId="{7435A3FD-31E5-411C-9866-A88359BC06EC}" srcOrd="0" destOrd="0" presId="urn:microsoft.com/office/officeart/2005/8/layout/hierarchy4"/>
    <dgm:cxn modelId="{6595A466-FEC7-4389-8B9A-1578576E635A}" type="presParOf" srcId="{AE8731F0-7399-45FB-9BAD-949D652B74B9}" destId="{6DFA7B42-FEF6-45AA-BA26-9D2575C71D2F}" srcOrd="0" destOrd="0" presId="urn:microsoft.com/office/officeart/2005/8/layout/hierarchy4"/>
    <dgm:cxn modelId="{C84E9D4A-5FB2-4D6B-951B-6B815C5A293C}" type="presParOf" srcId="{6DFA7B42-FEF6-45AA-BA26-9D2575C71D2F}" destId="{90D5FD44-6A58-4B2F-BB43-F19CF322C30C}" srcOrd="0" destOrd="0" presId="urn:microsoft.com/office/officeart/2005/8/layout/hierarchy4"/>
    <dgm:cxn modelId="{6CDABC42-B62F-4351-902C-CCD2B474C5BA}" type="presParOf" srcId="{6DFA7B42-FEF6-45AA-BA26-9D2575C71D2F}" destId="{E4876E20-FB5D-4798-9A94-7730F0D93C42}" srcOrd="1" destOrd="0" presId="urn:microsoft.com/office/officeart/2005/8/layout/hierarchy4"/>
    <dgm:cxn modelId="{5E433423-D242-488F-8215-24D18D869255}" type="presParOf" srcId="{6DFA7B42-FEF6-45AA-BA26-9D2575C71D2F}" destId="{C9A1FD36-5989-4DD0-BE4C-BC90000A04B2}" srcOrd="2" destOrd="0" presId="urn:microsoft.com/office/officeart/2005/8/layout/hierarchy4"/>
    <dgm:cxn modelId="{E4727161-F743-411A-B77F-A211B2872F28}" type="presParOf" srcId="{C9A1FD36-5989-4DD0-BE4C-BC90000A04B2}" destId="{96B5B5EA-6F0F-4475-9F51-85EF9748D62C}" srcOrd="0" destOrd="0" presId="urn:microsoft.com/office/officeart/2005/8/layout/hierarchy4"/>
    <dgm:cxn modelId="{65A7346A-901D-4BEA-84AB-96CEAB402A19}" type="presParOf" srcId="{96B5B5EA-6F0F-4475-9F51-85EF9748D62C}" destId="{7435A3FD-31E5-411C-9866-A88359BC06EC}" srcOrd="0" destOrd="0" presId="urn:microsoft.com/office/officeart/2005/8/layout/hierarchy4"/>
    <dgm:cxn modelId="{56A3576C-E1BE-4881-B295-EC58C6234182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7C5C9B57-6438-4A6A-A06A-451C5B0CDB57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A2DABED-25E9-44CE-882E-77437EB2F456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AE01FE8-FC0A-42EC-8D2D-5C3201DB0462}" type="presOf" srcId="{FEEF2023-353B-4EDE-9F28-58B40AA91B8C}" destId="{AE8731F0-7399-45FB-9BAD-949D652B74B9}" srcOrd="0" destOrd="0" presId="urn:microsoft.com/office/officeart/2005/8/layout/hierarchy4"/>
    <dgm:cxn modelId="{7EF2D566-1DF1-4950-8E78-4863529FBD58}" type="presParOf" srcId="{AE8731F0-7399-45FB-9BAD-949D652B74B9}" destId="{6DFA7B42-FEF6-45AA-BA26-9D2575C71D2F}" srcOrd="0" destOrd="0" presId="urn:microsoft.com/office/officeart/2005/8/layout/hierarchy4"/>
    <dgm:cxn modelId="{810B651E-B033-4B77-9803-D6AE7F44AE6B}" type="presParOf" srcId="{6DFA7B42-FEF6-45AA-BA26-9D2575C71D2F}" destId="{90D5FD44-6A58-4B2F-BB43-F19CF322C30C}" srcOrd="0" destOrd="0" presId="urn:microsoft.com/office/officeart/2005/8/layout/hierarchy4"/>
    <dgm:cxn modelId="{A3D267A2-BDFE-460A-964D-0879209B184B}" type="presParOf" srcId="{6DFA7B42-FEF6-45AA-BA26-9D2575C71D2F}" destId="{E4876E20-FB5D-4798-9A94-7730F0D93C42}" srcOrd="1" destOrd="0" presId="urn:microsoft.com/office/officeart/2005/8/layout/hierarchy4"/>
    <dgm:cxn modelId="{E2073FA9-2958-4C6A-8282-5A2D3D52043F}" type="presParOf" srcId="{6DFA7B42-FEF6-45AA-BA26-9D2575C71D2F}" destId="{C9A1FD36-5989-4DD0-BE4C-BC90000A04B2}" srcOrd="2" destOrd="0" presId="urn:microsoft.com/office/officeart/2005/8/layout/hierarchy4"/>
    <dgm:cxn modelId="{4815739C-B52D-408F-87B7-2C58E095FA63}" type="presParOf" srcId="{C9A1FD36-5989-4DD0-BE4C-BC90000A04B2}" destId="{96B5B5EA-6F0F-4475-9F51-85EF9748D62C}" srcOrd="0" destOrd="0" presId="urn:microsoft.com/office/officeart/2005/8/layout/hierarchy4"/>
    <dgm:cxn modelId="{DD03D21D-7BE6-4419-8C7F-FA1F30359252}" type="presParOf" srcId="{96B5B5EA-6F0F-4475-9F51-85EF9748D62C}" destId="{7435A3FD-31E5-411C-9866-A88359BC06EC}" srcOrd="0" destOrd="0" presId="urn:microsoft.com/office/officeart/2005/8/layout/hierarchy4"/>
    <dgm:cxn modelId="{E2780F7A-AF54-497A-B437-81F77B27AE61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二補數「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4EBF88D2-960B-4ABA-9D7D-10CDB00E5B4B}" type="presOf" srcId="{3E28579C-2CD4-46AC-8F0E-EE6547745E0F}" destId="{90D5FD44-6A58-4B2F-BB43-F19CF322C30C}" srcOrd="0" destOrd="0" presId="urn:microsoft.com/office/officeart/2005/8/layout/hierarchy4"/>
    <dgm:cxn modelId="{62D13828-60EB-4D02-A5D3-E32FDA55A57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A9EF95C-F9FD-42F8-83C5-DF1081F61BE9}" type="presOf" srcId="{BA121A76-DE1F-48F7-B5A2-09FB7CEAE82E}" destId="{7435A3FD-31E5-411C-9866-A88359BC06EC}" srcOrd="0" destOrd="0" presId="urn:microsoft.com/office/officeart/2005/8/layout/hierarchy4"/>
    <dgm:cxn modelId="{EAB51338-A397-4D0B-A2DE-EA139C219923}" type="presParOf" srcId="{AE8731F0-7399-45FB-9BAD-949D652B74B9}" destId="{6DFA7B42-FEF6-45AA-BA26-9D2575C71D2F}" srcOrd="0" destOrd="0" presId="urn:microsoft.com/office/officeart/2005/8/layout/hierarchy4"/>
    <dgm:cxn modelId="{D28C204A-DE8F-4C1A-99A5-EB773A6FE81D}" type="presParOf" srcId="{6DFA7B42-FEF6-45AA-BA26-9D2575C71D2F}" destId="{90D5FD44-6A58-4B2F-BB43-F19CF322C30C}" srcOrd="0" destOrd="0" presId="urn:microsoft.com/office/officeart/2005/8/layout/hierarchy4"/>
    <dgm:cxn modelId="{9596C65B-EEA3-4C26-8E70-0706333C3D71}" type="presParOf" srcId="{6DFA7B42-FEF6-45AA-BA26-9D2575C71D2F}" destId="{E4876E20-FB5D-4798-9A94-7730F0D93C42}" srcOrd="1" destOrd="0" presId="urn:microsoft.com/office/officeart/2005/8/layout/hierarchy4"/>
    <dgm:cxn modelId="{FA0E6D9F-7705-4BDA-8EDF-FFCE3730FB53}" type="presParOf" srcId="{6DFA7B42-FEF6-45AA-BA26-9D2575C71D2F}" destId="{C9A1FD36-5989-4DD0-BE4C-BC90000A04B2}" srcOrd="2" destOrd="0" presId="urn:microsoft.com/office/officeart/2005/8/layout/hierarchy4"/>
    <dgm:cxn modelId="{D739D3C5-9C57-4F9D-8A2C-13F2701B09E0}" type="presParOf" srcId="{C9A1FD36-5989-4DD0-BE4C-BC90000A04B2}" destId="{96B5B5EA-6F0F-4475-9F51-85EF9748D62C}" srcOrd="0" destOrd="0" presId="urn:microsoft.com/office/officeart/2005/8/layout/hierarchy4"/>
    <dgm:cxn modelId="{AE01BB93-39EC-46CD-8165-473A044C41E0}" type="presParOf" srcId="{96B5B5EA-6F0F-4475-9F51-85EF9748D62C}" destId="{7435A3FD-31E5-411C-9866-A88359BC06EC}" srcOrd="0" destOrd="0" presId="urn:microsoft.com/office/officeart/2005/8/layout/hierarchy4"/>
    <dgm:cxn modelId="{F74BC580-2735-4470-80A6-123BF581CF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１３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B62453E-091B-4BB8-A2FA-92FD0FC63A27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479CEB2-9181-473E-BAF1-2F55654C82E5}" type="presOf" srcId="{FEEF2023-353B-4EDE-9F28-58B40AA91B8C}" destId="{AE8731F0-7399-45FB-9BAD-949D652B74B9}" srcOrd="0" destOrd="0" presId="urn:microsoft.com/office/officeart/2005/8/layout/hierarchy4"/>
    <dgm:cxn modelId="{DD53ACDD-7036-4942-ABF7-7D2C9CB041F8}" type="presOf" srcId="{BA121A76-DE1F-48F7-B5A2-09FB7CEAE82E}" destId="{7435A3FD-31E5-411C-9866-A88359BC06EC}" srcOrd="0" destOrd="0" presId="urn:microsoft.com/office/officeart/2005/8/layout/hierarchy4"/>
    <dgm:cxn modelId="{5AD3C7DD-BF56-4427-AC15-C50CD6537E6B}" type="presParOf" srcId="{AE8731F0-7399-45FB-9BAD-949D652B74B9}" destId="{6DFA7B42-FEF6-45AA-BA26-9D2575C71D2F}" srcOrd="0" destOrd="0" presId="urn:microsoft.com/office/officeart/2005/8/layout/hierarchy4"/>
    <dgm:cxn modelId="{8D8EE1FA-63E4-4E61-AD34-0AA918F7729C}" type="presParOf" srcId="{6DFA7B42-FEF6-45AA-BA26-9D2575C71D2F}" destId="{90D5FD44-6A58-4B2F-BB43-F19CF322C30C}" srcOrd="0" destOrd="0" presId="urn:microsoft.com/office/officeart/2005/8/layout/hierarchy4"/>
    <dgm:cxn modelId="{5282DF8B-F9C6-425A-9B98-0C5E5D4946E7}" type="presParOf" srcId="{6DFA7B42-FEF6-45AA-BA26-9D2575C71D2F}" destId="{E4876E20-FB5D-4798-9A94-7730F0D93C42}" srcOrd="1" destOrd="0" presId="urn:microsoft.com/office/officeart/2005/8/layout/hierarchy4"/>
    <dgm:cxn modelId="{9D537449-075E-4081-93E8-39CEE6CE6D68}" type="presParOf" srcId="{6DFA7B42-FEF6-45AA-BA26-9D2575C71D2F}" destId="{C9A1FD36-5989-4DD0-BE4C-BC90000A04B2}" srcOrd="2" destOrd="0" presId="urn:microsoft.com/office/officeart/2005/8/layout/hierarchy4"/>
    <dgm:cxn modelId="{16C40324-9608-4F3B-A903-F069D8EF78D3}" type="presParOf" srcId="{C9A1FD36-5989-4DD0-BE4C-BC90000A04B2}" destId="{96B5B5EA-6F0F-4475-9F51-85EF9748D62C}" srcOrd="0" destOrd="0" presId="urn:microsoft.com/office/officeart/2005/8/layout/hierarchy4"/>
    <dgm:cxn modelId="{ACE4D793-2681-4060-B6F8-D3320B4524F1}" type="presParOf" srcId="{96B5B5EA-6F0F-4475-9F51-85EF9748D62C}" destId="{7435A3FD-31E5-411C-9866-A88359BC06EC}" srcOrd="0" destOrd="0" presId="urn:microsoft.com/office/officeart/2005/8/layout/hierarchy4"/>
    <dgm:cxn modelId="{E9A985E6-11F4-4D20-AE66-B3553EE686C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１４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二補數表示法的一正一負相加，且結果為正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942BFA-C6F3-4958-BB8A-D307D9BA741F}" type="presOf" srcId="{FEEF2023-353B-4EDE-9F28-58B40AA91B8C}" destId="{AE8731F0-7399-45FB-9BAD-949D652B74B9}" srcOrd="0" destOrd="0" presId="urn:microsoft.com/office/officeart/2005/8/layout/hierarchy4"/>
    <dgm:cxn modelId="{3EEB2F19-E7AA-41BA-9547-76AE18923A1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28468DA4-C937-4A3D-B9D5-FCFA5FC7098F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10745C1D-0193-4B85-98E9-E30B7D43FD83}" type="presParOf" srcId="{AE8731F0-7399-45FB-9BAD-949D652B74B9}" destId="{6DFA7B42-FEF6-45AA-BA26-9D2575C71D2F}" srcOrd="0" destOrd="0" presId="urn:microsoft.com/office/officeart/2005/8/layout/hierarchy4"/>
    <dgm:cxn modelId="{528FF942-2C81-45F8-8560-7F4CC26255CD}" type="presParOf" srcId="{6DFA7B42-FEF6-45AA-BA26-9D2575C71D2F}" destId="{90D5FD44-6A58-4B2F-BB43-F19CF322C30C}" srcOrd="0" destOrd="0" presId="urn:microsoft.com/office/officeart/2005/8/layout/hierarchy4"/>
    <dgm:cxn modelId="{1F50FB71-AD1E-448E-B118-0A3E28F9895B}" type="presParOf" srcId="{6DFA7B42-FEF6-45AA-BA26-9D2575C71D2F}" destId="{E4876E20-FB5D-4798-9A94-7730F0D93C42}" srcOrd="1" destOrd="0" presId="urn:microsoft.com/office/officeart/2005/8/layout/hierarchy4"/>
    <dgm:cxn modelId="{A98216C4-0DFF-4126-BEA9-50E4066EF3BA}" type="presParOf" srcId="{6DFA7B42-FEF6-45AA-BA26-9D2575C71D2F}" destId="{C9A1FD36-5989-4DD0-BE4C-BC90000A04B2}" srcOrd="2" destOrd="0" presId="urn:microsoft.com/office/officeart/2005/8/layout/hierarchy4"/>
    <dgm:cxn modelId="{B3EE68C4-7427-4B58-A359-67C71D927080}" type="presParOf" srcId="{C9A1FD36-5989-4DD0-BE4C-BC90000A04B2}" destId="{96B5B5EA-6F0F-4475-9F51-85EF9748D62C}" srcOrd="0" destOrd="0" presId="urn:microsoft.com/office/officeart/2005/8/layout/hierarchy4"/>
    <dgm:cxn modelId="{9A9E54A2-3529-42AD-A3E3-2186DFB67118}" type="presParOf" srcId="{96B5B5EA-6F0F-4475-9F51-85EF9748D62C}" destId="{7435A3FD-31E5-411C-9866-A88359BC06EC}" srcOrd="0" destOrd="0" presId="urn:microsoft.com/office/officeart/2005/8/layout/hierarchy4"/>
    <dgm:cxn modelId="{07F084DF-709E-4B8A-B387-F7BFDEC205D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１５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5798590-E820-4FAF-BDA7-59A9F14A77CC}" type="presOf" srcId="{FEEF2023-353B-4EDE-9F28-58B40AA91B8C}" destId="{AE8731F0-7399-45FB-9BAD-949D652B74B9}" srcOrd="0" destOrd="0" presId="urn:microsoft.com/office/officeart/2005/8/layout/hierarchy4"/>
    <dgm:cxn modelId="{9B65ECE3-AB3A-45C3-BAD3-525162897445}" type="presOf" srcId="{BA121A76-DE1F-48F7-B5A2-09FB7CEAE82E}" destId="{7435A3FD-31E5-411C-9866-A88359BC06EC}" srcOrd="0" destOrd="0" presId="urn:microsoft.com/office/officeart/2005/8/layout/hierarchy4"/>
    <dgm:cxn modelId="{51707FDB-CBB6-45CC-B641-6A2430435B0E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9BEF8D83-626B-4F4C-9F78-98D15A9F0E34}" type="presParOf" srcId="{AE8731F0-7399-45FB-9BAD-949D652B74B9}" destId="{6DFA7B42-FEF6-45AA-BA26-9D2575C71D2F}" srcOrd="0" destOrd="0" presId="urn:microsoft.com/office/officeart/2005/8/layout/hierarchy4"/>
    <dgm:cxn modelId="{E9403D40-B999-46EA-A0F3-93BB536D1EB7}" type="presParOf" srcId="{6DFA7B42-FEF6-45AA-BA26-9D2575C71D2F}" destId="{90D5FD44-6A58-4B2F-BB43-F19CF322C30C}" srcOrd="0" destOrd="0" presId="urn:microsoft.com/office/officeart/2005/8/layout/hierarchy4"/>
    <dgm:cxn modelId="{90D5B6F9-3DC2-4716-8AAE-28C0582C4AAA}" type="presParOf" srcId="{6DFA7B42-FEF6-45AA-BA26-9D2575C71D2F}" destId="{E4876E20-FB5D-4798-9A94-7730F0D93C42}" srcOrd="1" destOrd="0" presId="urn:microsoft.com/office/officeart/2005/8/layout/hierarchy4"/>
    <dgm:cxn modelId="{4A9ECF27-9573-4A6F-9667-EA77581F4174}" type="presParOf" srcId="{6DFA7B42-FEF6-45AA-BA26-9D2575C71D2F}" destId="{C9A1FD36-5989-4DD0-BE4C-BC90000A04B2}" srcOrd="2" destOrd="0" presId="urn:microsoft.com/office/officeart/2005/8/layout/hierarchy4"/>
    <dgm:cxn modelId="{4C21F191-06AD-46E9-8CC1-57DAFBFE1652}" type="presParOf" srcId="{C9A1FD36-5989-4DD0-BE4C-BC90000A04B2}" destId="{96B5B5EA-6F0F-4475-9F51-85EF9748D62C}" srcOrd="0" destOrd="0" presId="urn:microsoft.com/office/officeart/2005/8/layout/hierarchy4"/>
    <dgm:cxn modelId="{077BC75D-8EDF-4560-98FF-7E4677722CF6}" type="presParOf" srcId="{96B5B5EA-6F0F-4475-9F51-85EF9748D62C}" destId="{7435A3FD-31E5-411C-9866-A88359BC06EC}" srcOrd="0" destOrd="0" presId="urn:microsoft.com/office/officeart/2005/8/layout/hierarchy4"/>
    <dgm:cxn modelId="{7BE575DE-2E86-4955-BF64-24DAFB31DA9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8DB4-C562-44D8-9CD5-FABF72BDC18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5F95BA0-C460-4AC5-83AF-2B4695E58AC2}">
      <dgm:prSet custT="1"/>
      <dgm:spPr/>
      <dgm:t>
        <a:bodyPr/>
        <a:lstStyle/>
        <a:p>
          <a:pPr rtl="0"/>
          <a:r>
            <a:rPr 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FD088F-D220-4138-B0BF-DB93C4D1BA74}" type="par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4B2F4C5-3DA9-4A71-9E13-48842039CDB8}" type="sib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5E33FA8-2491-44EC-A093-96E466A01ED3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29EA56-EFEA-4483-A35A-8512368852DC}" type="par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5F720B9E-B269-4AF1-823A-732C22FDC166}" type="sib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81FEB9AA-5EBD-4CDD-AFA1-EC96088A3A1F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6B9485-81DB-4288-AEC5-ECDEAE9195A9}" type="par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AFFE3850-BDBB-4B46-AD36-830B5C371F40}" type="sib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B37E8EB9-0D3E-4976-AA51-026AB3E28DDB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CE895-7001-4DA5-ABC7-BE4D43069397}" type="par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80F22E46-57C7-4DE2-8212-22915D4B0DA5}" type="sib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192015A1-4958-4FC7-8302-3BF11A875408}" type="pres">
      <dgm:prSet presAssocID="{8EE78DB4-C562-44D8-9CD5-FABF72BDC1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FBA458-6083-4436-9DBA-D2227B6B7F20}" type="pres">
      <dgm:prSet presAssocID="{85F95BA0-C460-4AC5-83AF-2B4695E58AC2}" presName="vertOne" presStyleCnt="0"/>
      <dgm:spPr/>
    </dgm:pt>
    <dgm:pt modelId="{69475E7D-5C3B-4B2D-8DCB-FB9D39E88431}" type="pres">
      <dgm:prSet presAssocID="{85F95BA0-C460-4AC5-83AF-2B4695E58AC2}" presName="txOne" presStyleLbl="node0" presStyleIdx="0" presStyleCnt="1" custScaleY="559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A0160-F397-4407-871B-6DC95C804116}" type="pres">
      <dgm:prSet presAssocID="{85F95BA0-C460-4AC5-83AF-2B4695E58AC2}" presName="parTransOne" presStyleCnt="0"/>
      <dgm:spPr/>
    </dgm:pt>
    <dgm:pt modelId="{6416B80A-8B7A-4EC0-BD36-F00014FD4243}" type="pres">
      <dgm:prSet presAssocID="{85F95BA0-C460-4AC5-83AF-2B4695E58AC2}" presName="horzOne" presStyleCnt="0"/>
      <dgm:spPr/>
    </dgm:pt>
    <dgm:pt modelId="{A8052BD9-92CE-4198-96A8-D573827CDCE9}" type="pres">
      <dgm:prSet presAssocID="{D5E33FA8-2491-44EC-A093-96E466A01ED3}" presName="vertTwo" presStyleCnt="0"/>
      <dgm:spPr/>
    </dgm:pt>
    <dgm:pt modelId="{0E1FF7B9-E03A-42AE-8BEA-E9E0C3FB1511}" type="pres">
      <dgm:prSet presAssocID="{D5E33FA8-2491-44EC-A093-96E466A01ED3}" presName="txTwo" presStyleLbl="node2" presStyleIdx="0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ADDF-F92A-4E8C-91E5-8D20A338C99E}" type="pres">
      <dgm:prSet presAssocID="{D5E33FA8-2491-44EC-A093-96E466A01ED3}" presName="horzTwo" presStyleCnt="0"/>
      <dgm:spPr/>
    </dgm:pt>
    <dgm:pt modelId="{CB517F4C-CF63-40C0-9977-D238ACACD2D3}" type="pres">
      <dgm:prSet presAssocID="{5F720B9E-B269-4AF1-823A-732C22FDC166}" presName="sibSpaceTwo" presStyleCnt="0"/>
      <dgm:spPr/>
    </dgm:pt>
    <dgm:pt modelId="{3D2D1EE8-5550-4642-BFB2-664F793812B5}" type="pres">
      <dgm:prSet presAssocID="{81FEB9AA-5EBD-4CDD-AFA1-EC96088A3A1F}" presName="vertTwo" presStyleCnt="0"/>
      <dgm:spPr/>
    </dgm:pt>
    <dgm:pt modelId="{A57E9624-E1B7-4DCA-A1DC-8B3650814276}" type="pres">
      <dgm:prSet presAssocID="{81FEB9AA-5EBD-4CDD-AFA1-EC96088A3A1F}" presName="txTwo" presStyleLbl="node2" presStyleIdx="1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E86899-8CAD-4DD2-AB02-1BCABD5DEC1B}" type="pres">
      <dgm:prSet presAssocID="{81FEB9AA-5EBD-4CDD-AFA1-EC96088A3A1F}" presName="horzTwo" presStyleCnt="0"/>
      <dgm:spPr/>
    </dgm:pt>
    <dgm:pt modelId="{9F06939D-F857-46EF-8D50-89EF490BC520}" type="pres">
      <dgm:prSet presAssocID="{AFFE3850-BDBB-4B46-AD36-830B5C371F40}" presName="sibSpaceTwo" presStyleCnt="0"/>
      <dgm:spPr/>
    </dgm:pt>
    <dgm:pt modelId="{4FEED2A8-AB22-4840-9513-0F49F8F1308F}" type="pres">
      <dgm:prSet presAssocID="{B37E8EB9-0D3E-4976-AA51-026AB3E28DDB}" presName="vertTwo" presStyleCnt="0"/>
      <dgm:spPr/>
    </dgm:pt>
    <dgm:pt modelId="{39824335-746F-4D2F-B079-1ECAA6ACC703}" type="pres">
      <dgm:prSet presAssocID="{B37E8EB9-0D3E-4976-AA51-026AB3E28DDB}" presName="txTwo" presStyleLbl="node2" presStyleIdx="2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F79A80-BC52-4469-B21C-A222F41015E3}" type="pres">
      <dgm:prSet presAssocID="{B37E8EB9-0D3E-4976-AA51-026AB3E28DDB}" presName="horzTwo" presStyleCnt="0"/>
      <dgm:spPr/>
    </dgm:pt>
  </dgm:ptLst>
  <dgm:cxnLst>
    <dgm:cxn modelId="{072FE8F9-17CC-4C98-8D83-5F0E3BED6B69}" srcId="{85F95BA0-C460-4AC5-83AF-2B4695E58AC2}" destId="{81FEB9AA-5EBD-4CDD-AFA1-EC96088A3A1F}" srcOrd="1" destOrd="0" parTransId="{8C6B9485-81DB-4288-AEC5-ECDEAE9195A9}" sibTransId="{AFFE3850-BDBB-4B46-AD36-830B5C371F40}"/>
    <dgm:cxn modelId="{3ECCA6E9-53E2-41B1-A453-0977CDF60DC2}" srcId="{8EE78DB4-C562-44D8-9CD5-FABF72BDC182}" destId="{85F95BA0-C460-4AC5-83AF-2B4695E58AC2}" srcOrd="0" destOrd="0" parTransId="{6DFD088F-D220-4138-B0BF-DB93C4D1BA74}" sibTransId="{D4B2F4C5-3DA9-4A71-9E13-48842039CDB8}"/>
    <dgm:cxn modelId="{2DC78406-836E-40AE-924A-9913768F4CAE}" type="presOf" srcId="{81FEB9AA-5EBD-4CDD-AFA1-EC96088A3A1F}" destId="{A57E9624-E1B7-4DCA-A1DC-8B3650814276}" srcOrd="0" destOrd="0" presId="urn:microsoft.com/office/officeart/2005/8/layout/hierarchy4"/>
    <dgm:cxn modelId="{95B52044-430D-4E9B-9790-19AECBC09A41}" srcId="{85F95BA0-C460-4AC5-83AF-2B4695E58AC2}" destId="{B37E8EB9-0D3E-4976-AA51-026AB3E28DDB}" srcOrd="2" destOrd="0" parTransId="{D65CE895-7001-4DA5-ABC7-BE4D43069397}" sibTransId="{80F22E46-57C7-4DE2-8212-22915D4B0DA5}"/>
    <dgm:cxn modelId="{7FA2E1BA-EFB5-43C4-9427-F6BA6AAFC12F}" type="presOf" srcId="{B37E8EB9-0D3E-4976-AA51-026AB3E28DDB}" destId="{39824335-746F-4D2F-B079-1ECAA6ACC703}" srcOrd="0" destOrd="0" presId="urn:microsoft.com/office/officeart/2005/8/layout/hierarchy4"/>
    <dgm:cxn modelId="{B7F6A509-9EB2-410D-85AC-BA9DBD4D2AE9}" type="presOf" srcId="{8EE78DB4-C562-44D8-9CD5-FABF72BDC182}" destId="{192015A1-4958-4FC7-8302-3BF11A875408}" srcOrd="0" destOrd="0" presId="urn:microsoft.com/office/officeart/2005/8/layout/hierarchy4"/>
    <dgm:cxn modelId="{C579CEC9-2E23-4E63-A1D9-DAC31DB31FBC}" srcId="{85F95BA0-C460-4AC5-83AF-2B4695E58AC2}" destId="{D5E33FA8-2491-44EC-A093-96E466A01ED3}" srcOrd="0" destOrd="0" parTransId="{9B29EA56-EFEA-4483-A35A-8512368852DC}" sibTransId="{5F720B9E-B269-4AF1-823A-732C22FDC166}"/>
    <dgm:cxn modelId="{3024A2AF-B472-4176-9937-90CE71C1E6BF}" type="presOf" srcId="{D5E33FA8-2491-44EC-A093-96E466A01ED3}" destId="{0E1FF7B9-E03A-42AE-8BEA-E9E0C3FB1511}" srcOrd="0" destOrd="0" presId="urn:microsoft.com/office/officeart/2005/8/layout/hierarchy4"/>
    <dgm:cxn modelId="{8D599CB4-AF88-44A2-9848-58D3DB977EF6}" type="presOf" srcId="{85F95BA0-C460-4AC5-83AF-2B4695E58AC2}" destId="{69475E7D-5C3B-4B2D-8DCB-FB9D39E88431}" srcOrd="0" destOrd="0" presId="urn:microsoft.com/office/officeart/2005/8/layout/hierarchy4"/>
    <dgm:cxn modelId="{080F96C4-0D54-4E82-B3F7-23DCC1833355}" type="presParOf" srcId="{192015A1-4958-4FC7-8302-3BF11A875408}" destId="{89FBA458-6083-4436-9DBA-D2227B6B7F20}" srcOrd="0" destOrd="0" presId="urn:microsoft.com/office/officeart/2005/8/layout/hierarchy4"/>
    <dgm:cxn modelId="{7C9F11A0-768F-425B-B441-F0B75E031B61}" type="presParOf" srcId="{89FBA458-6083-4436-9DBA-D2227B6B7F20}" destId="{69475E7D-5C3B-4B2D-8DCB-FB9D39E88431}" srcOrd="0" destOrd="0" presId="urn:microsoft.com/office/officeart/2005/8/layout/hierarchy4"/>
    <dgm:cxn modelId="{70FB4D45-DFEE-4756-B000-BEED934C6C7F}" type="presParOf" srcId="{89FBA458-6083-4436-9DBA-D2227B6B7F20}" destId="{B16A0160-F397-4407-871B-6DC95C804116}" srcOrd="1" destOrd="0" presId="urn:microsoft.com/office/officeart/2005/8/layout/hierarchy4"/>
    <dgm:cxn modelId="{CDAD876F-825D-429C-B56B-9D64F6619456}" type="presParOf" srcId="{89FBA458-6083-4436-9DBA-D2227B6B7F20}" destId="{6416B80A-8B7A-4EC0-BD36-F00014FD4243}" srcOrd="2" destOrd="0" presId="urn:microsoft.com/office/officeart/2005/8/layout/hierarchy4"/>
    <dgm:cxn modelId="{62C13D05-C495-44AF-9217-065BBC6D8674}" type="presParOf" srcId="{6416B80A-8B7A-4EC0-BD36-F00014FD4243}" destId="{A8052BD9-92CE-4198-96A8-D573827CDCE9}" srcOrd="0" destOrd="0" presId="urn:microsoft.com/office/officeart/2005/8/layout/hierarchy4"/>
    <dgm:cxn modelId="{C96603F7-564B-46B8-A9F5-7DF2F71724B3}" type="presParOf" srcId="{A8052BD9-92CE-4198-96A8-D573827CDCE9}" destId="{0E1FF7B9-E03A-42AE-8BEA-E9E0C3FB1511}" srcOrd="0" destOrd="0" presId="urn:microsoft.com/office/officeart/2005/8/layout/hierarchy4"/>
    <dgm:cxn modelId="{D595DEF7-738D-434A-9083-702B55392BCE}" type="presParOf" srcId="{A8052BD9-92CE-4198-96A8-D573827CDCE9}" destId="{2E77ADDF-F92A-4E8C-91E5-8D20A338C99E}" srcOrd="1" destOrd="0" presId="urn:microsoft.com/office/officeart/2005/8/layout/hierarchy4"/>
    <dgm:cxn modelId="{80F896C9-C649-4FF7-B25A-868D1C9605A2}" type="presParOf" srcId="{6416B80A-8B7A-4EC0-BD36-F00014FD4243}" destId="{CB517F4C-CF63-40C0-9977-D238ACACD2D3}" srcOrd="1" destOrd="0" presId="urn:microsoft.com/office/officeart/2005/8/layout/hierarchy4"/>
    <dgm:cxn modelId="{73F5B9BF-CBBA-4E34-9834-ABF508031725}" type="presParOf" srcId="{6416B80A-8B7A-4EC0-BD36-F00014FD4243}" destId="{3D2D1EE8-5550-4642-BFB2-664F793812B5}" srcOrd="2" destOrd="0" presId="urn:microsoft.com/office/officeart/2005/8/layout/hierarchy4"/>
    <dgm:cxn modelId="{F051B22B-33B9-4F5E-A7F7-C03E09513B5C}" type="presParOf" srcId="{3D2D1EE8-5550-4642-BFB2-664F793812B5}" destId="{A57E9624-E1B7-4DCA-A1DC-8B3650814276}" srcOrd="0" destOrd="0" presId="urn:microsoft.com/office/officeart/2005/8/layout/hierarchy4"/>
    <dgm:cxn modelId="{9B12E2E2-9B7C-47A8-92C8-CC64B247AD82}" type="presParOf" srcId="{3D2D1EE8-5550-4642-BFB2-664F793812B5}" destId="{30E86899-8CAD-4DD2-AB02-1BCABD5DEC1B}" srcOrd="1" destOrd="0" presId="urn:microsoft.com/office/officeart/2005/8/layout/hierarchy4"/>
    <dgm:cxn modelId="{6C4E2002-0A3D-4A52-9CED-835F4FB5A099}" type="presParOf" srcId="{6416B80A-8B7A-4EC0-BD36-F00014FD4243}" destId="{9F06939D-F857-46EF-8D50-89EF490BC520}" srcOrd="3" destOrd="0" presId="urn:microsoft.com/office/officeart/2005/8/layout/hierarchy4"/>
    <dgm:cxn modelId="{F5260674-417A-40D5-9D61-57737CBC2382}" type="presParOf" srcId="{6416B80A-8B7A-4EC0-BD36-F00014FD4243}" destId="{4FEED2A8-AB22-4840-9513-0F49F8F1308F}" srcOrd="4" destOrd="0" presId="urn:microsoft.com/office/officeart/2005/8/layout/hierarchy4"/>
    <dgm:cxn modelId="{E16D2DFF-BE2B-4F51-BF4C-F32D784F0662}" type="presParOf" srcId="{4FEED2A8-AB22-4840-9513-0F49F8F1308F}" destId="{39824335-746F-4D2F-B079-1ECAA6ACC703}" srcOrd="0" destOrd="0" presId="urn:microsoft.com/office/officeart/2005/8/layout/hierarchy4"/>
    <dgm:cxn modelId="{BC1E0EEE-5AB4-4AB2-9F17-6CE2BDC7087B}" type="presParOf" srcId="{4FEED2A8-AB22-4840-9513-0F49F8F1308F}" destId="{2BF79A80-BC52-4469-B21C-A222F4101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１６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E6E5C28-92A7-47C7-941B-F6E0026ABBEC}" type="presOf" srcId="{3E28579C-2CD4-46AC-8F0E-EE6547745E0F}" destId="{90D5FD44-6A58-4B2F-BB43-F19CF322C30C}" srcOrd="0" destOrd="0" presId="urn:microsoft.com/office/officeart/2005/8/layout/hierarchy4"/>
    <dgm:cxn modelId="{78BA0529-E825-4BDC-86C8-85F7A8BDA08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16FF7BC-9FDE-4F4F-9FC6-C1A5F4D09A0D}" type="presOf" srcId="{BA121A76-DE1F-48F7-B5A2-09FB7CEAE82E}" destId="{7435A3FD-31E5-411C-9866-A88359BC06EC}" srcOrd="0" destOrd="0" presId="urn:microsoft.com/office/officeart/2005/8/layout/hierarchy4"/>
    <dgm:cxn modelId="{5088AFEC-19E8-4F61-8D22-9B7BFA625340}" type="presParOf" srcId="{AE8731F0-7399-45FB-9BAD-949D652B74B9}" destId="{6DFA7B42-FEF6-45AA-BA26-9D2575C71D2F}" srcOrd="0" destOrd="0" presId="urn:microsoft.com/office/officeart/2005/8/layout/hierarchy4"/>
    <dgm:cxn modelId="{4EFC8F51-E4A6-49B5-B8C6-47CCA92CEC94}" type="presParOf" srcId="{6DFA7B42-FEF6-45AA-BA26-9D2575C71D2F}" destId="{90D5FD44-6A58-4B2F-BB43-F19CF322C30C}" srcOrd="0" destOrd="0" presId="urn:microsoft.com/office/officeart/2005/8/layout/hierarchy4"/>
    <dgm:cxn modelId="{2DBFC090-9F0B-4BF6-AC01-2C456AC1AFF8}" type="presParOf" srcId="{6DFA7B42-FEF6-45AA-BA26-9D2575C71D2F}" destId="{E4876E20-FB5D-4798-9A94-7730F0D93C42}" srcOrd="1" destOrd="0" presId="urn:microsoft.com/office/officeart/2005/8/layout/hierarchy4"/>
    <dgm:cxn modelId="{DC74F3AE-AA2A-44C4-8DF1-3BA29C17A0E0}" type="presParOf" srcId="{6DFA7B42-FEF6-45AA-BA26-9D2575C71D2F}" destId="{C9A1FD36-5989-4DD0-BE4C-BC90000A04B2}" srcOrd="2" destOrd="0" presId="urn:microsoft.com/office/officeart/2005/8/layout/hierarchy4"/>
    <dgm:cxn modelId="{2384E8EE-333D-469B-ABD3-0F1FFBDE141C}" type="presParOf" srcId="{C9A1FD36-5989-4DD0-BE4C-BC90000A04B2}" destId="{96B5B5EA-6F0F-4475-9F51-85EF9748D62C}" srcOrd="0" destOrd="0" presId="urn:microsoft.com/office/officeart/2005/8/layout/hierarchy4"/>
    <dgm:cxn modelId="{0BC9BBB6-57A8-4B2F-A35F-46EFA48FF904}" type="presParOf" srcId="{96B5B5EA-6F0F-4475-9F51-85EF9748D62C}" destId="{7435A3FD-31E5-411C-9866-A88359BC06EC}" srcOrd="0" destOrd="0" presId="urn:microsoft.com/office/officeart/2005/8/layout/hierarchy4"/>
    <dgm:cxn modelId="{669209C2-4528-48E4-BF41-3322963AC68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１７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二補數表示法的兩正數相加結果超過正數儲存範圍，稱為</a:t>
          </a:r>
          <a:r>
            <a:rPr lang="zh-TW" altLang="en-US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A319BDF-BAA9-42CF-BA1C-3E032C37631F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862D512-8973-4499-9BE8-709E3A65B2D3}" type="presOf" srcId="{3E28579C-2CD4-46AC-8F0E-EE6547745E0F}" destId="{90D5FD44-6A58-4B2F-BB43-F19CF322C30C}" srcOrd="0" destOrd="0" presId="urn:microsoft.com/office/officeart/2005/8/layout/hierarchy4"/>
    <dgm:cxn modelId="{A4B470E6-38D8-49F3-832E-6E1854DA649C}" type="presOf" srcId="{FEEF2023-353B-4EDE-9F28-58B40AA91B8C}" destId="{AE8731F0-7399-45FB-9BAD-949D652B74B9}" srcOrd="0" destOrd="0" presId="urn:microsoft.com/office/officeart/2005/8/layout/hierarchy4"/>
    <dgm:cxn modelId="{32A70B8D-915D-4614-A1E9-CFD522A6C84C}" type="presParOf" srcId="{AE8731F0-7399-45FB-9BAD-949D652B74B9}" destId="{6DFA7B42-FEF6-45AA-BA26-9D2575C71D2F}" srcOrd="0" destOrd="0" presId="urn:microsoft.com/office/officeart/2005/8/layout/hierarchy4"/>
    <dgm:cxn modelId="{ABCFB665-0F81-4F8E-B1D8-B824DDFD37BE}" type="presParOf" srcId="{6DFA7B42-FEF6-45AA-BA26-9D2575C71D2F}" destId="{90D5FD44-6A58-4B2F-BB43-F19CF322C30C}" srcOrd="0" destOrd="0" presId="urn:microsoft.com/office/officeart/2005/8/layout/hierarchy4"/>
    <dgm:cxn modelId="{9AD3D9EB-EF0D-413B-ABA8-20A1DDB92F84}" type="presParOf" srcId="{6DFA7B42-FEF6-45AA-BA26-9D2575C71D2F}" destId="{E4876E20-FB5D-4798-9A94-7730F0D93C42}" srcOrd="1" destOrd="0" presId="urn:microsoft.com/office/officeart/2005/8/layout/hierarchy4"/>
    <dgm:cxn modelId="{EC52B4DC-776E-4BA5-A320-E0E4B1EDD00F}" type="presParOf" srcId="{6DFA7B42-FEF6-45AA-BA26-9D2575C71D2F}" destId="{C9A1FD36-5989-4DD0-BE4C-BC90000A04B2}" srcOrd="2" destOrd="0" presId="urn:microsoft.com/office/officeart/2005/8/layout/hierarchy4"/>
    <dgm:cxn modelId="{0EC75242-FB39-4728-AE1A-1ABA545D1B19}" type="presParOf" srcId="{C9A1FD36-5989-4DD0-BE4C-BC90000A04B2}" destId="{96B5B5EA-6F0F-4475-9F51-85EF9748D62C}" srcOrd="0" destOrd="0" presId="urn:microsoft.com/office/officeart/2005/8/layout/hierarchy4"/>
    <dgm:cxn modelId="{F541346E-1F61-46C5-BCBC-74EE4A1F7A94}" type="presParOf" srcId="{96B5B5EA-6F0F-4475-9F51-85EF9748D62C}" destId="{7435A3FD-31E5-411C-9866-A88359BC06EC}" srcOrd="0" destOrd="0" presId="urn:microsoft.com/office/officeart/2005/8/layout/hierarchy4"/>
    <dgm:cxn modelId="{AC0A0025-F2D6-4B8D-9A0B-0E9B6F6A0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１８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二補數表示法的兩負數相加結果小於負數儲存範圍，稱為</a:t>
          </a:r>
          <a:r>
            <a:rPr lang="zh-TW" altLang="en-US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E4C400-3DCF-4988-B0DA-4E7A136F798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302F7BE7-A01F-4D40-A8EF-8414C4804AF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11A7BA6-AC84-4B00-A529-AE657334F3B6}" type="presOf" srcId="{FEEF2023-353B-4EDE-9F28-58B40AA91B8C}" destId="{AE8731F0-7399-45FB-9BAD-949D652B74B9}" srcOrd="0" destOrd="0" presId="urn:microsoft.com/office/officeart/2005/8/layout/hierarchy4"/>
    <dgm:cxn modelId="{16F82364-CE02-49C9-9271-B12A7AC1897A}" type="presParOf" srcId="{AE8731F0-7399-45FB-9BAD-949D652B74B9}" destId="{6DFA7B42-FEF6-45AA-BA26-9D2575C71D2F}" srcOrd="0" destOrd="0" presId="urn:microsoft.com/office/officeart/2005/8/layout/hierarchy4"/>
    <dgm:cxn modelId="{12474ED0-49D5-4448-8D28-13DDB1E2CED5}" type="presParOf" srcId="{6DFA7B42-FEF6-45AA-BA26-9D2575C71D2F}" destId="{90D5FD44-6A58-4B2F-BB43-F19CF322C30C}" srcOrd="0" destOrd="0" presId="urn:microsoft.com/office/officeart/2005/8/layout/hierarchy4"/>
    <dgm:cxn modelId="{F5D0609C-4D68-44BF-AAA5-5990E2EF525A}" type="presParOf" srcId="{6DFA7B42-FEF6-45AA-BA26-9D2575C71D2F}" destId="{E4876E20-FB5D-4798-9A94-7730F0D93C42}" srcOrd="1" destOrd="0" presId="urn:microsoft.com/office/officeart/2005/8/layout/hierarchy4"/>
    <dgm:cxn modelId="{629B113E-4556-4E33-A563-F97FB77BBE0B}" type="presParOf" srcId="{6DFA7B42-FEF6-45AA-BA26-9D2575C71D2F}" destId="{C9A1FD36-5989-4DD0-BE4C-BC90000A04B2}" srcOrd="2" destOrd="0" presId="urn:microsoft.com/office/officeart/2005/8/layout/hierarchy4"/>
    <dgm:cxn modelId="{91BBC046-2C6F-4EDD-9543-122B28CC38E8}" type="presParOf" srcId="{C9A1FD36-5989-4DD0-BE4C-BC90000A04B2}" destId="{96B5B5EA-6F0F-4475-9F51-85EF9748D62C}" srcOrd="0" destOrd="0" presId="urn:microsoft.com/office/officeart/2005/8/layout/hierarchy4"/>
    <dgm:cxn modelId="{6E310199-5815-496B-B8D9-DBC825427E32}" type="presParOf" srcId="{96B5B5EA-6F0F-4475-9F51-85EF9748D62C}" destId="{7435A3FD-31E5-411C-9866-A88359BC06EC}" srcOrd="0" destOrd="0" presId="urn:microsoft.com/office/officeart/2005/8/layout/hierarchy4"/>
    <dgm:cxn modelId="{C486EE93-2989-4852-959D-39903D9E408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狀況一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&gt;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應為正數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449EFEC9-6A6B-4AFB-9230-C8C227B3D6D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故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得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300EE1-8F4B-4A57-BB2D-3309227C762B}" type="par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4F8C2402-C0DB-4AB6-8F53-CB8C39BF973C}" type="sib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391B45DE-0E83-4155-9F71-4B54784B1764}" type="presOf" srcId="{449EFEC9-6A6B-4AFB-9230-C8C227B3D6DE}" destId="{7DC7383E-ADB2-46E1-897F-D9B8D09E550B}" srcOrd="0" destOrd="1" presId="urn:microsoft.com/office/officeart/2005/8/layout/vList5"/>
    <dgm:cxn modelId="{8B5B2EA2-9FCC-472F-BDE7-D9E97F05400B}" type="presOf" srcId="{EEB6F6DD-B9BD-4669-B0F9-75DC19D6855D}" destId="{0643E201-289D-4494-9F23-F241D9D8CE52}" srcOrd="0" destOrd="0" presId="urn:microsoft.com/office/officeart/2005/8/layout/vList5"/>
    <dgm:cxn modelId="{949E7078-5897-47CB-95B7-443F2186089E}" type="presOf" srcId="{FF233A12-DA9B-4BEB-835A-81EFF874D99A}" destId="{7DC7383E-ADB2-46E1-897F-D9B8D09E550B}" srcOrd="0" destOrd="0" presId="urn:microsoft.com/office/officeart/2005/8/layout/vList5"/>
    <dgm:cxn modelId="{840912E0-CE27-4762-861F-172134C3BCFB}" srcId="{EEB6F6DD-B9BD-4669-B0F9-75DC19D6855D}" destId="{449EFEC9-6A6B-4AFB-9230-C8C227B3D6DE}" srcOrd="1" destOrd="0" parTransId="{33300EE1-8F4B-4A57-BB2D-3309227C762B}" sibTransId="{4F8C2402-C0DB-4AB6-8F53-CB8C39BF973C}"/>
    <dgm:cxn modelId="{2F8DD15D-4572-4B53-9660-B95B969A63EE}" type="presOf" srcId="{DE7121FE-F7AB-4140-B1A5-27008AED7521}" destId="{D41FFC9F-60A0-4144-9118-ECCDAEE9C26E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2DB9E40F-1C8B-4004-B9BE-EF7F105DEA6A}" type="presParOf" srcId="{D41FFC9F-60A0-4144-9118-ECCDAEE9C26E}" destId="{0E36B4EB-D3C8-481F-AD99-E788D24E1BDF}" srcOrd="0" destOrd="0" presId="urn:microsoft.com/office/officeart/2005/8/layout/vList5"/>
    <dgm:cxn modelId="{9FEA2269-BEC8-4993-B9B3-42C685666A1A}" type="presParOf" srcId="{0E36B4EB-D3C8-481F-AD99-E788D24E1BDF}" destId="{0643E201-289D-4494-9F23-F241D9D8CE52}" srcOrd="0" destOrd="0" presId="urn:microsoft.com/office/officeart/2005/8/layout/vList5"/>
    <dgm:cxn modelId="{F007BAB2-CE87-426C-A72F-2C3A015D99A1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</a:t>
          </a:r>
          <a:r>
            <a:rPr lang="en-US" altLang="zh-TW" sz="2800" i="0" dirty="0" smtClean="0"/>
            <a:t>=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會造成最左邊忽略掉的進位，故得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x-y=0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77606237-4535-40CA-BA02-725057C23EEB}" type="presOf" srcId="{FF233A12-DA9B-4BEB-835A-81EFF874D99A}" destId="{7DC7383E-ADB2-46E1-897F-D9B8D09E550B}" srcOrd="0" destOrd="0" presId="urn:microsoft.com/office/officeart/2005/8/layout/vList5"/>
    <dgm:cxn modelId="{DE6DB802-64E9-4BD6-BA88-4EEDAF27F776}" type="presOf" srcId="{EEB6F6DD-B9BD-4669-B0F9-75DC19D6855D}" destId="{0643E201-289D-4494-9F23-F241D9D8CE52}" srcOrd="0" destOrd="0" presId="urn:microsoft.com/office/officeart/2005/8/layout/vList5"/>
    <dgm:cxn modelId="{57680DED-C26A-4CD2-BB20-AEDD1DB8907A}" type="presOf" srcId="{DE7121FE-F7AB-4140-B1A5-27008AED7521}" destId="{D41FFC9F-60A0-4144-9118-ECCDAEE9C26E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B95FC399-6FA2-4B46-84D1-745F2365D6F5}" type="presOf" srcId="{EDD067C4-B8F4-4FD8-96AD-259E5478CB5A}" destId="{7DC7383E-ADB2-46E1-897F-D9B8D09E550B}" srcOrd="0" destOrd="1" presId="urn:microsoft.com/office/officeart/2005/8/layout/vList5"/>
    <dgm:cxn modelId="{2CD97549-2C8C-47E0-B564-99D265F30A87}" type="presParOf" srcId="{D41FFC9F-60A0-4144-9118-ECCDAEE9C26E}" destId="{0E36B4EB-D3C8-481F-AD99-E788D24E1BDF}" srcOrd="0" destOrd="0" presId="urn:microsoft.com/office/officeart/2005/8/layout/vList5"/>
    <dgm:cxn modelId="{FDACE287-9BEA-4682-9284-9E7D2F2950C5}" type="presParOf" srcId="{0E36B4EB-D3C8-481F-AD99-E788D24E1BDF}" destId="{0643E201-289D-4494-9F23-F241D9D8CE52}" srcOrd="0" destOrd="0" presId="urn:microsoft.com/office/officeart/2005/8/layout/vList5"/>
    <dgm:cxn modelId="{BCBB887A-7ABF-47EE-A56B-542B9502F0FC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x&lt;y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 custT="1"/>
      <dgm:spPr/>
      <dgm:t>
        <a:bodyPr/>
        <a:lstStyle/>
        <a:p>
          <a:pPr rtl="0"/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應為負數，其值為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 custT="1"/>
      <dgm:spPr/>
      <dgm:t>
        <a:bodyPr/>
        <a:lstStyle/>
        <a:p>
          <a:pPr rtl="0"/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en-US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的二補數數值正好就是 </a:t>
          </a:r>
          <a:r>
            <a:rPr lang="en-US" altLang="en-US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en-US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CD8F3D1C-728C-46AF-90DA-11C4839E1B98}" type="presOf" srcId="{FF233A12-DA9B-4BEB-835A-81EFF874D99A}" destId="{7DC7383E-ADB2-46E1-897F-D9B8D09E550B}" srcOrd="0" destOrd="0" presId="urn:microsoft.com/office/officeart/2005/8/layout/vList5"/>
    <dgm:cxn modelId="{7EB058AC-4709-4BD3-AB4C-F7C992E61F1B}" type="presOf" srcId="{EDD067C4-B8F4-4FD8-96AD-259E5478CB5A}" destId="{7DC7383E-ADB2-46E1-897F-D9B8D09E550B}" srcOrd="0" destOrd="1" presId="urn:microsoft.com/office/officeart/2005/8/layout/vList5"/>
    <dgm:cxn modelId="{AF1FB35F-3163-4949-AF75-638840699DBF}" type="presOf" srcId="{EEB6F6DD-B9BD-4669-B0F9-75DC19D6855D}" destId="{0643E201-289D-4494-9F23-F241D9D8CE52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49B791C6-1368-4AF9-8DA8-0AAC3C422D57}" type="presOf" srcId="{DE7121FE-F7AB-4140-B1A5-27008AED7521}" destId="{D41FFC9F-60A0-4144-9118-ECCDAEE9C26E}" srcOrd="0" destOrd="0" presId="urn:microsoft.com/office/officeart/2005/8/layout/vList5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6616F9AC-C258-457C-B7D2-4914A18E67F5}" type="presParOf" srcId="{D41FFC9F-60A0-4144-9118-ECCDAEE9C26E}" destId="{0E36B4EB-D3C8-481F-AD99-E788D24E1BDF}" srcOrd="0" destOrd="0" presId="urn:microsoft.com/office/officeart/2005/8/layout/vList5"/>
    <dgm:cxn modelId="{7B865ABF-DDF3-457D-B5E4-581A16B199D8}" type="presParOf" srcId="{0E36B4EB-D3C8-481F-AD99-E788D24E1BDF}" destId="{0643E201-289D-4494-9F23-F241D9D8CE52}" srcOrd="0" destOrd="0" presId="urn:microsoft.com/office/officeart/2005/8/layout/vList5"/>
    <dgm:cxn modelId="{5F6907EB-8460-4D88-91EF-87C20D02BF8E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4F5F94A-73AD-42CF-BAA4-0D197BE5BEB1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43A78032-D59D-4543-ADB3-BB7704675B52}">
      <dgm:prSet/>
      <dgm:spPr/>
      <dgm:t>
        <a:bodyPr/>
        <a:lstStyle/>
        <a:p>
          <a:pPr rtl="0"/>
          <a:r>
            <a:rPr lang="en-US" b="1" dirty="0" smtClean="0"/>
            <a:t>10110.100011</a:t>
          </a:r>
          <a:endParaRPr lang="zh-TW" dirty="0"/>
        </a:p>
      </dgm:t>
    </dgm:pt>
    <dgm:pt modelId="{45B123BC-69F7-4E1D-BE6C-983E33736034}" type="par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6FCE5CB0-4E7A-4D2A-A3DF-6C31D6F18AD6}" type="sib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0C203934-060B-467B-ADF3-FB0246B2B93D}">
      <dgm:prSet/>
      <dgm:spPr/>
      <dgm:t>
        <a:bodyPr/>
        <a:lstStyle/>
        <a:p>
          <a:pPr rtl="0"/>
          <a:r>
            <a:rPr lang="en-US" b="1" smtClean="0"/>
            <a:t>1.0110100011×2</a:t>
          </a:r>
          <a:r>
            <a:rPr lang="en-US" b="1" baseline="30000" smtClean="0"/>
            <a:t>4</a:t>
          </a:r>
          <a:endParaRPr lang="zh-TW"/>
        </a:p>
      </dgm:t>
    </dgm:pt>
    <dgm:pt modelId="{8D10F764-5D8A-4AD4-910B-83047C817B90}" type="par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F7B5307A-CE72-495B-BDA0-E055A5E29B44}" type="sib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6F6D53E9-B3A6-4F5E-8EA0-E88F1584D595}" type="pres">
      <dgm:prSet presAssocID="{64F5F94A-73AD-42CF-BAA4-0D197BE5BE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3B995A-F46C-473D-9EE3-468FCF1D98C8}" type="pres">
      <dgm:prSet presAssocID="{43A78032-D59D-4543-ADB3-BB7704675B5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3E2A00-AC8C-4AA7-8D2B-EB6D321F1E59}" type="pres">
      <dgm:prSet presAssocID="{6FCE5CB0-4E7A-4D2A-A3DF-6C31D6F18AD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CE65D9E8-0788-4D4B-BD19-A7075DF760F0}" type="pres">
      <dgm:prSet presAssocID="{6FCE5CB0-4E7A-4D2A-A3DF-6C31D6F18AD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415E4A14-F76F-4B73-B234-FC8E2DE694AE}" type="pres">
      <dgm:prSet presAssocID="{0C203934-060B-467B-ADF3-FB0246B2B9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2F9D49-2742-49B8-9B88-7D12DAE878E6}" srcId="{64F5F94A-73AD-42CF-BAA4-0D197BE5BEB1}" destId="{0C203934-060B-467B-ADF3-FB0246B2B93D}" srcOrd="1" destOrd="0" parTransId="{8D10F764-5D8A-4AD4-910B-83047C817B90}" sibTransId="{F7B5307A-CE72-495B-BDA0-E055A5E29B44}"/>
    <dgm:cxn modelId="{D06B4964-8E2B-49A9-869D-6531BBC96D8C}" type="presOf" srcId="{6FCE5CB0-4E7A-4D2A-A3DF-6C31D6F18AD6}" destId="{CE65D9E8-0788-4D4B-BD19-A7075DF760F0}" srcOrd="1" destOrd="0" presId="urn:microsoft.com/office/officeart/2005/8/layout/process1"/>
    <dgm:cxn modelId="{F2787176-9059-424F-B253-E34065A68787}" type="presOf" srcId="{0C203934-060B-467B-ADF3-FB0246B2B93D}" destId="{415E4A14-F76F-4B73-B234-FC8E2DE694AE}" srcOrd="0" destOrd="0" presId="urn:microsoft.com/office/officeart/2005/8/layout/process1"/>
    <dgm:cxn modelId="{BC2EECF9-8643-4DC5-AFBE-563EC24EF059}" type="presOf" srcId="{43A78032-D59D-4543-ADB3-BB7704675B52}" destId="{183B995A-F46C-473D-9EE3-468FCF1D98C8}" srcOrd="0" destOrd="0" presId="urn:microsoft.com/office/officeart/2005/8/layout/process1"/>
    <dgm:cxn modelId="{1D5A3E41-C948-4A58-8F0F-222B7A2D5DF5}" type="presOf" srcId="{6FCE5CB0-4E7A-4D2A-A3DF-6C31D6F18AD6}" destId="{963E2A00-AC8C-4AA7-8D2B-EB6D321F1E59}" srcOrd="0" destOrd="0" presId="urn:microsoft.com/office/officeart/2005/8/layout/process1"/>
    <dgm:cxn modelId="{051DC563-A05F-4245-B01A-8D9B21300046}" srcId="{64F5F94A-73AD-42CF-BAA4-0D197BE5BEB1}" destId="{43A78032-D59D-4543-ADB3-BB7704675B52}" srcOrd="0" destOrd="0" parTransId="{45B123BC-69F7-4E1D-BE6C-983E33736034}" sibTransId="{6FCE5CB0-4E7A-4D2A-A3DF-6C31D6F18AD6}"/>
    <dgm:cxn modelId="{D06C6F98-D8AB-4283-8509-99D76AD820E7}" type="presOf" srcId="{64F5F94A-73AD-42CF-BAA4-0D197BE5BEB1}" destId="{6F6D53E9-B3A6-4F5E-8EA0-E88F1584D595}" srcOrd="0" destOrd="0" presId="urn:microsoft.com/office/officeart/2005/8/layout/process1"/>
    <dgm:cxn modelId="{C8FC8566-4669-430F-B999-14564E6EE43D}" type="presParOf" srcId="{6F6D53E9-B3A6-4F5E-8EA0-E88F1584D595}" destId="{183B995A-F46C-473D-9EE3-468FCF1D98C8}" srcOrd="0" destOrd="0" presId="urn:microsoft.com/office/officeart/2005/8/layout/process1"/>
    <dgm:cxn modelId="{94DCCFDC-7F11-44B3-A15F-71E0BB2D2505}" type="presParOf" srcId="{6F6D53E9-B3A6-4F5E-8EA0-E88F1584D595}" destId="{963E2A00-AC8C-4AA7-8D2B-EB6D321F1E59}" srcOrd="1" destOrd="0" presId="urn:microsoft.com/office/officeart/2005/8/layout/process1"/>
    <dgm:cxn modelId="{C5C6488A-10D1-4904-9DAF-2200456C7134}" type="presParOf" srcId="{963E2A00-AC8C-4AA7-8D2B-EB6D321F1E59}" destId="{CE65D9E8-0788-4D4B-BD19-A7075DF760F0}" srcOrd="0" destOrd="0" presId="urn:microsoft.com/office/officeart/2005/8/layout/process1"/>
    <dgm:cxn modelId="{62BBC85D-E71E-4528-9F8C-C0632C191DF1}" type="presParOf" srcId="{6F6D53E9-B3A6-4F5E-8EA0-E88F1584D595}" destId="{415E4A14-F76F-4B73-B234-FC8E2DE694A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4257E1B-EF1B-47E8-840B-86B494F2FF08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6037FE4-26DB-47A7-A257-389ADEF36198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1BC849-E43B-42A9-B6A7-5D002BF8639C}" type="par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06781424-B405-41EA-AF5F-585390B16CA5}" type="sib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5B4F36C2-CC4A-48AF-8B65-4172FB0F870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EBB84E-CA8B-493F-805C-7E550D0EEC0A}" type="par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EFCCD0D8-EE3E-4273-93ED-4144CF345DC9}" type="sib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F9AC4465-C08F-4A38-A332-DB4D7014852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58CB44-2782-4977-AC4A-0B352DBF7676}" type="par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6017C63D-A516-4A70-B9AC-145F40E8BE5C}" type="sib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8569A2D7-BA93-44CD-A85D-73BA7D69F55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1B57A3-B63F-467C-B99F-7E8E64AC0C59}" type="par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65B855E9-A202-4B13-A645-1AFCEB916980}" type="sib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04DADAED-EC35-4CD8-BC2B-E9B91DF500A8}" type="pres">
      <dgm:prSet presAssocID="{54257E1B-EF1B-47E8-840B-86B494F2FF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B5A21EE-3625-4F89-B51E-BD7172381988}" type="pres">
      <dgm:prSet presAssocID="{76037FE4-26DB-47A7-A257-389ADEF36198}" presName="hierRoot1" presStyleCnt="0">
        <dgm:presLayoutVars>
          <dgm:hierBranch val="init"/>
        </dgm:presLayoutVars>
      </dgm:prSet>
      <dgm:spPr/>
    </dgm:pt>
    <dgm:pt modelId="{2125C036-045A-4062-A8C7-CE21C08A40C4}" type="pres">
      <dgm:prSet presAssocID="{76037FE4-26DB-47A7-A257-389ADEF36198}" presName="rootComposite1" presStyleCnt="0"/>
      <dgm:spPr/>
    </dgm:pt>
    <dgm:pt modelId="{237840EB-C9D0-4E87-8D93-6192D35F5CBF}" type="pres">
      <dgm:prSet presAssocID="{76037FE4-26DB-47A7-A257-389ADEF36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00CF9B-93B7-402C-9842-937BBB1A7D2C}" type="pres">
      <dgm:prSet presAssocID="{76037FE4-26DB-47A7-A257-389ADEF3619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6F9256D-2CB4-4968-B94F-32174F5D6243}" type="pres">
      <dgm:prSet presAssocID="{76037FE4-26DB-47A7-A257-389ADEF36198}" presName="hierChild2" presStyleCnt="0"/>
      <dgm:spPr/>
    </dgm:pt>
    <dgm:pt modelId="{C898FC1D-87B5-4171-9303-D1DC40AE6997}" type="pres">
      <dgm:prSet presAssocID="{0DEBB84E-CA8B-493F-805C-7E550D0EEC0A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7642F4A0-F46F-4723-854C-7A0BC2548126}" type="pres">
      <dgm:prSet presAssocID="{5B4F36C2-CC4A-48AF-8B65-4172FB0F8705}" presName="hierRoot2" presStyleCnt="0">
        <dgm:presLayoutVars>
          <dgm:hierBranch val="init"/>
        </dgm:presLayoutVars>
      </dgm:prSet>
      <dgm:spPr/>
    </dgm:pt>
    <dgm:pt modelId="{5BAC432B-EBB2-4538-AEC6-D40DE002AEEA}" type="pres">
      <dgm:prSet presAssocID="{5B4F36C2-CC4A-48AF-8B65-4172FB0F8705}" presName="rootComposite" presStyleCnt="0"/>
      <dgm:spPr/>
    </dgm:pt>
    <dgm:pt modelId="{4B86597F-9639-4F82-A2B1-313A18069ACD}" type="pres">
      <dgm:prSet presAssocID="{5B4F36C2-CC4A-48AF-8B65-4172FB0F87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DC932C-6504-404F-886B-E476E0476A79}" type="pres">
      <dgm:prSet presAssocID="{5B4F36C2-CC4A-48AF-8B65-4172FB0F870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7DB7E1A6-6555-4CF1-AF07-A68F07ADD4B7}" type="pres">
      <dgm:prSet presAssocID="{5B4F36C2-CC4A-48AF-8B65-4172FB0F8705}" presName="hierChild4" presStyleCnt="0"/>
      <dgm:spPr/>
    </dgm:pt>
    <dgm:pt modelId="{DB5B194E-E10E-49F7-B384-269288A71DF7}" type="pres">
      <dgm:prSet presAssocID="{5B4F36C2-CC4A-48AF-8B65-4172FB0F8705}" presName="hierChild5" presStyleCnt="0"/>
      <dgm:spPr/>
    </dgm:pt>
    <dgm:pt modelId="{88DB9BE0-8863-4BB2-B741-3D267207973C}" type="pres">
      <dgm:prSet presAssocID="{5B58CB44-2782-4977-AC4A-0B352DBF767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2833309-4542-4F86-B360-812AEE709244}" type="pres">
      <dgm:prSet presAssocID="{F9AC4465-C08F-4A38-A332-DB4D70148522}" presName="hierRoot2" presStyleCnt="0">
        <dgm:presLayoutVars>
          <dgm:hierBranch val="init"/>
        </dgm:presLayoutVars>
      </dgm:prSet>
      <dgm:spPr/>
    </dgm:pt>
    <dgm:pt modelId="{28B1104A-7194-414F-B226-6C558424DEAD}" type="pres">
      <dgm:prSet presAssocID="{F9AC4465-C08F-4A38-A332-DB4D70148522}" presName="rootComposite" presStyleCnt="0"/>
      <dgm:spPr/>
    </dgm:pt>
    <dgm:pt modelId="{DEFD5B0F-E3CC-49AC-BE7C-90E099731119}" type="pres">
      <dgm:prSet presAssocID="{F9AC4465-C08F-4A38-A332-DB4D701485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496FB4-66BB-441C-A968-500E3D737863}" type="pres">
      <dgm:prSet presAssocID="{F9AC4465-C08F-4A38-A332-DB4D7014852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7A07A382-CC29-4ACD-92BA-5227290D5218}" type="pres">
      <dgm:prSet presAssocID="{F9AC4465-C08F-4A38-A332-DB4D70148522}" presName="hierChild4" presStyleCnt="0"/>
      <dgm:spPr/>
    </dgm:pt>
    <dgm:pt modelId="{F4D23D9A-14B1-4605-8D98-0E72F95B702C}" type="pres">
      <dgm:prSet presAssocID="{F9AC4465-C08F-4A38-A332-DB4D70148522}" presName="hierChild5" presStyleCnt="0"/>
      <dgm:spPr/>
    </dgm:pt>
    <dgm:pt modelId="{5EDEECBD-E513-4F6D-A117-2737ABE119D5}" type="pres">
      <dgm:prSet presAssocID="{3C1B57A3-B63F-467C-B99F-7E8E64AC0C59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2023CAA-48C1-40F0-804A-1B453A2C9EE6}" type="pres">
      <dgm:prSet presAssocID="{8569A2D7-BA93-44CD-A85D-73BA7D69F55F}" presName="hierRoot2" presStyleCnt="0">
        <dgm:presLayoutVars>
          <dgm:hierBranch val="init"/>
        </dgm:presLayoutVars>
      </dgm:prSet>
      <dgm:spPr/>
    </dgm:pt>
    <dgm:pt modelId="{27E027ED-9261-47F9-83B7-E5BB9C7AAEC0}" type="pres">
      <dgm:prSet presAssocID="{8569A2D7-BA93-44CD-A85D-73BA7D69F55F}" presName="rootComposite" presStyleCnt="0"/>
      <dgm:spPr/>
    </dgm:pt>
    <dgm:pt modelId="{70889634-6B53-460C-B619-8D844032901C}" type="pres">
      <dgm:prSet presAssocID="{8569A2D7-BA93-44CD-A85D-73BA7D69F5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7BD989-242E-4C3B-93B9-D739856F61F4}" type="pres">
      <dgm:prSet presAssocID="{8569A2D7-BA93-44CD-A85D-73BA7D69F55F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91E55A8-72F2-42F2-B359-8A58136F324F}" type="pres">
      <dgm:prSet presAssocID="{8569A2D7-BA93-44CD-A85D-73BA7D69F55F}" presName="hierChild4" presStyleCnt="0"/>
      <dgm:spPr/>
    </dgm:pt>
    <dgm:pt modelId="{DD7DCB06-A847-443B-AE7E-1DF4D474D67F}" type="pres">
      <dgm:prSet presAssocID="{8569A2D7-BA93-44CD-A85D-73BA7D69F55F}" presName="hierChild5" presStyleCnt="0"/>
      <dgm:spPr/>
    </dgm:pt>
    <dgm:pt modelId="{4B6D76FA-9D65-4BFB-9F9B-02BCBC913B7E}" type="pres">
      <dgm:prSet presAssocID="{76037FE4-26DB-47A7-A257-389ADEF36198}" presName="hierChild3" presStyleCnt="0"/>
      <dgm:spPr/>
    </dgm:pt>
  </dgm:ptLst>
  <dgm:cxnLst>
    <dgm:cxn modelId="{AE291AF9-9429-4258-A8DD-F9630C95775B}" type="presOf" srcId="{5B58CB44-2782-4977-AC4A-0B352DBF7676}" destId="{88DB9BE0-8863-4BB2-B741-3D267207973C}" srcOrd="0" destOrd="0" presId="urn:microsoft.com/office/officeart/2005/8/layout/orgChart1"/>
    <dgm:cxn modelId="{89052F1A-055E-4646-87D5-344D11907DCB}" srcId="{76037FE4-26DB-47A7-A257-389ADEF36198}" destId="{8569A2D7-BA93-44CD-A85D-73BA7D69F55F}" srcOrd="2" destOrd="0" parTransId="{3C1B57A3-B63F-467C-B99F-7E8E64AC0C59}" sibTransId="{65B855E9-A202-4B13-A645-1AFCEB916980}"/>
    <dgm:cxn modelId="{12539EE7-79A4-484C-A49E-69A920C42D59}" type="presOf" srcId="{F9AC4465-C08F-4A38-A332-DB4D70148522}" destId="{4B496FB4-66BB-441C-A968-500E3D737863}" srcOrd="1" destOrd="0" presId="urn:microsoft.com/office/officeart/2005/8/layout/orgChart1"/>
    <dgm:cxn modelId="{9435FB1E-CF56-4C8B-8E52-7F7A918395D7}" type="presOf" srcId="{F9AC4465-C08F-4A38-A332-DB4D70148522}" destId="{DEFD5B0F-E3CC-49AC-BE7C-90E099731119}" srcOrd="0" destOrd="0" presId="urn:microsoft.com/office/officeart/2005/8/layout/orgChart1"/>
    <dgm:cxn modelId="{D3058D25-FD04-43A4-9DC6-659607BC8AEF}" type="presOf" srcId="{0DEBB84E-CA8B-493F-805C-7E550D0EEC0A}" destId="{C898FC1D-87B5-4171-9303-D1DC40AE6997}" srcOrd="0" destOrd="0" presId="urn:microsoft.com/office/officeart/2005/8/layout/orgChart1"/>
    <dgm:cxn modelId="{DB2C00B4-9A28-4BB7-9DE5-5D2B7F2A560C}" type="presOf" srcId="{8569A2D7-BA93-44CD-A85D-73BA7D69F55F}" destId="{407BD989-242E-4C3B-93B9-D739856F61F4}" srcOrd="1" destOrd="0" presId="urn:microsoft.com/office/officeart/2005/8/layout/orgChart1"/>
    <dgm:cxn modelId="{914F4513-25C6-49AA-84F4-3666A40412AE}" srcId="{76037FE4-26DB-47A7-A257-389ADEF36198}" destId="{5B4F36C2-CC4A-48AF-8B65-4172FB0F8705}" srcOrd="0" destOrd="0" parTransId="{0DEBB84E-CA8B-493F-805C-7E550D0EEC0A}" sibTransId="{EFCCD0D8-EE3E-4273-93ED-4144CF345DC9}"/>
    <dgm:cxn modelId="{C8339A8C-74A5-449B-99A8-B97C3891C808}" type="presOf" srcId="{5B4F36C2-CC4A-48AF-8B65-4172FB0F8705}" destId="{4B86597F-9639-4F82-A2B1-313A18069ACD}" srcOrd="0" destOrd="0" presId="urn:microsoft.com/office/officeart/2005/8/layout/orgChart1"/>
    <dgm:cxn modelId="{1C86439B-CA75-466D-8656-67C91CD09168}" type="presOf" srcId="{8569A2D7-BA93-44CD-A85D-73BA7D69F55F}" destId="{70889634-6B53-460C-B619-8D844032901C}" srcOrd="0" destOrd="0" presId="urn:microsoft.com/office/officeart/2005/8/layout/orgChart1"/>
    <dgm:cxn modelId="{4F72898A-213F-4967-BF2C-8AF8208FC59B}" type="presOf" srcId="{5B4F36C2-CC4A-48AF-8B65-4172FB0F8705}" destId="{02DC932C-6504-404F-886B-E476E0476A79}" srcOrd="1" destOrd="0" presId="urn:microsoft.com/office/officeart/2005/8/layout/orgChart1"/>
    <dgm:cxn modelId="{C4E74C64-894B-40E4-BB34-D4D01B385541}" type="presOf" srcId="{54257E1B-EF1B-47E8-840B-86B494F2FF08}" destId="{04DADAED-EC35-4CD8-BC2B-E9B91DF500A8}" srcOrd="0" destOrd="0" presId="urn:microsoft.com/office/officeart/2005/8/layout/orgChart1"/>
    <dgm:cxn modelId="{0FF5340D-B41E-4DA3-9E10-21C1EDA54FCF}" srcId="{54257E1B-EF1B-47E8-840B-86B494F2FF08}" destId="{76037FE4-26DB-47A7-A257-389ADEF36198}" srcOrd="0" destOrd="0" parTransId="{B31BC849-E43B-42A9-B6A7-5D002BF8639C}" sibTransId="{06781424-B405-41EA-AF5F-585390B16CA5}"/>
    <dgm:cxn modelId="{54EF36A5-0E3A-4A84-870D-62532B3799D4}" type="presOf" srcId="{76037FE4-26DB-47A7-A257-389ADEF36198}" destId="{6F00CF9B-93B7-402C-9842-937BBB1A7D2C}" srcOrd="1" destOrd="0" presId="urn:microsoft.com/office/officeart/2005/8/layout/orgChart1"/>
    <dgm:cxn modelId="{050C18FD-79E6-43EF-AC78-AF29224E0826}" type="presOf" srcId="{3C1B57A3-B63F-467C-B99F-7E8E64AC0C59}" destId="{5EDEECBD-E513-4F6D-A117-2737ABE119D5}" srcOrd="0" destOrd="0" presId="urn:microsoft.com/office/officeart/2005/8/layout/orgChart1"/>
    <dgm:cxn modelId="{9B4CC4D0-29A2-4C36-80C6-169A70B0F579}" type="presOf" srcId="{76037FE4-26DB-47A7-A257-389ADEF36198}" destId="{237840EB-C9D0-4E87-8D93-6192D35F5CBF}" srcOrd="0" destOrd="0" presId="urn:microsoft.com/office/officeart/2005/8/layout/orgChart1"/>
    <dgm:cxn modelId="{5BB5DE3C-8030-4019-9729-99E2B0E9227D}" srcId="{76037FE4-26DB-47A7-A257-389ADEF36198}" destId="{F9AC4465-C08F-4A38-A332-DB4D70148522}" srcOrd="1" destOrd="0" parTransId="{5B58CB44-2782-4977-AC4A-0B352DBF7676}" sibTransId="{6017C63D-A516-4A70-B9AC-145F40E8BE5C}"/>
    <dgm:cxn modelId="{6C8890DA-8852-463F-8196-E09A59145798}" type="presParOf" srcId="{04DADAED-EC35-4CD8-BC2B-E9B91DF500A8}" destId="{9B5A21EE-3625-4F89-B51E-BD7172381988}" srcOrd="0" destOrd="0" presId="urn:microsoft.com/office/officeart/2005/8/layout/orgChart1"/>
    <dgm:cxn modelId="{FC4EBFFB-DC99-4982-A001-83DFD7E282CF}" type="presParOf" srcId="{9B5A21EE-3625-4F89-B51E-BD7172381988}" destId="{2125C036-045A-4062-A8C7-CE21C08A40C4}" srcOrd="0" destOrd="0" presId="urn:microsoft.com/office/officeart/2005/8/layout/orgChart1"/>
    <dgm:cxn modelId="{7A7E313D-2C33-449C-AB9D-A9776E22D037}" type="presParOf" srcId="{2125C036-045A-4062-A8C7-CE21C08A40C4}" destId="{237840EB-C9D0-4E87-8D93-6192D35F5CBF}" srcOrd="0" destOrd="0" presId="urn:microsoft.com/office/officeart/2005/8/layout/orgChart1"/>
    <dgm:cxn modelId="{5A7B53A2-E473-47BF-A1AA-7A0902B22136}" type="presParOf" srcId="{2125C036-045A-4062-A8C7-CE21C08A40C4}" destId="{6F00CF9B-93B7-402C-9842-937BBB1A7D2C}" srcOrd="1" destOrd="0" presId="urn:microsoft.com/office/officeart/2005/8/layout/orgChart1"/>
    <dgm:cxn modelId="{13465EA2-81BC-4709-B887-88862C593FB2}" type="presParOf" srcId="{9B5A21EE-3625-4F89-B51E-BD7172381988}" destId="{06F9256D-2CB4-4968-B94F-32174F5D6243}" srcOrd="1" destOrd="0" presId="urn:microsoft.com/office/officeart/2005/8/layout/orgChart1"/>
    <dgm:cxn modelId="{76E3224E-26EF-4D03-A5E8-07D123FEB220}" type="presParOf" srcId="{06F9256D-2CB4-4968-B94F-32174F5D6243}" destId="{C898FC1D-87B5-4171-9303-D1DC40AE6997}" srcOrd="0" destOrd="0" presId="urn:microsoft.com/office/officeart/2005/8/layout/orgChart1"/>
    <dgm:cxn modelId="{92116154-5322-42D7-A1BE-22114E3DAFE9}" type="presParOf" srcId="{06F9256D-2CB4-4968-B94F-32174F5D6243}" destId="{7642F4A0-F46F-4723-854C-7A0BC2548126}" srcOrd="1" destOrd="0" presId="urn:microsoft.com/office/officeart/2005/8/layout/orgChart1"/>
    <dgm:cxn modelId="{373207C7-002C-4154-9531-6461AA539E34}" type="presParOf" srcId="{7642F4A0-F46F-4723-854C-7A0BC2548126}" destId="{5BAC432B-EBB2-4538-AEC6-D40DE002AEEA}" srcOrd="0" destOrd="0" presId="urn:microsoft.com/office/officeart/2005/8/layout/orgChart1"/>
    <dgm:cxn modelId="{EFB47CAB-F953-4613-8237-68AB66852352}" type="presParOf" srcId="{5BAC432B-EBB2-4538-AEC6-D40DE002AEEA}" destId="{4B86597F-9639-4F82-A2B1-313A18069ACD}" srcOrd="0" destOrd="0" presId="urn:microsoft.com/office/officeart/2005/8/layout/orgChart1"/>
    <dgm:cxn modelId="{3B5C12A7-F12C-46FF-87D0-0839DDC4E4AE}" type="presParOf" srcId="{5BAC432B-EBB2-4538-AEC6-D40DE002AEEA}" destId="{02DC932C-6504-404F-886B-E476E0476A79}" srcOrd="1" destOrd="0" presId="urn:microsoft.com/office/officeart/2005/8/layout/orgChart1"/>
    <dgm:cxn modelId="{2274DBFA-5204-4F8C-9EA7-0E3C9FD3B868}" type="presParOf" srcId="{7642F4A0-F46F-4723-854C-7A0BC2548126}" destId="{7DB7E1A6-6555-4CF1-AF07-A68F07ADD4B7}" srcOrd="1" destOrd="0" presId="urn:microsoft.com/office/officeart/2005/8/layout/orgChart1"/>
    <dgm:cxn modelId="{E4B731D3-114B-4737-AC39-D36EF9DE23FF}" type="presParOf" srcId="{7642F4A0-F46F-4723-854C-7A0BC2548126}" destId="{DB5B194E-E10E-49F7-B384-269288A71DF7}" srcOrd="2" destOrd="0" presId="urn:microsoft.com/office/officeart/2005/8/layout/orgChart1"/>
    <dgm:cxn modelId="{767317CD-6A6C-4ED5-87AB-5729A1CA65FB}" type="presParOf" srcId="{06F9256D-2CB4-4968-B94F-32174F5D6243}" destId="{88DB9BE0-8863-4BB2-B741-3D267207973C}" srcOrd="2" destOrd="0" presId="urn:microsoft.com/office/officeart/2005/8/layout/orgChart1"/>
    <dgm:cxn modelId="{0F3805AD-DB59-43EA-B4F4-0BD783991307}" type="presParOf" srcId="{06F9256D-2CB4-4968-B94F-32174F5D6243}" destId="{C2833309-4542-4F86-B360-812AEE709244}" srcOrd="3" destOrd="0" presId="urn:microsoft.com/office/officeart/2005/8/layout/orgChart1"/>
    <dgm:cxn modelId="{844B9129-1494-4F06-A83B-A616B23847C9}" type="presParOf" srcId="{C2833309-4542-4F86-B360-812AEE709244}" destId="{28B1104A-7194-414F-B226-6C558424DEAD}" srcOrd="0" destOrd="0" presId="urn:microsoft.com/office/officeart/2005/8/layout/orgChart1"/>
    <dgm:cxn modelId="{A36EBAF2-DCA1-4EC7-A13C-F3FFD655E616}" type="presParOf" srcId="{28B1104A-7194-414F-B226-6C558424DEAD}" destId="{DEFD5B0F-E3CC-49AC-BE7C-90E099731119}" srcOrd="0" destOrd="0" presId="urn:microsoft.com/office/officeart/2005/8/layout/orgChart1"/>
    <dgm:cxn modelId="{83E1405B-FAFD-4801-9093-34D25EC8CCB0}" type="presParOf" srcId="{28B1104A-7194-414F-B226-6C558424DEAD}" destId="{4B496FB4-66BB-441C-A968-500E3D737863}" srcOrd="1" destOrd="0" presId="urn:microsoft.com/office/officeart/2005/8/layout/orgChart1"/>
    <dgm:cxn modelId="{F81065ED-5F73-40AE-B31F-BD5CC3B77F35}" type="presParOf" srcId="{C2833309-4542-4F86-B360-812AEE709244}" destId="{7A07A382-CC29-4ACD-92BA-5227290D5218}" srcOrd="1" destOrd="0" presId="urn:microsoft.com/office/officeart/2005/8/layout/orgChart1"/>
    <dgm:cxn modelId="{9E80C144-3D46-452E-A16F-85757EF4F0AD}" type="presParOf" srcId="{C2833309-4542-4F86-B360-812AEE709244}" destId="{F4D23D9A-14B1-4605-8D98-0E72F95B702C}" srcOrd="2" destOrd="0" presId="urn:microsoft.com/office/officeart/2005/8/layout/orgChart1"/>
    <dgm:cxn modelId="{435F79D8-2465-4B74-B66A-9AF8AEAE011E}" type="presParOf" srcId="{06F9256D-2CB4-4968-B94F-32174F5D6243}" destId="{5EDEECBD-E513-4F6D-A117-2737ABE119D5}" srcOrd="4" destOrd="0" presId="urn:microsoft.com/office/officeart/2005/8/layout/orgChart1"/>
    <dgm:cxn modelId="{D189D155-D1C1-44CA-BA8F-3E03A8DAF85D}" type="presParOf" srcId="{06F9256D-2CB4-4968-B94F-32174F5D6243}" destId="{A2023CAA-48C1-40F0-804A-1B453A2C9EE6}" srcOrd="5" destOrd="0" presId="urn:microsoft.com/office/officeart/2005/8/layout/orgChart1"/>
    <dgm:cxn modelId="{BB3AF0ED-7764-48AD-AACE-5A53C1B46CDC}" type="presParOf" srcId="{A2023CAA-48C1-40F0-804A-1B453A2C9EE6}" destId="{27E027ED-9261-47F9-83B7-E5BB9C7AAEC0}" srcOrd="0" destOrd="0" presId="urn:microsoft.com/office/officeart/2005/8/layout/orgChart1"/>
    <dgm:cxn modelId="{6F0FB1E8-CCBC-45DC-913C-80421C434571}" type="presParOf" srcId="{27E027ED-9261-47F9-83B7-E5BB9C7AAEC0}" destId="{70889634-6B53-460C-B619-8D844032901C}" srcOrd="0" destOrd="0" presId="urn:microsoft.com/office/officeart/2005/8/layout/orgChart1"/>
    <dgm:cxn modelId="{62C405C0-C90B-42C6-B737-B0D990E8F1A4}" type="presParOf" srcId="{27E027ED-9261-47F9-83B7-E5BB9C7AAEC0}" destId="{407BD989-242E-4C3B-93B9-D739856F61F4}" srcOrd="1" destOrd="0" presId="urn:microsoft.com/office/officeart/2005/8/layout/orgChart1"/>
    <dgm:cxn modelId="{0E533D3B-9ADA-4DE7-806A-0A9D856B3D06}" type="presParOf" srcId="{A2023CAA-48C1-40F0-804A-1B453A2C9EE6}" destId="{291E55A8-72F2-42F2-B359-8A58136F324F}" srcOrd="1" destOrd="0" presId="urn:microsoft.com/office/officeart/2005/8/layout/orgChart1"/>
    <dgm:cxn modelId="{371A3EF0-4244-409B-ADB1-7A05A0EBAFDA}" type="presParOf" srcId="{A2023CAA-48C1-40F0-804A-1B453A2C9EE6}" destId="{DD7DCB06-A847-443B-AE7E-1DF4D474D67F}" srcOrd="2" destOrd="0" presId="urn:microsoft.com/office/officeart/2005/8/layout/orgChart1"/>
    <dgm:cxn modelId="{6FECCAD2-6AE4-4AE9-B40F-407A085B5100}" type="presParOf" srcId="{9B5A21EE-3625-4F89-B51E-BD7172381988}" destId="{4B6D76FA-9D65-4BFB-9F9B-02BCBC913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１９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10110.100011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F99B2C-8AC1-4F7D-8654-50AD1C52F380}" type="presOf" srcId="{FEEF2023-353B-4EDE-9F28-58B40AA91B8C}" destId="{AE8731F0-7399-45FB-9BAD-949D652B74B9}" srcOrd="0" destOrd="0" presId="urn:microsoft.com/office/officeart/2005/8/layout/hierarchy4"/>
    <dgm:cxn modelId="{7D147C3D-2CA4-448E-AECB-A9A276F6BA78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7F35A2D6-BC1A-433C-BF15-F0C1E96CFC79}" type="presOf" srcId="{BA121A76-DE1F-48F7-B5A2-09FB7CEAE82E}" destId="{7435A3FD-31E5-411C-9866-A88359BC06EC}" srcOrd="0" destOrd="0" presId="urn:microsoft.com/office/officeart/2005/8/layout/hierarchy4"/>
    <dgm:cxn modelId="{EDC57873-BC3E-45B9-B3C5-C1A50EABBADE}" type="presParOf" srcId="{AE8731F0-7399-45FB-9BAD-949D652B74B9}" destId="{6DFA7B42-FEF6-45AA-BA26-9D2575C71D2F}" srcOrd="0" destOrd="0" presId="urn:microsoft.com/office/officeart/2005/8/layout/hierarchy4"/>
    <dgm:cxn modelId="{D5985DA6-138E-4DAE-A938-6027C59737BE}" type="presParOf" srcId="{6DFA7B42-FEF6-45AA-BA26-9D2575C71D2F}" destId="{90D5FD44-6A58-4B2F-BB43-F19CF322C30C}" srcOrd="0" destOrd="0" presId="urn:microsoft.com/office/officeart/2005/8/layout/hierarchy4"/>
    <dgm:cxn modelId="{27E1F01B-CE3D-490B-AF9C-A0467D1C4386}" type="presParOf" srcId="{6DFA7B42-FEF6-45AA-BA26-9D2575C71D2F}" destId="{E4876E20-FB5D-4798-9A94-7730F0D93C42}" srcOrd="1" destOrd="0" presId="urn:microsoft.com/office/officeart/2005/8/layout/hierarchy4"/>
    <dgm:cxn modelId="{2B7EF6E8-AC66-4B2D-8296-33B803076429}" type="presParOf" srcId="{6DFA7B42-FEF6-45AA-BA26-9D2575C71D2F}" destId="{C9A1FD36-5989-4DD0-BE4C-BC90000A04B2}" srcOrd="2" destOrd="0" presId="urn:microsoft.com/office/officeart/2005/8/layout/hierarchy4"/>
    <dgm:cxn modelId="{A3314CD6-E8C5-4BEA-B0A2-374810FB6D87}" type="presParOf" srcId="{C9A1FD36-5989-4DD0-BE4C-BC90000A04B2}" destId="{96B5B5EA-6F0F-4475-9F51-85EF9748D62C}" srcOrd="0" destOrd="0" presId="urn:microsoft.com/office/officeart/2005/8/layout/hierarchy4"/>
    <dgm:cxn modelId="{0F85DE1D-4A0F-4910-B269-F3493940A1C1}" type="presParOf" srcId="{96B5B5EA-6F0F-4475-9F51-85EF9748D62C}" destId="{7435A3FD-31E5-411C-9866-A88359BC06EC}" srcOrd="0" destOrd="0" presId="urn:microsoft.com/office/officeart/2005/8/layout/hierarchy4"/>
    <dgm:cxn modelId="{4D730287-51C6-4504-97DE-454E53CD8C57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２０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-0.0010011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FB14C1-4177-4577-AC14-64BA752C2F36}" type="presOf" srcId="{3E28579C-2CD4-46AC-8F0E-EE6547745E0F}" destId="{90D5FD44-6A58-4B2F-BB43-F19CF322C30C}" srcOrd="0" destOrd="0" presId="urn:microsoft.com/office/officeart/2005/8/layout/hierarchy4"/>
    <dgm:cxn modelId="{6788921F-8B13-4B4F-821A-2FA55F13DC0F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4F219B6-76FD-4E9B-98A5-FD90A6C9F6F8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B702C83-2FED-4C95-BE49-04740D70CD64}" type="presParOf" srcId="{AE8731F0-7399-45FB-9BAD-949D652B74B9}" destId="{6DFA7B42-FEF6-45AA-BA26-9D2575C71D2F}" srcOrd="0" destOrd="0" presId="urn:microsoft.com/office/officeart/2005/8/layout/hierarchy4"/>
    <dgm:cxn modelId="{1DF076E1-D1B8-4E92-9BBB-F0AE957C2DC3}" type="presParOf" srcId="{6DFA7B42-FEF6-45AA-BA26-9D2575C71D2F}" destId="{90D5FD44-6A58-4B2F-BB43-F19CF322C30C}" srcOrd="0" destOrd="0" presId="urn:microsoft.com/office/officeart/2005/8/layout/hierarchy4"/>
    <dgm:cxn modelId="{C6D723B2-6E28-4206-AFFA-9C3453F3ED44}" type="presParOf" srcId="{6DFA7B42-FEF6-45AA-BA26-9D2575C71D2F}" destId="{E4876E20-FB5D-4798-9A94-7730F0D93C42}" srcOrd="1" destOrd="0" presId="urn:microsoft.com/office/officeart/2005/8/layout/hierarchy4"/>
    <dgm:cxn modelId="{F36CF5C2-4C68-4BDE-804D-994C13034FEF}" type="presParOf" srcId="{6DFA7B42-FEF6-45AA-BA26-9D2575C71D2F}" destId="{C9A1FD36-5989-4DD0-BE4C-BC90000A04B2}" srcOrd="2" destOrd="0" presId="urn:microsoft.com/office/officeart/2005/8/layout/hierarchy4"/>
    <dgm:cxn modelId="{EE12E0CB-8691-4F28-A66A-EEE4FCBB5148}" type="presParOf" srcId="{C9A1FD36-5989-4DD0-BE4C-BC90000A04B2}" destId="{96B5B5EA-6F0F-4475-9F51-85EF9748D62C}" srcOrd="0" destOrd="0" presId="urn:microsoft.com/office/officeart/2005/8/layout/hierarchy4"/>
    <dgm:cxn modelId="{D27BBDED-D2AD-4AAB-8E01-9A814A1A7DF2}" type="presParOf" srcId="{96B5B5EA-6F0F-4475-9F51-85EF9748D62C}" destId="{7435A3FD-31E5-411C-9866-A88359BC06EC}" srcOrd="0" destOrd="0" presId="urn:microsoft.com/office/officeart/2005/8/layout/hierarchy4"/>
    <dgm:cxn modelId="{3DC544BC-0808-4AEE-A1D4-D121EA9E6F7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81FA61A0-8EB0-48CA-A77A-062DD8A89AD4}" type="presOf" srcId="{3E28579C-2CD4-46AC-8F0E-EE6547745E0F}" destId="{90D5FD44-6A58-4B2F-BB43-F19CF322C30C}" srcOrd="0" destOrd="0" presId="urn:microsoft.com/office/officeart/2005/8/layout/hierarchy4"/>
    <dgm:cxn modelId="{73A657EF-CB94-4A90-80BD-4F6022F6BDA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02E36E8-C44C-48DC-AEDA-FC5F2AFBD970}" type="presOf" srcId="{BA121A76-DE1F-48F7-B5A2-09FB7CEAE82E}" destId="{7435A3FD-31E5-411C-9866-A88359BC06EC}" srcOrd="0" destOrd="0" presId="urn:microsoft.com/office/officeart/2005/8/layout/hierarchy4"/>
    <dgm:cxn modelId="{8632FC16-FA12-4C94-A95C-6F68035A0A62}" type="presParOf" srcId="{AE8731F0-7399-45FB-9BAD-949D652B74B9}" destId="{6DFA7B42-FEF6-45AA-BA26-9D2575C71D2F}" srcOrd="0" destOrd="0" presId="urn:microsoft.com/office/officeart/2005/8/layout/hierarchy4"/>
    <dgm:cxn modelId="{1D28C95E-FE80-4D2B-8965-ADE2C08DF755}" type="presParOf" srcId="{6DFA7B42-FEF6-45AA-BA26-9D2575C71D2F}" destId="{90D5FD44-6A58-4B2F-BB43-F19CF322C30C}" srcOrd="0" destOrd="0" presId="urn:microsoft.com/office/officeart/2005/8/layout/hierarchy4"/>
    <dgm:cxn modelId="{1FCD8418-EC45-4135-B329-6170ABC9E4F0}" type="presParOf" srcId="{6DFA7B42-FEF6-45AA-BA26-9D2575C71D2F}" destId="{E4876E20-FB5D-4798-9A94-7730F0D93C42}" srcOrd="1" destOrd="0" presId="urn:microsoft.com/office/officeart/2005/8/layout/hierarchy4"/>
    <dgm:cxn modelId="{E38A1919-6EAC-441B-BD30-CABB63444142}" type="presParOf" srcId="{6DFA7B42-FEF6-45AA-BA26-9D2575C71D2F}" destId="{C9A1FD36-5989-4DD0-BE4C-BC90000A04B2}" srcOrd="2" destOrd="0" presId="urn:microsoft.com/office/officeart/2005/8/layout/hierarchy4"/>
    <dgm:cxn modelId="{337357D6-716A-449D-87ED-34DFB116FEB0}" type="presParOf" srcId="{C9A1FD36-5989-4DD0-BE4C-BC90000A04B2}" destId="{96B5B5EA-6F0F-4475-9F51-85EF9748D62C}" srcOrd="0" destOrd="0" presId="urn:microsoft.com/office/officeart/2005/8/layout/hierarchy4"/>
    <dgm:cxn modelId="{6D1B607D-318A-4D33-9332-30AAA7D8EEA3}" type="presParOf" srcId="{96B5B5EA-6F0F-4475-9F51-85EF9748D62C}" destId="{7435A3FD-31E5-411C-9866-A88359BC06EC}" srcOrd="0" destOrd="0" presId="urn:microsoft.com/office/officeart/2005/8/layout/hierarchy4"/>
    <dgm:cxn modelId="{C255A079-643B-4EFA-BCBE-167208BBD7E6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6289BB1-822F-417F-867E-3C9E4CC43C0B}" type="presOf" srcId="{BA121A76-DE1F-48F7-B5A2-09FB7CEAE82E}" destId="{7435A3FD-31E5-411C-9866-A88359BC06EC}" srcOrd="0" destOrd="0" presId="urn:microsoft.com/office/officeart/2005/8/layout/hierarchy4"/>
    <dgm:cxn modelId="{89F0D95D-A2F0-4402-A42C-B4E28C382E8A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F47AF2F-4A6C-4438-9AFB-4087E64491A1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972C22B-F9E5-4C0F-9B87-862E099F78ED}" type="presParOf" srcId="{AE8731F0-7399-45FB-9BAD-949D652B74B9}" destId="{6DFA7B42-FEF6-45AA-BA26-9D2575C71D2F}" srcOrd="0" destOrd="0" presId="urn:microsoft.com/office/officeart/2005/8/layout/hierarchy4"/>
    <dgm:cxn modelId="{FCCF867B-BB87-49AD-8BC3-6ECD2AF50C9B}" type="presParOf" srcId="{6DFA7B42-FEF6-45AA-BA26-9D2575C71D2F}" destId="{90D5FD44-6A58-4B2F-BB43-F19CF322C30C}" srcOrd="0" destOrd="0" presId="urn:microsoft.com/office/officeart/2005/8/layout/hierarchy4"/>
    <dgm:cxn modelId="{23AB2C2A-F267-41DB-AA5A-8B644CF6C03C}" type="presParOf" srcId="{6DFA7B42-FEF6-45AA-BA26-9D2575C71D2F}" destId="{E4876E20-FB5D-4798-9A94-7730F0D93C42}" srcOrd="1" destOrd="0" presId="urn:microsoft.com/office/officeart/2005/8/layout/hierarchy4"/>
    <dgm:cxn modelId="{9F3C19F9-1658-4ED3-9674-0D0E662B8902}" type="presParOf" srcId="{6DFA7B42-FEF6-45AA-BA26-9D2575C71D2F}" destId="{C9A1FD36-5989-4DD0-BE4C-BC90000A04B2}" srcOrd="2" destOrd="0" presId="urn:microsoft.com/office/officeart/2005/8/layout/hierarchy4"/>
    <dgm:cxn modelId="{159F7401-064C-420E-B6BA-572EF7DD96EC}" type="presParOf" srcId="{C9A1FD36-5989-4DD0-BE4C-BC90000A04B2}" destId="{96B5B5EA-6F0F-4475-9F51-85EF9748D62C}" srcOrd="0" destOrd="0" presId="urn:microsoft.com/office/officeart/2005/8/layout/hierarchy4"/>
    <dgm:cxn modelId="{6F984ACA-519B-4E17-ADC0-549593081BEB}" type="presParOf" srcId="{96B5B5EA-6F0F-4475-9F51-85EF9748D62C}" destId="{7435A3FD-31E5-411C-9866-A88359BC06EC}" srcOrd="0" destOrd="0" presId="urn:microsoft.com/office/officeart/2005/8/layout/hierarchy4"/>
    <dgm:cxn modelId="{0C34D806-CB00-4492-9C96-726527D77B1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540B9B7F-5788-40D5-A532-0D20C98BF570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7885467-878E-458E-B101-EADC7EABF72D}" type="presOf" srcId="{FEEF2023-353B-4EDE-9F28-58B40AA91B8C}" destId="{AE8731F0-7399-45FB-9BAD-949D652B74B9}" srcOrd="0" destOrd="0" presId="urn:microsoft.com/office/officeart/2005/8/layout/hierarchy4"/>
    <dgm:cxn modelId="{04588AA6-E51A-40F1-8107-3F03B352786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E2E3D52-362B-4492-8ED6-4BE43541ACD0}" type="presParOf" srcId="{AE8731F0-7399-45FB-9BAD-949D652B74B9}" destId="{6DFA7B42-FEF6-45AA-BA26-9D2575C71D2F}" srcOrd="0" destOrd="0" presId="urn:microsoft.com/office/officeart/2005/8/layout/hierarchy4"/>
    <dgm:cxn modelId="{44F05C22-5999-42E7-87BD-642ED8BEC5E3}" type="presParOf" srcId="{6DFA7B42-FEF6-45AA-BA26-9D2575C71D2F}" destId="{90D5FD44-6A58-4B2F-BB43-F19CF322C30C}" srcOrd="0" destOrd="0" presId="urn:microsoft.com/office/officeart/2005/8/layout/hierarchy4"/>
    <dgm:cxn modelId="{1420B995-2784-44DD-874A-ABE603CCA708}" type="presParOf" srcId="{6DFA7B42-FEF6-45AA-BA26-9D2575C71D2F}" destId="{E4876E20-FB5D-4798-9A94-7730F0D93C42}" srcOrd="1" destOrd="0" presId="urn:microsoft.com/office/officeart/2005/8/layout/hierarchy4"/>
    <dgm:cxn modelId="{A2F7F2DD-B4D6-4C6B-ADB8-483ADC9A1698}" type="presParOf" srcId="{6DFA7B42-FEF6-45AA-BA26-9D2575C71D2F}" destId="{C9A1FD36-5989-4DD0-BE4C-BC90000A04B2}" srcOrd="2" destOrd="0" presId="urn:microsoft.com/office/officeart/2005/8/layout/hierarchy4"/>
    <dgm:cxn modelId="{6E4E6F6B-AE39-420C-974F-4B0242C53641}" type="presParOf" srcId="{C9A1FD36-5989-4DD0-BE4C-BC90000A04B2}" destId="{96B5B5EA-6F0F-4475-9F51-85EF9748D62C}" srcOrd="0" destOrd="0" presId="urn:microsoft.com/office/officeart/2005/8/layout/hierarchy4"/>
    <dgm:cxn modelId="{6F313402-5B57-4651-8322-960A5A470767}" type="presParOf" srcId="{96B5B5EA-6F0F-4475-9F51-85EF9748D62C}" destId="{7435A3FD-31E5-411C-9866-A88359BC06EC}" srcOrd="0" destOrd="0" presId="urn:microsoft.com/office/officeart/2005/8/layout/hierarchy4"/>
    <dgm:cxn modelId="{CA20F04A-D65B-4240-A200-B0E0A2BEDA3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DEEA6C8D-1C54-4050-85D1-92AE5CF65176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C6FBC94-91F5-439D-BCC9-572AFFF436BD}" type="presOf" srcId="{FEEF2023-353B-4EDE-9F28-58B40AA91B8C}" destId="{AE8731F0-7399-45FB-9BAD-949D652B74B9}" srcOrd="0" destOrd="0" presId="urn:microsoft.com/office/officeart/2005/8/layout/hierarchy4"/>
    <dgm:cxn modelId="{2016D2E7-916D-4798-96D6-9D00592870FC}" type="presOf" srcId="{3E28579C-2CD4-46AC-8F0E-EE6547745E0F}" destId="{90D5FD44-6A58-4B2F-BB43-F19CF322C30C}" srcOrd="0" destOrd="0" presId="urn:microsoft.com/office/officeart/2005/8/layout/hierarchy4"/>
    <dgm:cxn modelId="{E81607B6-73ED-41C6-ADC2-79542FBC1B3C}" type="presParOf" srcId="{AE8731F0-7399-45FB-9BAD-949D652B74B9}" destId="{6DFA7B42-FEF6-45AA-BA26-9D2575C71D2F}" srcOrd="0" destOrd="0" presId="urn:microsoft.com/office/officeart/2005/8/layout/hierarchy4"/>
    <dgm:cxn modelId="{F4383BB1-59E6-4243-8D24-04550E28710F}" type="presParOf" srcId="{6DFA7B42-FEF6-45AA-BA26-9D2575C71D2F}" destId="{90D5FD44-6A58-4B2F-BB43-F19CF322C30C}" srcOrd="0" destOrd="0" presId="urn:microsoft.com/office/officeart/2005/8/layout/hierarchy4"/>
    <dgm:cxn modelId="{AFBA237D-506A-44CA-B34D-320E766F7B0B}" type="presParOf" srcId="{6DFA7B42-FEF6-45AA-BA26-9D2575C71D2F}" destId="{E4876E20-FB5D-4798-9A94-7730F0D93C42}" srcOrd="1" destOrd="0" presId="urn:microsoft.com/office/officeart/2005/8/layout/hierarchy4"/>
    <dgm:cxn modelId="{5FCCFB1A-36A5-4CF8-B520-9AD5BE184603}" type="presParOf" srcId="{6DFA7B42-FEF6-45AA-BA26-9D2575C71D2F}" destId="{C9A1FD36-5989-4DD0-BE4C-BC90000A04B2}" srcOrd="2" destOrd="0" presId="urn:microsoft.com/office/officeart/2005/8/layout/hierarchy4"/>
    <dgm:cxn modelId="{3F286494-4A29-4EE7-8831-B4DE4337A5CF}" type="presParOf" srcId="{C9A1FD36-5989-4DD0-BE4C-BC90000A04B2}" destId="{96B5B5EA-6F0F-4475-9F51-85EF9748D62C}" srcOrd="0" destOrd="0" presId="urn:microsoft.com/office/officeart/2005/8/layout/hierarchy4"/>
    <dgm:cxn modelId="{65BF84C6-7B7C-4C58-A1B4-B2A23EAC77A2}" type="presParOf" srcId="{96B5B5EA-6F0F-4475-9F51-85EF9748D62C}" destId="{7435A3FD-31E5-411C-9866-A88359BC06EC}" srcOrd="0" destOrd="0" presId="urn:microsoft.com/office/officeart/2005/8/layout/hierarchy4"/>
    <dgm:cxn modelId="{B91D28EE-96E4-4942-B13C-B0FA11CEB16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３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0.8125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0.1101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564F78-5C20-43B7-9336-10221C9E7272}" type="presOf" srcId="{BA121A76-DE1F-48F7-B5A2-09FB7CEAE82E}" destId="{7435A3FD-31E5-411C-9866-A88359BC06EC}" srcOrd="0" destOrd="0" presId="urn:microsoft.com/office/officeart/2005/8/layout/hierarchy4"/>
    <dgm:cxn modelId="{4CA8E5D7-11EB-45C0-90F1-0E81A10C2BD3}" type="presOf" srcId="{3E28579C-2CD4-46AC-8F0E-EE6547745E0F}" destId="{90D5FD44-6A58-4B2F-BB43-F19CF322C30C}" srcOrd="0" destOrd="0" presId="urn:microsoft.com/office/officeart/2005/8/layout/hierarchy4"/>
    <dgm:cxn modelId="{6A7E4E62-1725-41FB-A9F6-BA3FC067063E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B854EE2-1F34-4507-AFCD-B8B0ACA90CE7}" type="presParOf" srcId="{AE8731F0-7399-45FB-9BAD-949D652B74B9}" destId="{6DFA7B42-FEF6-45AA-BA26-9D2575C71D2F}" srcOrd="0" destOrd="0" presId="urn:microsoft.com/office/officeart/2005/8/layout/hierarchy4"/>
    <dgm:cxn modelId="{503609C0-1C93-41CD-887E-8BF1D03D1437}" type="presParOf" srcId="{6DFA7B42-FEF6-45AA-BA26-9D2575C71D2F}" destId="{90D5FD44-6A58-4B2F-BB43-F19CF322C30C}" srcOrd="0" destOrd="0" presId="urn:microsoft.com/office/officeart/2005/8/layout/hierarchy4"/>
    <dgm:cxn modelId="{BF00788F-6532-4E23-8ADB-E1CADAE149C2}" type="presParOf" srcId="{6DFA7B42-FEF6-45AA-BA26-9D2575C71D2F}" destId="{E4876E20-FB5D-4798-9A94-7730F0D93C42}" srcOrd="1" destOrd="0" presId="urn:microsoft.com/office/officeart/2005/8/layout/hierarchy4"/>
    <dgm:cxn modelId="{658EBFB9-003B-4B35-B818-DA4DB9671D52}" type="presParOf" srcId="{6DFA7B42-FEF6-45AA-BA26-9D2575C71D2F}" destId="{C9A1FD36-5989-4DD0-BE4C-BC90000A04B2}" srcOrd="2" destOrd="0" presId="urn:microsoft.com/office/officeart/2005/8/layout/hierarchy4"/>
    <dgm:cxn modelId="{6120F18F-D078-4794-BA48-3142FECEB8C0}" type="presParOf" srcId="{C9A1FD36-5989-4DD0-BE4C-BC90000A04B2}" destId="{96B5B5EA-6F0F-4475-9F51-85EF9748D62C}" srcOrd="0" destOrd="0" presId="urn:microsoft.com/office/officeart/2005/8/layout/hierarchy4"/>
    <dgm:cxn modelId="{F8201390-E75C-4058-BB1D-489D94224D97}" type="presParOf" srcId="{96B5B5EA-6F0F-4475-9F51-85EF9748D62C}" destId="{7435A3FD-31E5-411C-9866-A88359BC06EC}" srcOrd="0" destOrd="0" presId="urn:microsoft.com/office/officeart/2005/8/layout/hierarchy4"/>
    <dgm:cxn modelId="{D85C9B6E-B674-40F5-A61A-C89183189B9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４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algn="l"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二進位數為無窮位數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0.000110011...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24897" custLinFactNeighborX="-20839" custLinFactNeighborY="-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X="47118" custScaleY="78828" custLinFactNeighborX="-26444" custLinFactNeighborY="-100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221A3EF-A100-4D1A-86BC-BB2E0EE1997E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96766BE-7769-4CA9-A316-B7C89B173F57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DA83EA7-738E-49D3-BF37-0EF8826A7E21}" type="presOf" srcId="{3E28579C-2CD4-46AC-8F0E-EE6547745E0F}" destId="{90D5FD44-6A58-4B2F-BB43-F19CF322C30C}" srcOrd="0" destOrd="0" presId="urn:microsoft.com/office/officeart/2005/8/layout/hierarchy4"/>
    <dgm:cxn modelId="{698F8A83-9A2F-4366-A8B1-0AD190B0FD9F}" type="presParOf" srcId="{AE8731F0-7399-45FB-9BAD-949D652B74B9}" destId="{6DFA7B42-FEF6-45AA-BA26-9D2575C71D2F}" srcOrd="0" destOrd="0" presId="urn:microsoft.com/office/officeart/2005/8/layout/hierarchy4"/>
    <dgm:cxn modelId="{D012FD3F-F1C1-485F-842B-505107877089}" type="presParOf" srcId="{6DFA7B42-FEF6-45AA-BA26-9D2575C71D2F}" destId="{90D5FD44-6A58-4B2F-BB43-F19CF322C30C}" srcOrd="0" destOrd="0" presId="urn:microsoft.com/office/officeart/2005/8/layout/hierarchy4"/>
    <dgm:cxn modelId="{1D68AB0D-3ADC-41F0-AFB2-C4D8D7B4B00D}" type="presParOf" srcId="{6DFA7B42-FEF6-45AA-BA26-9D2575C71D2F}" destId="{E4876E20-FB5D-4798-9A94-7730F0D93C42}" srcOrd="1" destOrd="0" presId="urn:microsoft.com/office/officeart/2005/8/layout/hierarchy4"/>
    <dgm:cxn modelId="{5F32D205-FF98-421C-87BE-9800FC607FA3}" type="presParOf" srcId="{6DFA7B42-FEF6-45AA-BA26-9D2575C71D2F}" destId="{C9A1FD36-5989-4DD0-BE4C-BC90000A04B2}" srcOrd="2" destOrd="0" presId="urn:microsoft.com/office/officeart/2005/8/layout/hierarchy4"/>
    <dgm:cxn modelId="{DC2A94F0-9B10-4F41-BC00-8400B1ADDAE6}" type="presParOf" srcId="{C9A1FD36-5989-4DD0-BE4C-BC90000A04B2}" destId="{96B5B5EA-6F0F-4475-9F51-85EF9748D62C}" srcOrd="0" destOrd="0" presId="urn:microsoft.com/office/officeart/2005/8/layout/hierarchy4"/>
    <dgm:cxn modelId="{E4756D21-7D38-414E-B667-7025F3753722}" type="presParOf" srcId="{96B5B5EA-6F0F-4475-9F51-85EF9748D62C}" destId="{7435A3FD-31E5-411C-9866-A88359BC06EC}" srcOrd="0" destOrd="0" presId="urn:microsoft.com/office/officeart/2005/8/layout/hierarchy4"/>
    <dgm:cxn modelId="{336E3A9D-5D01-4496-8CB7-F2E5F8B3E4B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５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9B763B4C-C3E8-406E-91B9-1A43157973AD}" type="presOf" srcId="{BA121A76-DE1F-48F7-B5A2-09FB7CEAE82E}" destId="{7435A3FD-31E5-411C-9866-A88359BC06EC}" srcOrd="0" destOrd="0" presId="urn:microsoft.com/office/officeart/2005/8/layout/hierarchy4"/>
    <dgm:cxn modelId="{C2A93843-717E-4152-A2DE-1754AC305A5D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A34F52D2-6B9E-45D1-A668-535BAE50A54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527B66D-AEB6-4AA6-B841-D89BA2C9C510}" type="presParOf" srcId="{AE8731F0-7399-45FB-9BAD-949D652B74B9}" destId="{6DFA7B42-FEF6-45AA-BA26-9D2575C71D2F}" srcOrd="0" destOrd="0" presId="urn:microsoft.com/office/officeart/2005/8/layout/hierarchy4"/>
    <dgm:cxn modelId="{22D36B18-0C86-498C-8301-04413E6E0EAB}" type="presParOf" srcId="{6DFA7B42-FEF6-45AA-BA26-9D2575C71D2F}" destId="{90D5FD44-6A58-4B2F-BB43-F19CF322C30C}" srcOrd="0" destOrd="0" presId="urn:microsoft.com/office/officeart/2005/8/layout/hierarchy4"/>
    <dgm:cxn modelId="{1E1DCC5A-8AA6-4E07-8F8F-E0FC28BAA7B6}" type="presParOf" srcId="{6DFA7B42-FEF6-45AA-BA26-9D2575C71D2F}" destId="{E4876E20-FB5D-4798-9A94-7730F0D93C42}" srcOrd="1" destOrd="0" presId="urn:microsoft.com/office/officeart/2005/8/layout/hierarchy4"/>
    <dgm:cxn modelId="{099F9A1C-FF88-42CF-B6E1-416E7C1F0373}" type="presParOf" srcId="{6DFA7B42-FEF6-45AA-BA26-9D2575C71D2F}" destId="{C9A1FD36-5989-4DD0-BE4C-BC90000A04B2}" srcOrd="2" destOrd="0" presId="urn:microsoft.com/office/officeart/2005/8/layout/hierarchy4"/>
    <dgm:cxn modelId="{E0F68632-8F05-4DEA-9CB8-916AB92FF1B1}" type="presParOf" srcId="{C9A1FD36-5989-4DD0-BE4C-BC90000A04B2}" destId="{96B5B5EA-6F0F-4475-9F51-85EF9748D62C}" srcOrd="0" destOrd="0" presId="urn:microsoft.com/office/officeart/2005/8/layout/hierarchy4"/>
    <dgm:cxn modelId="{15334A03-ED8D-4561-88D5-087CD79ACB18}" type="presParOf" srcId="{96B5B5EA-6F0F-4475-9F51-85EF9748D62C}" destId="{7435A3FD-31E5-411C-9866-A88359BC06EC}" srcOrd="0" destOrd="0" presId="urn:microsoft.com/office/officeart/2005/8/layout/hierarchy4"/>
    <dgm:cxn modelId="{389DF26A-FCE3-4F3C-A017-AA800EDB4F9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６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6283D2FE-3041-4A5A-ABDB-9005EF44642F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C89DBD8B-993F-4758-978F-2247766CACF8}" type="presOf" srcId="{BA121A76-DE1F-48F7-B5A2-09FB7CEAE82E}" destId="{7435A3FD-31E5-411C-9866-A88359BC06EC}" srcOrd="0" destOrd="0" presId="urn:microsoft.com/office/officeart/2005/8/layout/hierarchy4"/>
    <dgm:cxn modelId="{22E1CFC7-ADE9-4D8B-AF63-C03B9E4365E3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F47A3866-F93E-471A-9D7B-BE7CDBE9AB3C}" type="presParOf" srcId="{AE8731F0-7399-45FB-9BAD-949D652B74B9}" destId="{6DFA7B42-FEF6-45AA-BA26-9D2575C71D2F}" srcOrd="0" destOrd="0" presId="urn:microsoft.com/office/officeart/2005/8/layout/hierarchy4"/>
    <dgm:cxn modelId="{AD1B0466-F3EE-4BE2-AC68-DDB941B6ECFB}" type="presParOf" srcId="{6DFA7B42-FEF6-45AA-BA26-9D2575C71D2F}" destId="{90D5FD44-6A58-4B2F-BB43-F19CF322C30C}" srcOrd="0" destOrd="0" presId="urn:microsoft.com/office/officeart/2005/8/layout/hierarchy4"/>
    <dgm:cxn modelId="{AB4D26DF-9A64-4AC5-A766-0281D6C8D0D8}" type="presParOf" srcId="{6DFA7B42-FEF6-45AA-BA26-9D2575C71D2F}" destId="{E4876E20-FB5D-4798-9A94-7730F0D93C42}" srcOrd="1" destOrd="0" presId="urn:microsoft.com/office/officeart/2005/8/layout/hierarchy4"/>
    <dgm:cxn modelId="{E8E5051A-7C46-4E9D-9BD4-917B729F627D}" type="presParOf" srcId="{6DFA7B42-FEF6-45AA-BA26-9D2575C71D2F}" destId="{C9A1FD36-5989-4DD0-BE4C-BC90000A04B2}" srcOrd="2" destOrd="0" presId="urn:microsoft.com/office/officeart/2005/8/layout/hierarchy4"/>
    <dgm:cxn modelId="{C58C5093-5F97-4F63-9224-A5ED49944B83}" type="presParOf" srcId="{C9A1FD36-5989-4DD0-BE4C-BC90000A04B2}" destId="{96B5B5EA-6F0F-4475-9F51-85EF9748D62C}" srcOrd="0" destOrd="0" presId="urn:microsoft.com/office/officeart/2005/8/layout/hierarchy4"/>
    <dgm:cxn modelId="{ECC3B7B4-7C32-439D-A0E9-73845509E634}" type="presParOf" srcId="{96B5B5EA-6F0F-4475-9F51-85EF9748D62C}" destId="{7435A3FD-31E5-411C-9866-A88359BC06EC}" srcOrd="0" destOrd="0" presId="urn:microsoft.com/office/officeart/2005/8/layout/hierarchy4"/>
    <dgm:cxn modelId="{0251CD1C-2A85-4587-BA64-8FDE7AE36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25A2C8-E5B4-4366-A721-113A4F1CAD19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B71425A-05E5-4C0E-8207-34A801D9919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976D4-2BCA-450A-918B-A028DE4A46B2}" type="par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D6D0C15F-C279-4A76-BA8C-CAAC54D92769}" type="sib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18ACED80-EBE4-4B16-8A62-6999E83CC1E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1347E6-7F13-4FC3-AE70-ADAD6788F646}" type="par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3FF1DF9D-0B00-44EE-9FA5-1F7F79D2B568}" type="sib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56468069-4504-4A95-B076-2D99F47D4779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E70A8F-E6FA-4B6F-BBE1-9266A5B3A1F5}" type="par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CE5AAF04-EBAA-4B85-97C3-17410A4D7281}" type="sib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02B33786-8878-4CE0-A4A9-B39746E49E9D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3F1FDF-FFDF-4B0C-8022-61558AFB875E}" type="par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82C16872-C033-444D-AC77-BFE4BAE97796}" type="sib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7D1ADC97-DBA2-4195-8B80-78F9E0638B8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1CB5-C708-49E5-99D4-752FDD51AEC5}" type="par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EBBADB12-892C-4432-BB00-06CC4ECAABA9}" type="sib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47268886-C0BB-4466-89EB-FFAB0DA5127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若所要轉換的數為正數或零，則步驟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所得數值即為所求；若為負數，則將每個位元做補數轉換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8312B-2A22-4497-87C1-78982B7D3117}" type="par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832DEE0D-33F7-4BEE-ABBC-857F172595EC}" type="sib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216C04AB-F134-4D3B-8C17-E4D4C79993FF}" type="pres">
      <dgm:prSet presAssocID="{F425A2C8-E5B4-4366-A721-113A4F1CAD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ACB752-C502-4BB7-99DE-69DD69E3E045}" type="pres">
      <dgm:prSet presAssocID="{8B71425A-05E5-4C0E-8207-34A801D99190}" presName="composite" presStyleCnt="0"/>
      <dgm:spPr/>
    </dgm:pt>
    <dgm:pt modelId="{33504D0C-D813-4956-B670-5E028C0F2371}" type="pres">
      <dgm:prSet presAssocID="{8B71425A-05E5-4C0E-8207-34A801D991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F3BC7-8FC2-4F1D-8905-5E11647B4057}" type="pres">
      <dgm:prSet presAssocID="{8B71425A-05E5-4C0E-8207-34A801D9919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BCED7-00FB-4895-B55F-36F7D1C2846B}" type="pres">
      <dgm:prSet presAssocID="{D6D0C15F-C279-4A76-BA8C-CAAC54D92769}" presName="space" presStyleCnt="0"/>
      <dgm:spPr/>
    </dgm:pt>
    <dgm:pt modelId="{DD201F49-339B-4743-AA3F-F205E2477490}" type="pres">
      <dgm:prSet presAssocID="{56468069-4504-4A95-B076-2D99F47D4779}" presName="composite" presStyleCnt="0"/>
      <dgm:spPr/>
    </dgm:pt>
    <dgm:pt modelId="{7E6A291D-BC87-427E-B90D-E42368644A9D}" type="pres">
      <dgm:prSet presAssocID="{56468069-4504-4A95-B076-2D99F47D47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0C44FB-D5E0-4A17-B5EC-867B06ACAA58}" type="pres">
      <dgm:prSet presAssocID="{56468069-4504-4A95-B076-2D99F47D47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C6E462-4060-4758-8A7B-2CE97508C7B8}" type="pres">
      <dgm:prSet presAssocID="{CE5AAF04-EBAA-4B85-97C3-17410A4D7281}" presName="space" presStyleCnt="0"/>
      <dgm:spPr/>
    </dgm:pt>
    <dgm:pt modelId="{D59909E3-3E72-43D0-AF11-8D71BECBC51F}" type="pres">
      <dgm:prSet presAssocID="{7D1ADC97-DBA2-4195-8B80-78F9E0638B8E}" presName="composite" presStyleCnt="0"/>
      <dgm:spPr/>
    </dgm:pt>
    <dgm:pt modelId="{E2CCF20D-F3E3-44FA-A585-6CE00B557B1E}" type="pres">
      <dgm:prSet presAssocID="{7D1ADC97-DBA2-4195-8B80-78F9E0638B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C594F2-64A7-495B-AF38-C5AE31E76E69}" type="pres">
      <dgm:prSet presAssocID="{7D1ADC97-DBA2-4195-8B80-78F9E0638B8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89C853-DCCA-45CC-A4C3-B761545F4C90}" type="presOf" srcId="{02B33786-8878-4CE0-A4A9-B39746E49E9D}" destId="{C10C44FB-D5E0-4A17-B5EC-867B06ACAA58}" srcOrd="0" destOrd="0" presId="urn:microsoft.com/office/officeart/2005/8/layout/hList1"/>
    <dgm:cxn modelId="{67DD24BB-F85E-48BA-9887-09F1C7A45396}" type="presOf" srcId="{18ACED80-EBE4-4B16-8A62-6999E83CC1E3}" destId="{E85F3BC7-8FC2-4F1D-8905-5E11647B4057}" srcOrd="0" destOrd="0" presId="urn:microsoft.com/office/officeart/2005/8/layout/hList1"/>
    <dgm:cxn modelId="{414F49B6-9C28-4C75-BB95-CA24DD749A3C}" srcId="{56468069-4504-4A95-B076-2D99F47D4779}" destId="{02B33786-8878-4CE0-A4A9-B39746E49E9D}" srcOrd="0" destOrd="0" parTransId="{903F1FDF-FFDF-4B0C-8022-61558AFB875E}" sibTransId="{82C16872-C033-444D-AC77-BFE4BAE97796}"/>
    <dgm:cxn modelId="{15931814-30E8-484D-B12A-BAB43A0FD6BC}" type="presOf" srcId="{56468069-4504-4A95-B076-2D99F47D4779}" destId="{7E6A291D-BC87-427E-B90D-E42368644A9D}" srcOrd="0" destOrd="0" presId="urn:microsoft.com/office/officeart/2005/8/layout/hList1"/>
    <dgm:cxn modelId="{A64E2748-FBEF-4940-9BAE-45ADD1680194}" srcId="{8B71425A-05E5-4C0E-8207-34A801D99190}" destId="{18ACED80-EBE4-4B16-8A62-6999E83CC1E3}" srcOrd="0" destOrd="0" parTransId="{D21347E6-7F13-4FC3-AE70-ADAD6788F646}" sibTransId="{3FF1DF9D-0B00-44EE-9FA5-1F7F79D2B568}"/>
    <dgm:cxn modelId="{56762D10-138F-4495-ACAE-31FC4876379A}" srcId="{F425A2C8-E5B4-4366-A721-113A4F1CAD19}" destId="{56468069-4504-4A95-B076-2D99F47D4779}" srcOrd="1" destOrd="0" parTransId="{58E70A8F-E6FA-4B6F-BBE1-9266A5B3A1F5}" sibTransId="{CE5AAF04-EBAA-4B85-97C3-17410A4D7281}"/>
    <dgm:cxn modelId="{68B2E7FC-39AA-40F9-914A-6C20E1B2DF5B}" type="presOf" srcId="{47268886-C0BB-4466-89EB-FFAB0DA5127F}" destId="{C1C594F2-64A7-495B-AF38-C5AE31E76E69}" srcOrd="0" destOrd="0" presId="urn:microsoft.com/office/officeart/2005/8/layout/hList1"/>
    <dgm:cxn modelId="{74641B2A-0680-4764-83E8-2B234F5880CD}" srcId="{7D1ADC97-DBA2-4195-8B80-78F9E0638B8E}" destId="{47268886-C0BB-4466-89EB-FFAB0DA5127F}" srcOrd="0" destOrd="0" parTransId="{2A18312B-2A22-4497-87C1-78982B7D3117}" sibTransId="{832DEE0D-33F7-4BEE-ABBC-857F172595EC}"/>
    <dgm:cxn modelId="{752D4535-C83C-42EF-BC42-E75C2ECD3ECD}" srcId="{F425A2C8-E5B4-4366-A721-113A4F1CAD19}" destId="{8B71425A-05E5-4C0E-8207-34A801D99190}" srcOrd="0" destOrd="0" parTransId="{5C4976D4-2BCA-450A-918B-A028DE4A46B2}" sibTransId="{D6D0C15F-C279-4A76-BA8C-CAAC54D92769}"/>
    <dgm:cxn modelId="{947D37A9-9452-4A16-BEB2-536D578563B7}" type="presOf" srcId="{7D1ADC97-DBA2-4195-8B80-78F9E0638B8E}" destId="{E2CCF20D-F3E3-44FA-A585-6CE00B557B1E}" srcOrd="0" destOrd="0" presId="urn:microsoft.com/office/officeart/2005/8/layout/hList1"/>
    <dgm:cxn modelId="{28FACB8F-CB06-470C-B38A-88ED080E9102}" type="presOf" srcId="{F425A2C8-E5B4-4366-A721-113A4F1CAD19}" destId="{216C04AB-F134-4D3B-8C17-E4D4C79993FF}" srcOrd="0" destOrd="0" presId="urn:microsoft.com/office/officeart/2005/8/layout/hList1"/>
    <dgm:cxn modelId="{CB108DF4-CF4C-4D13-A034-E2C72F1F4312}" srcId="{F425A2C8-E5B4-4366-A721-113A4F1CAD19}" destId="{7D1ADC97-DBA2-4195-8B80-78F9E0638B8E}" srcOrd="2" destOrd="0" parTransId="{ED601CB5-C708-49E5-99D4-752FDD51AEC5}" sibTransId="{EBBADB12-892C-4432-BB00-06CC4ECAABA9}"/>
    <dgm:cxn modelId="{4C3BED98-8222-471A-AD88-41BBFC3AA053}" type="presOf" srcId="{8B71425A-05E5-4C0E-8207-34A801D99190}" destId="{33504D0C-D813-4956-B670-5E028C0F2371}" srcOrd="0" destOrd="0" presId="urn:microsoft.com/office/officeart/2005/8/layout/hList1"/>
    <dgm:cxn modelId="{104E99A0-2167-4959-9F2A-1896EDDDDD54}" type="presParOf" srcId="{216C04AB-F134-4D3B-8C17-E4D4C79993FF}" destId="{0EACB752-C502-4BB7-99DE-69DD69E3E045}" srcOrd="0" destOrd="0" presId="urn:microsoft.com/office/officeart/2005/8/layout/hList1"/>
    <dgm:cxn modelId="{06FD24E6-7F97-4DA9-92E6-E59D4EA32CCF}" type="presParOf" srcId="{0EACB752-C502-4BB7-99DE-69DD69E3E045}" destId="{33504D0C-D813-4956-B670-5E028C0F2371}" srcOrd="0" destOrd="0" presId="urn:microsoft.com/office/officeart/2005/8/layout/hList1"/>
    <dgm:cxn modelId="{6CCB5A4B-9C6B-4721-A0F9-77F33DC0469F}" type="presParOf" srcId="{0EACB752-C502-4BB7-99DE-69DD69E3E045}" destId="{E85F3BC7-8FC2-4F1D-8905-5E11647B4057}" srcOrd="1" destOrd="0" presId="urn:microsoft.com/office/officeart/2005/8/layout/hList1"/>
    <dgm:cxn modelId="{D954461C-B172-416F-B4EE-69BB007F7D3C}" type="presParOf" srcId="{216C04AB-F134-4D3B-8C17-E4D4C79993FF}" destId="{F30BCED7-00FB-4895-B55F-36F7D1C2846B}" srcOrd="1" destOrd="0" presId="urn:microsoft.com/office/officeart/2005/8/layout/hList1"/>
    <dgm:cxn modelId="{C7AAE822-046C-4FBD-A6AC-A192EEA848E9}" type="presParOf" srcId="{216C04AB-F134-4D3B-8C17-E4D4C79993FF}" destId="{DD201F49-339B-4743-AA3F-F205E2477490}" srcOrd="2" destOrd="0" presId="urn:microsoft.com/office/officeart/2005/8/layout/hList1"/>
    <dgm:cxn modelId="{86941B54-0BBE-44A4-860B-C7D50B6EB53D}" type="presParOf" srcId="{DD201F49-339B-4743-AA3F-F205E2477490}" destId="{7E6A291D-BC87-427E-B90D-E42368644A9D}" srcOrd="0" destOrd="0" presId="urn:microsoft.com/office/officeart/2005/8/layout/hList1"/>
    <dgm:cxn modelId="{EFC1427E-813A-4645-992B-EDEE3EE09F1A}" type="presParOf" srcId="{DD201F49-339B-4743-AA3F-F205E2477490}" destId="{C10C44FB-D5E0-4A17-B5EC-867B06ACAA58}" srcOrd="1" destOrd="0" presId="urn:microsoft.com/office/officeart/2005/8/layout/hList1"/>
    <dgm:cxn modelId="{90C3AAE6-CB33-48A5-8A16-7C8679B202B2}" type="presParOf" srcId="{216C04AB-F134-4D3B-8C17-E4D4C79993FF}" destId="{0AC6E462-4060-4758-8A7B-2CE97508C7B8}" srcOrd="3" destOrd="0" presId="urn:microsoft.com/office/officeart/2005/8/layout/hList1"/>
    <dgm:cxn modelId="{94D4B66C-0FC5-44BB-AF66-5AC006CEC943}" type="presParOf" srcId="{216C04AB-F134-4D3B-8C17-E4D4C79993FF}" destId="{D59909E3-3E72-43D0-AF11-8D71BECBC51F}" srcOrd="4" destOrd="0" presId="urn:microsoft.com/office/officeart/2005/8/layout/hList1"/>
    <dgm:cxn modelId="{9B48767B-9E72-451A-B9C6-70B44A181271}" type="presParOf" srcId="{D59909E3-3E72-43D0-AF11-8D71BECBC51F}" destId="{E2CCF20D-F3E3-44FA-A585-6CE00B557B1E}" srcOrd="0" destOrd="0" presId="urn:microsoft.com/office/officeart/2005/8/layout/hList1"/>
    <dgm:cxn modelId="{1B6ACEF3-6A4D-495A-B770-D27874E8ED97}" type="presParOf" srcId="{D59909E3-3E72-43D0-AF11-8D71BECBC51F}" destId="{C1C594F2-64A7-495B-AF38-C5AE31E76E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0FB8-7382-4BB3-A91C-303FBBF60DD6}">
      <dsp:nvSpPr>
        <dsp:cNvPr id="0" name=""/>
        <dsp:cNvSpPr/>
      </dsp:nvSpPr>
      <dsp:spPr>
        <a:xfrm>
          <a:off x="932232" y="970774"/>
          <a:ext cx="2250335" cy="22503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1786" y="1300328"/>
        <a:ext cx="1591227" cy="1591227"/>
      </dsp:txXfrm>
    </dsp:sp>
    <dsp:sp modelId="{29AA7534-22CC-4DD4-8B11-8BF0547CEAAB}">
      <dsp:nvSpPr>
        <dsp:cNvPr id="0" name=""/>
        <dsp:cNvSpPr/>
      </dsp:nvSpPr>
      <dsp:spPr>
        <a:xfrm>
          <a:off x="1494816" y="69428"/>
          <a:ext cx="1125167" cy="112516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59593" y="234205"/>
        <a:ext cx="795613" cy="795613"/>
      </dsp:txXfrm>
    </dsp:sp>
    <dsp:sp modelId="{49BB3CFA-F88C-4D18-8AAC-AC9AF5D85162}">
      <dsp:nvSpPr>
        <dsp:cNvPr id="0" name=""/>
        <dsp:cNvSpPr/>
      </dsp:nvSpPr>
      <dsp:spPr>
        <a:xfrm>
          <a:off x="2887096" y="1080978"/>
          <a:ext cx="1125167" cy="112516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51873" y="1245755"/>
        <a:ext cx="795613" cy="795613"/>
      </dsp:txXfrm>
    </dsp:sp>
    <dsp:sp modelId="{FE0591A8-A849-4937-8D3D-EE2A69DA7808}">
      <dsp:nvSpPr>
        <dsp:cNvPr id="0" name=""/>
        <dsp:cNvSpPr/>
      </dsp:nvSpPr>
      <dsp:spPr>
        <a:xfrm>
          <a:off x="2355292" y="2717702"/>
          <a:ext cx="1125167" cy="11251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20069" y="2882479"/>
        <a:ext cx="795613" cy="795613"/>
      </dsp:txXfrm>
    </dsp:sp>
    <dsp:sp modelId="{D43EFB37-EFB5-4524-B374-17BDD827DAB5}">
      <dsp:nvSpPr>
        <dsp:cNvPr id="0" name=""/>
        <dsp:cNvSpPr/>
      </dsp:nvSpPr>
      <dsp:spPr>
        <a:xfrm>
          <a:off x="634339" y="2717702"/>
          <a:ext cx="1125167" cy="112516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9116" y="2882479"/>
        <a:ext cx="795613" cy="795613"/>
      </dsp:txXfrm>
    </dsp:sp>
    <dsp:sp modelId="{5A8FDBC8-9828-4543-8B48-BE7D17371874}">
      <dsp:nvSpPr>
        <dsp:cNvPr id="0" name=""/>
        <dsp:cNvSpPr/>
      </dsp:nvSpPr>
      <dsp:spPr>
        <a:xfrm>
          <a:off x="102536" y="1080978"/>
          <a:ext cx="1125167" cy="112516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313" y="1245755"/>
        <a:ext cx="795613" cy="795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5E7D-5C3B-4B2D-8DCB-FB9D39E88431}">
      <dsp:nvSpPr>
        <dsp:cNvPr id="0" name=""/>
        <dsp:cNvSpPr/>
      </dsp:nvSpPr>
      <dsp:spPr>
        <a:xfrm>
          <a:off x="2754" y="935"/>
          <a:ext cx="7659640" cy="623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02" y="19183"/>
        <a:ext cx="7623144" cy="586527"/>
      </dsp:txXfrm>
    </dsp:sp>
    <dsp:sp modelId="{0E1FF7B9-E03A-42AE-8BEA-E9E0C3FB1511}">
      <dsp:nvSpPr>
        <dsp:cNvPr id="0" name=""/>
        <dsp:cNvSpPr/>
      </dsp:nvSpPr>
      <dsp:spPr>
        <a:xfrm>
          <a:off x="2754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78" y="763957"/>
        <a:ext cx="2352567" cy="1048625"/>
      </dsp:txXfrm>
    </dsp:sp>
    <dsp:sp modelId="{A57E9624-E1B7-4DCA-A1DC-8B3650814276}">
      <dsp:nvSpPr>
        <dsp:cNvPr id="0" name=""/>
        <dsp:cNvSpPr/>
      </dsp:nvSpPr>
      <dsp:spPr>
        <a:xfrm>
          <a:off x="2623667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56291" y="763957"/>
        <a:ext cx="2352567" cy="1048625"/>
      </dsp:txXfrm>
    </dsp:sp>
    <dsp:sp modelId="{39824335-746F-4D2F-B079-1ECAA6ACC703}">
      <dsp:nvSpPr>
        <dsp:cNvPr id="0" name=""/>
        <dsp:cNvSpPr/>
      </dsp:nvSpPr>
      <dsp:spPr>
        <a:xfrm>
          <a:off x="5244579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77203" y="763957"/>
        <a:ext cx="2352567" cy="10486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02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 lang="zh-TW" altLang="en-US" sz="2800" b="1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marL="457200" lvl="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魔　法　師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    魔     法     小     百     科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251520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slide" Target="slide10.xml"/><Relationship Id="rId7" Type="http://schemas.openxmlformats.org/officeDocument/2006/relationships/slide" Target="slide5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18.xml"/><Relationship Id="rId4" Type="http://schemas.openxmlformats.org/officeDocument/2006/relationships/slide" Target="slide13.xm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ASCII&#31526;&#34399;&#23565;&#29031;&#34920;.pdf" TargetMode="External"/><Relationship Id="rId2" Type="http://schemas.openxmlformats.org/officeDocument/2006/relationships/hyperlink" Target="ch02_ASCII&#31526;&#34399;&#23565;&#29031;&#34920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數位資料表示法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5" y="2390441"/>
            <a:ext cx="322876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2-1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資料型態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2-2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二進位表示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2-3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各種進位表示法的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轉換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2-4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整數表示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2-5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浮點數表示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2-6 ASCII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及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Unicode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0701" y="2513414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21401888">
            <a:off x="663740" y="2694412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4519845" cy="3912298"/>
          </a:xfrm>
        </p:spPr>
        <p:txBody>
          <a:bodyPr/>
          <a:lstStyle/>
          <a:p>
            <a:r>
              <a:rPr lang="zh-TW" altLang="en-US" dirty="0" smtClean="0"/>
              <a:t>電腦需要</a:t>
            </a:r>
            <a:r>
              <a:rPr lang="zh-TW" altLang="en-US" dirty="0"/>
              <a:t>處理的</a:t>
            </a:r>
            <a:r>
              <a:rPr lang="zh-TW" altLang="en-US" dirty="0">
                <a:solidFill>
                  <a:srgbClr val="C00000"/>
                </a:solidFill>
              </a:rPr>
              <a:t>資料型態</a:t>
            </a:r>
            <a:r>
              <a:rPr lang="en-US" altLang="zh-TW" dirty="0"/>
              <a:t>(data </a:t>
            </a:r>
            <a:r>
              <a:rPr lang="en-US" altLang="zh-TW" dirty="0" smtClean="0"/>
              <a:t>type)</a:t>
            </a:r>
            <a:r>
              <a:rPr lang="zh-TW" altLang="en-US" dirty="0" smtClean="0"/>
              <a:t>有：</a:t>
            </a:r>
            <a:r>
              <a:rPr lang="zh-TW" altLang="en-US" dirty="0"/>
              <a:t>數字、文字、語音、音樂、圖形、影像、影片及動畫等</a:t>
            </a:r>
            <a:r>
              <a:rPr lang="zh-TW" altLang="en-US" dirty="0" smtClean="0"/>
              <a:t>，會</a:t>
            </a:r>
            <a:r>
              <a:rPr lang="zh-TW" altLang="en-US" dirty="0"/>
              <a:t>編碼成位元字串儲存在電腦裡，等到顯示或列印時，再解碼成原來的資料格式。</a:t>
            </a:r>
          </a:p>
          <a:p>
            <a:endParaRPr lang="zh-TW" altLang="en-US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549489932"/>
              </p:ext>
            </p:extLst>
          </p:nvPr>
        </p:nvGraphicFramePr>
        <p:xfrm>
          <a:off x="4887035" y="2006257"/>
          <a:ext cx="4114800" cy="391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影像數位化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黑白照片</a:t>
            </a:r>
            <a:r>
              <a:rPr lang="zh-TW" altLang="en-US" dirty="0" smtClean="0"/>
              <a:t>為例，照片的</a:t>
            </a:r>
            <a:r>
              <a:rPr lang="zh-TW" altLang="en-US" dirty="0"/>
              <a:t>一小</a:t>
            </a:r>
            <a:r>
              <a:rPr lang="zh-TW" altLang="en-US" dirty="0" smtClean="0"/>
              <a:t>部分記錄每</a:t>
            </a:r>
            <a:r>
              <a:rPr lang="zh-TW" altLang="en-US" dirty="0"/>
              <a:t>個方格的</a:t>
            </a:r>
            <a:r>
              <a:rPr lang="zh-TW" altLang="en-US" dirty="0" smtClean="0"/>
              <a:t>灰度</a:t>
            </a:r>
            <a:r>
              <a:rPr lang="en-US" altLang="zh-TW" dirty="0" smtClean="0"/>
              <a:t>(0~255)</a:t>
            </a:r>
            <a:r>
              <a:rPr lang="zh-TW" altLang="en-US" dirty="0" smtClean="0"/>
              <a:t>，每</a:t>
            </a:r>
            <a:r>
              <a:rPr lang="zh-TW" altLang="en-US" dirty="0"/>
              <a:t>個</a:t>
            </a:r>
            <a:r>
              <a:rPr lang="zh-TW" altLang="en-US" dirty="0" smtClean="0"/>
              <a:t>方格可</a:t>
            </a:r>
            <a:r>
              <a:rPr lang="zh-TW" altLang="en-US" dirty="0"/>
              <a:t>用八位元來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八</a:t>
            </a:r>
            <a:r>
              <a:rPr lang="zh-TW" altLang="en-US" dirty="0"/>
              <a:t>個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可以有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。可依同樣道理將彩色</a:t>
            </a:r>
            <a:r>
              <a:rPr lang="zh-TW" altLang="en-US" dirty="0"/>
              <a:t>圖片數位化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聲音數位化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</a:t>
            </a:r>
            <a:r>
              <a:rPr lang="zh-TW" altLang="en-US" dirty="0"/>
              <a:t>唱片上的取樣是每秒約</a:t>
            </a:r>
            <a:r>
              <a:rPr lang="zh-TW" altLang="en-US" dirty="0" smtClean="0"/>
              <a:t>四萬四千次</a:t>
            </a:r>
            <a:r>
              <a:rPr lang="zh-TW" altLang="en-US" dirty="0"/>
              <a:t>，每一次取樣的聲波，都可轉化成相對應的</a:t>
            </a:r>
            <a:r>
              <a:rPr lang="zh-TW" altLang="en-US" dirty="0" smtClean="0"/>
              <a:t>位元。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數位化的</a:t>
            </a:r>
            <a:r>
              <a:rPr lang="zh-TW" altLang="en-US" dirty="0" smtClean="0"/>
              <a:t>資訊方便編輯</a:t>
            </a:r>
            <a:r>
              <a:rPr lang="zh-TW" altLang="en-US" dirty="0"/>
              <a:t>、處理、儲存、傳輸及播放，以便更有效精確地表達意念。</a:t>
            </a:r>
          </a:p>
          <a:p>
            <a:r>
              <a:rPr lang="zh-TW" altLang="en-US" dirty="0"/>
              <a:t>可用</a:t>
            </a:r>
            <a:r>
              <a:rPr lang="zh-TW" altLang="en-US" dirty="0" smtClean="0"/>
              <a:t>電腦編輯</a:t>
            </a:r>
            <a:r>
              <a:rPr lang="zh-TW" altLang="en-US" dirty="0"/>
              <a:t>及整合不同的數位化資訊，精確安排各種複雜媒體出現的順序、時間及播放</a:t>
            </a:r>
            <a:r>
              <a:rPr lang="zh-TW" altLang="en-US" dirty="0" smtClean="0"/>
              <a:t>設備。</a:t>
            </a:r>
            <a:endParaRPr lang="zh-TW" altLang="en-US" dirty="0"/>
          </a:p>
          <a:p>
            <a:r>
              <a:rPr lang="zh-TW" altLang="en-US" dirty="0"/>
              <a:t>可利用電腦強大的處理及搜尋功能，提供多媒體的互動方式，加強虛擬實境的真實感。</a:t>
            </a:r>
          </a:p>
          <a:p>
            <a:r>
              <a:rPr lang="zh-TW" altLang="en-US" dirty="0"/>
              <a:t>透過網際網路無遠弗屆的牽引</a:t>
            </a:r>
            <a:r>
              <a:rPr lang="zh-TW" altLang="en-US" dirty="0" smtClean="0"/>
              <a:t>，使數位化資訊即時傳送</a:t>
            </a:r>
            <a:r>
              <a:rPr lang="zh-TW" altLang="en-US" dirty="0"/>
              <a:t>到世界每一個角落。</a:t>
            </a:r>
          </a:p>
        </p:txBody>
      </p:sp>
    </p:spTree>
    <p:extLst>
      <p:ext uri="{BB962C8B-B14F-4D97-AF65-F5344CB8AC3E}">
        <p14:creationId xmlns:p14="http://schemas.microsoft.com/office/powerpoint/2010/main" val="2270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古巴比倫人所</a:t>
            </a:r>
            <a:r>
              <a:rPr lang="zh-TW" altLang="en-US" dirty="0"/>
              <a:t>用的數字系統是</a:t>
            </a:r>
            <a:r>
              <a:rPr lang="zh-TW" altLang="en-US" dirty="0">
                <a:solidFill>
                  <a:srgbClr val="0070C0"/>
                </a:solidFill>
              </a:rPr>
              <a:t>六十進位</a:t>
            </a:r>
            <a:r>
              <a:rPr lang="zh-TW" altLang="en-US" dirty="0"/>
              <a:t>法，逢「六十」進一，</a:t>
            </a:r>
            <a:r>
              <a:rPr lang="zh-TW" altLang="en-US" dirty="0" smtClean="0"/>
              <a:t>現在除了</a:t>
            </a:r>
            <a:r>
              <a:rPr lang="zh-TW" altLang="en-US" dirty="0"/>
              <a:t>每分鐘六十秒及每小時六十分外</a:t>
            </a:r>
            <a:r>
              <a:rPr lang="zh-TW" altLang="en-US" dirty="0" smtClean="0"/>
              <a:t>，此法已</a:t>
            </a:r>
            <a:r>
              <a:rPr lang="zh-TW" altLang="en-US" dirty="0"/>
              <a:t>不多見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現今公制是以</a:t>
            </a:r>
            <a:r>
              <a:rPr lang="zh-TW" altLang="en-US" dirty="0"/>
              <a:t>十為基數，採用</a:t>
            </a:r>
            <a:r>
              <a:rPr lang="zh-TW" altLang="en-US" dirty="0">
                <a:solidFill>
                  <a:srgbClr val="0070C0"/>
                </a:solidFill>
              </a:rPr>
              <a:t>十進位</a:t>
            </a:r>
            <a:r>
              <a:rPr lang="zh-TW" altLang="en-US" dirty="0"/>
              <a:t>法</a:t>
            </a:r>
            <a:r>
              <a:rPr lang="zh-TW" altLang="en-US" dirty="0" smtClean="0"/>
              <a:t>，滿「十」進一。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一個數字在不同的位置上所表示的數值也就</a:t>
            </a:r>
            <a:r>
              <a:rPr lang="zh-TW" altLang="en-US" dirty="0" smtClean="0"/>
              <a:t>不同。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523 </a:t>
            </a:r>
            <a:r>
              <a:rPr lang="en-US" altLang="zh-TW" dirty="0"/>
              <a:t>= 5×10</a:t>
            </a:r>
            <a:r>
              <a:rPr lang="en-US" altLang="zh-TW" baseline="30000" dirty="0"/>
              <a:t>2</a:t>
            </a:r>
            <a:r>
              <a:rPr lang="en-US" altLang="zh-TW" dirty="0"/>
              <a:t> + 2×10</a:t>
            </a:r>
            <a:r>
              <a:rPr lang="en-US" altLang="zh-TW" baseline="30000" dirty="0"/>
              <a:t>1</a:t>
            </a:r>
            <a:r>
              <a:rPr lang="en-US" altLang="zh-TW" dirty="0"/>
              <a:t> + 3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217597726"/>
              </p:ext>
            </p:extLst>
          </p:nvPr>
        </p:nvGraphicFramePr>
        <p:xfrm>
          <a:off x="999620" y="2891461"/>
          <a:ext cx="7665150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</a:t>
            </a:r>
            <a:r>
              <a:rPr lang="zh-TW" altLang="en-US" dirty="0"/>
              <a:t>以</a:t>
            </a:r>
            <a:r>
              <a:rPr lang="en-US" altLang="zh-TW" dirty="0"/>
              <a:t>B</a:t>
            </a:r>
            <a:r>
              <a:rPr lang="zh-TW" altLang="en-US" dirty="0"/>
              <a:t>為基數，</a:t>
            </a:r>
            <a:r>
              <a:rPr lang="zh-TW" altLang="en-US" dirty="0" smtClean="0"/>
              <a:t>則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-1</a:t>
            </a:r>
            <a:r>
              <a:rPr lang="en-US" altLang="zh-TW" dirty="0"/>
              <a:t>...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.r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/>
              <a:t>...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m-1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所表示</a:t>
            </a:r>
            <a:r>
              <a:rPr lang="zh-TW" altLang="en-US" dirty="0"/>
              <a:t>的數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n-1</a:t>
            </a:r>
            <a:r>
              <a:rPr lang="en-US" altLang="zh-TW" baseline="30000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n-1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n-2</a:t>
            </a:r>
            <a:r>
              <a:rPr lang="en-US" altLang="zh-TW" baseline="-25000" dirty="0"/>
              <a:t> </a:t>
            </a:r>
            <a:r>
              <a:rPr lang="en-US" altLang="zh-TW" dirty="0"/>
              <a:t>+ ...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0</a:t>
            </a:r>
            <a:r>
              <a:rPr lang="en-US" altLang="zh-TW" dirty="0"/>
              <a:t> 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1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-1</a:t>
            </a:r>
            <a:r>
              <a:rPr lang="en-US" altLang="zh-TW" dirty="0" smtClean="0"/>
              <a:t>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-2</a:t>
            </a:r>
            <a:r>
              <a:rPr lang="en-US" altLang="zh-TW" baseline="30000" dirty="0"/>
              <a:t> </a:t>
            </a:r>
            <a:r>
              <a:rPr lang="en-US" altLang="zh-TW" dirty="0"/>
              <a:t>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m-1</a:t>
            </a:r>
            <a:r>
              <a:rPr lang="en-US" altLang="zh-TW" dirty="0" err="1"/>
              <a:t>×B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pPr marL="360000" indent="0">
              <a:buNone/>
            </a:pPr>
            <a:endParaRPr lang="en-US" altLang="zh-TW" baseline="30000" dirty="0" smtClean="0"/>
          </a:p>
          <a:p>
            <a:r>
              <a:rPr lang="zh-TW" altLang="en-US" dirty="0" smtClean="0"/>
              <a:t>在此 </a:t>
            </a:r>
            <a:r>
              <a:rPr lang="en-US" altLang="zh-TW" dirty="0" err="1" smtClean="0"/>
              <a:t>B</a:t>
            </a:r>
            <a:r>
              <a:rPr lang="en-US" altLang="zh-TW" baseline="30000" dirty="0" err="1" smtClean="0"/>
              <a:t>0</a:t>
            </a:r>
            <a:r>
              <a:rPr lang="en-US" altLang="zh-TW" dirty="0" smtClean="0"/>
              <a:t> </a:t>
            </a:r>
            <a:r>
              <a:rPr lang="en-US" altLang="zh-TW" dirty="0"/>
              <a:t>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電腦電子元件最</a:t>
            </a:r>
            <a:r>
              <a:rPr lang="zh-TW" altLang="en-US" dirty="0"/>
              <a:t>穩定簡單的</a:t>
            </a:r>
            <a:r>
              <a:rPr lang="zh-TW" altLang="en-US" dirty="0" smtClean="0"/>
              <a:t>狀態為「開</a:t>
            </a:r>
            <a:r>
              <a:rPr lang="en-US" altLang="zh-TW" dirty="0" smtClean="0"/>
              <a:t>(1)</a:t>
            </a:r>
            <a:r>
              <a:rPr lang="zh-TW" altLang="en-US" dirty="0" smtClean="0"/>
              <a:t>」與</a:t>
            </a:r>
            <a:r>
              <a:rPr lang="zh-TW" altLang="en-US" dirty="0"/>
              <a:t>「</a:t>
            </a:r>
            <a:r>
              <a:rPr lang="zh-TW" altLang="en-US" dirty="0" smtClean="0"/>
              <a:t>關</a:t>
            </a:r>
            <a:r>
              <a:rPr lang="en-US" altLang="zh-TW" dirty="0" smtClean="0"/>
              <a:t>(0)</a:t>
            </a:r>
            <a:r>
              <a:rPr lang="zh-TW" altLang="en-US" dirty="0" smtClean="0"/>
              <a:t>」，故目前通行電腦用</a:t>
            </a:r>
            <a:r>
              <a:rPr lang="zh-TW" altLang="en-US" dirty="0">
                <a:solidFill>
                  <a:srgbClr val="C00000"/>
                </a:solidFill>
              </a:rPr>
              <a:t>二進位</a:t>
            </a:r>
            <a:r>
              <a:rPr lang="zh-TW" altLang="en-US" dirty="0" smtClean="0"/>
              <a:t>符號來</a:t>
            </a:r>
            <a:r>
              <a:rPr lang="zh-TW" altLang="en-US" dirty="0"/>
              <a:t>儲存資料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因為一個位元組有八個位元，</a:t>
            </a:r>
            <a:r>
              <a:rPr lang="zh-TW" altLang="en-US" dirty="0" smtClean="0"/>
              <a:t>可切</a:t>
            </a:r>
            <a:r>
              <a:rPr lang="zh-TW" altLang="en-US" dirty="0"/>
              <a:t>成兩個十六進位</a:t>
            </a:r>
            <a:r>
              <a:rPr lang="zh-TW" altLang="en-US" dirty="0" smtClean="0"/>
              <a:t>數</a:t>
            </a:r>
            <a:r>
              <a:rPr lang="zh-TW" altLang="en-US" dirty="0"/>
              <a:t>，</a:t>
            </a:r>
            <a:r>
              <a:rPr lang="zh-TW" altLang="en-US" dirty="0" smtClean="0"/>
              <a:t>因此電腦系統</a:t>
            </a:r>
            <a:r>
              <a:rPr lang="zh-TW" altLang="en-US" dirty="0"/>
              <a:t>也常使用</a:t>
            </a:r>
            <a:r>
              <a:rPr lang="zh-TW" altLang="en-US" dirty="0">
                <a:solidFill>
                  <a:srgbClr val="C00000"/>
                </a:solidFill>
              </a:rPr>
              <a:t>十六進位</a:t>
            </a:r>
            <a:r>
              <a:rPr lang="zh-TW" altLang="en-US" dirty="0" smtClean="0"/>
              <a:t>數來顯示資料。</a:t>
            </a:r>
            <a:endParaRPr lang="zh-TW" altLang="en-US" dirty="0"/>
          </a:p>
          <a:p>
            <a:r>
              <a:rPr lang="zh-TW" altLang="en-US" dirty="0" smtClean="0"/>
              <a:t>十六進位系統的數字</a:t>
            </a:r>
            <a:r>
              <a:rPr lang="en-US" altLang="zh-TW" dirty="0" smtClean="0"/>
              <a:t>0</a:t>
            </a:r>
            <a:r>
              <a:rPr lang="zh-TW" altLang="en-US" dirty="0"/>
              <a:t>到</a:t>
            </a:r>
            <a:r>
              <a:rPr lang="en-US" altLang="zh-TW" dirty="0" smtClean="0"/>
              <a:t>15</a:t>
            </a:r>
            <a:r>
              <a:rPr lang="zh-TW" altLang="en-US" dirty="0" smtClean="0"/>
              <a:t>，分別以阿拉伯數字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en-US" altLang="zh-TW" dirty="0">
                <a:solidFill>
                  <a:srgbClr val="0070C0"/>
                </a:solidFill>
              </a:rPr>
              <a:t>~</a:t>
            </a:r>
            <a:r>
              <a:rPr lang="en-US" altLang="zh-TW" dirty="0" smtClean="0">
                <a:solidFill>
                  <a:srgbClr val="0070C0"/>
                </a:solidFill>
              </a:rPr>
              <a:t>9</a:t>
            </a:r>
            <a:r>
              <a:rPr lang="zh-TW" altLang="en-US" dirty="0"/>
              <a:t>及</a:t>
            </a:r>
            <a:r>
              <a:rPr lang="en-US" altLang="zh-TW" dirty="0" err="1" smtClean="0">
                <a:solidFill>
                  <a:srgbClr val="0070C0"/>
                </a:solidFill>
              </a:rPr>
              <a:t>A~F</a:t>
            </a:r>
            <a:r>
              <a:rPr lang="zh-TW" altLang="en-US" dirty="0" smtClean="0"/>
              <a:t>表示。</a:t>
            </a:r>
            <a:endParaRPr lang="zh-TW" altLang="en-US" dirty="0"/>
          </a:p>
          <a:p>
            <a:r>
              <a:rPr lang="zh-TW" altLang="en-US" dirty="0"/>
              <a:t>二位元</a:t>
            </a:r>
            <a:r>
              <a:rPr lang="zh-TW" altLang="en-US" dirty="0" smtClean="0"/>
              <a:t>字串 </a:t>
            </a:r>
            <a:r>
              <a:rPr lang="en-US" altLang="zh-TW" dirty="0" smtClean="0"/>
              <a:t>11010011 </a:t>
            </a:r>
            <a:r>
              <a:rPr lang="zh-TW" altLang="en-US" dirty="0" smtClean="0"/>
              <a:t>可</a:t>
            </a:r>
            <a:r>
              <a:rPr lang="zh-TW" altLang="en-US" dirty="0"/>
              <a:t>表示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D3</a:t>
            </a:r>
            <a:r>
              <a:rPr lang="en-US" altLang="zh-TW" baseline="-25000" dirty="0" err="1" smtClean="0"/>
              <a:t>16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0xD3</a:t>
            </a:r>
            <a:r>
              <a:rPr lang="en-US" altLang="zh-TW" dirty="0" smtClean="0"/>
              <a:t> (x</a:t>
            </a:r>
            <a:r>
              <a:rPr lang="zh-TW" altLang="en-US" dirty="0" smtClean="0"/>
              <a:t>起頭，代表該數為十六進位</a:t>
            </a:r>
            <a:r>
              <a:rPr lang="zh-TW" altLang="en-US" dirty="0"/>
              <a:t>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6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b="1" dirty="0"/>
              <a:t>台北</a:t>
            </a:r>
            <a:r>
              <a:rPr lang="en-US" altLang="zh-TW" b="1" dirty="0"/>
              <a:t>101</a:t>
            </a:r>
            <a:r>
              <a:rPr lang="zh-TW" altLang="en-US" b="1" dirty="0"/>
              <a:t>大樓在</a:t>
            </a:r>
            <a:r>
              <a:rPr lang="en-US" altLang="zh-TW" b="1" dirty="0"/>
              <a:t>2004</a:t>
            </a:r>
            <a:r>
              <a:rPr lang="zh-TW" altLang="en-US" b="1" dirty="0"/>
              <a:t>年落成，號稱是當時世界第一大樓。本書作者趙老</a:t>
            </a:r>
            <a:r>
              <a:rPr lang="zh-TW" altLang="en-US" b="1" dirty="0" smtClean="0"/>
              <a:t>從上</a:t>
            </a:r>
            <a:r>
              <a:rPr lang="zh-TW" altLang="en-US" b="1" dirty="0"/>
              <a:t>個世紀起，就住在</a:t>
            </a:r>
            <a:r>
              <a:rPr lang="en-US" altLang="zh-TW" b="1" dirty="0"/>
              <a:t>1011</a:t>
            </a:r>
            <a:r>
              <a:rPr lang="zh-TW" altLang="en-US" b="1" dirty="0"/>
              <a:t>樓了，什麼？</a:t>
            </a:r>
            <a:r>
              <a:rPr lang="en-US" altLang="zh-TW" b="1" dirty="0"/>
              <a:t>1011</a:t>
            </a:r>
            <a:r>
              <a:rPr lang="zh-TW" altLang="en-US" b="1" dirty="0"/>
              <a:t>？那不是超高樓層嗎？啊哈！</a:t>
            </a:r>
            <a:r>
              <a:rPr lang="zh-TW" altLang="en-US" b="1" dirty="0" smtClean="0"/>
              <a:t>其實是</a:t>
            </a:r>
            <a:r>
              <a:rPr lang="zh-TW" altLang="en-US" b="1" dirty="0"/>
              <a:t>二進位的</a:t>
            </a:r>
            <a:r>
              <a:rPr lang="en-US" altLang="zh-TW" b="1" dirty="0"/>
              <a:t>1011</a:t>
            </a:r>
            <a:r>
              <a:rPr lang="zh-TW" altLang="en-US" b="1" dirty="0"/>
              <a:t>，也就是</a:t>
            </a:r>
            <a:r>
              <a:rPr lang="en-US" altLang="zh-TW" b="1" dirty="0"/>
              <a:t>1×2</a:t>
            </a:r>
            <a:r>
              <a:rPr lang="en-US" altLang="zh-TW" b="1" baseline="30000" dirty="0"/>
              <a:t>3</a:t>
            </a:r>
            <a:r>
              <a:rPr lang="en-US" altLang="zh-TW" b="1" dirty="0"/>
              <a:t> + 0×2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 + 1×2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+ 1 = 11</a:t>
            </a:r>
            <a:r>
              <a:rPr lang="zh-TW" altLang="en-US" b="1" dirty="0"/>
              <a:t>，是十進位的</a:t>
            </a:r>
            <a:r>
              <a:rPr lang="en-US" altLang="zh-TW" b="1" dirty="0"/>
              <a:t>11</a:t>
            </a:r>
            <a:r>
              <a:rPr lang="zh-TW" altLang="en-US" b="1" dirty="0"/>
              <a:t>樓啦！</a:t>
            </a:r>
          </a:p>
          <a:p>
            <a:pPr>
              <a:lnSpc>
                <a:spcPct val="170000"/>
              </a:lnSpc>
            </a:pPr>
            <a:r>
              <a:rPr lang="zh-TW" altLang="en-US" b="1" dirty="0"/>
              <a:t>為了要避免混淆，如果不是十進位表示的數字，我們通常會在數字的</a:t>
            </a:r>
            <a:r>
              <a:rPr lang="zh-TW" altLang="en-US" b="1" dirty="0" smtClean="0"/>
              <a:t>右下方</a:t>
            </a:r>
            <a:r>
              <a:rPr lang="zh-TW" altLang="en-US" b="1" dirty="0"/>
              <a:t>註明它的基數，例如：</a:t>
            </a:r>
            <a:r>
              <a:rPr lang="en-US" altLang="zh-TW" b="1" dirty="0"/>
              <a:t>1011</a:t>
            </a:r>
            <a:r>
              <a:rPr lang="en-US" altLang="zh-TW" b="1" baseline="-25000" dirty="0"/>
              <a:t>2</a:t>
            </a:r>
            <a:r>
              <a:rPr lang="zh-TW" altLang="en-US" b="1" dirty="0"/>
              <a:t>就是指二進位的</a:t>
            </a:r>
            <a:r>
              <a:rPr lang="en-US" altLang="zh-TW" b="1" dirty="0"/>
              <a:t>1011</a:t>
            </a:r>
            <a:r>
              <a:rPr lang="zh-TW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0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2-3 </a:t>
            </a:r>
            <a:r>
              <a:rPr lang="zh-TW" altLang="en-US" b="1" dirty="0"/>
              <a:t>各種進位表示法的轉換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00" y="2909345"/>
            <a:ext cx="76390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37600" y="2202250"/>
            <a:ext cx="762487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十六進位的數字符號及其所對應的十進位及二進位</a:t>
            </a:r>
          </a:p>
        </p:txBody>
      </p:sp>
    </p:spTree>
    <p:extLst>
      <p:ext uri="{BB962C8B-B14F-4D97-AF65-F5344CB8AC3E}">
        <p14:creationId xmlns:p14="http://schemas.microsoft.com/office/powerpoint/2010/main" val="11861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十進位數與二進位數的</a:t>
            </a:r>
            <a:r>
              <a:rPr lang="zh-TW" altLang="en-US" dirty="0" smtClean="0"/>
              <a:t>互換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二進位數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-1</a:t>
            </a:r>
            <a:r>
              <a:rPr lang="en-US" altLang="zh-TW" dirty="0"/>
              <a:t>...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.r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/>
              <a:t>...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m-1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所</a:t>
            </a:r>
            <a:r>
              <a:rPr lang="zh-TW" altLang="en-US" dirty="0"/>
              <a:t>表示的數</a:t>
            </a:r>
            <a:r>
              <a:rPr lang="zh-TW" altLang="en-US" dirty="0" smtClean="0"/>
              <a:t>為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n-1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n-1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n-2</a:t>
            </a:r>
            <a:r>
              <a:rPr lang="en-US" altLang="zh-TW" dirty="0"/>
              <a:t> + ...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1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-1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-2</a:t>
            </a:r>
            <a:r>
              <a:rPr lang="en-US" altLang="zh-TW" dirty="0"/>
              <a:t> 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</a:t>
            </a:r>
            <a:r>
              <a:rPr lang="en-US" altLang="zh-TW" baseline="-25000" dirty="0"/>
              <a:t>-1</a:t>
            </a:r>
            <a:r>
              <a:rPr lang="en-US" altLang="zh-TW" dirty="0"/>
              <a:t>×2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pPr marL="360000" indent="0">
              <a:buNone/>
            </a:pPr>
            <a:endParaRPr lang="zh-TW" altLang="en-US" dirty="0"/>
          </a:p>
          <a:p>
            <a:r>
              <a:rPr lang="zh-TW" altLang="en-US" dirty="0"/>
              <a:t>只要將每個二進位數字和它所對應的</a:t>
            </a:r>
            <a:r>
              <a:rPr lang="en-US" altLang="zh-TW" dirty="0"/>
              <a:t>2</a:t>
            </a:r>
            <a:r>
              <a:rPr lang="zh-TW" altLang="en-US" dirty="0"/>
              <a:t>的次方項</a:t>
            </a:r>
            <a:r>
              <a:rPr lang="en-US" altLang="zh-TW" dirty="0"/>
              <a:t>(</a:t>
            </a:r>
            <a:r>
              <a:rPr lang="zh-TW" altLang="en-US" dirty="0"/>
              <a:t>以十進位表示</a:t>
            </a:r>
            <a:r>
              <a:rPr lang="en-US" altLang="zh-TW" dirty="0"/>
              <a:t>)</a:t>
            </a:r>
            <a:r>
              <a:rPr lang="zh-TW" altLang="en-US" dirty="0"/>
              <a:t>相乘即可。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7653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數位</a:t>
            </a:r>
            <a:r>
              <a:rPr lang="zh-TW" altLang="en-US" dirty="0"/>
              <a:t>在電學上是指不連續變化的數量表示</a:t>
            </a:r>
            <a:r>
              <a:rPr lang="zh-TW" altLang="en-US" dirty="0" smtClean="0"/>
              <a:t>法。</a:t>
            </a:r>
            <a:endParaRPr lang="en-US" altLang="zh-TW" dirty="0" smtClean="0"/>
          </a:p>
          <a:p>
            <a:r>
              <a:rPr lang="zh-TW" altLang="en-US" dirty="0" smtClean="0"/>
              <a:t>何謂</a:t>
            </a:r>
            <a:r>
              <a:rPr lang="zh-TW" altLang="en-US" dirty="0"/>
              <a:t>不連續</a:t>
            </a:r>
            <a:r>
              <a:rPr lang="zh-TW" altLang="en-US" dirty="0" smtClean="0"/>
              <a:t>變化？</a:t>
            </a:r>
            <a:endParaRPr lang="zh-TW" altLang="en-US" dirty="0"/>
          </a:p>
          <a:p>
            <a:pPr lvl="1"/>
            <a:r>
              <a:rPr lang="zh-TW" altLang="en-US" u="sng" dirty="0" smtClean="0"/>
              <a:t>實數</a:t>
            </a:r>
            <a:r>
              <a:rPr lang="zh-TW" altLang="en-US" dirty="0" smtClean="0"/>
              <a:t>是連續</a:t>
            </a:r>
            <a:r>
              <a:rPr lang="zh-TW" altLang="en-US" dirty="0"/>
              <a:t>變化的數量表示法，因為任兩數</a:t>
            </a:r>
            <a:r>
              <a:rPr lang="zh-TW" altLang="en-US" dirty="0" smtClean="0"/>
              <a:t>之間還</a:t>
            </a:r>
            <a:r>
              <a:rPr lang="zh-TW" altLang="en-US" dirty="0"/>
              <a:t>可以找到第三個數介於它們之間，而且到最後是沒有空隙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r>
              <a:rPr lang="zh-TW" altLang="en-US" u="sng" dirty="0" smtClean="0"/>
              <a:t>整數</a:t>
            </a:r>
            <a:r>
              <a:rPr lang="zh-TW" altLang="en-US" dirty="0" smtClean="0"/>
              <a:t>是</a:t>
            </a:r>
            <a:r>
              <a:rPr lang="zh-TW" altLang="en-US" dirty="0"/>
              <a:t>不連續變化的</a:t>
            </a:r>
            <a:r>
              <a:rPr lang="zh-TW" altLang="en-US" dirty="0" smtClean="0"/>
              <a:t>數量</a:t>
            </a:r>
            <a:r>
              <a:rPr lang="zh-TW" altLang="en-US" dirty="0"/>
              <a:t>表示法，例如整數</a:t>
            </a:r>
            <a:r>
              <a:rPr lang="en-US" altLang="zh-TW" dirty="0"/>
              <a:t>1</a:t>
            </a:r>
            <a:r>
              <a:rPr lang="zh-TW" altLang="en-US" dirty="0"/>
              <a:t>和整數</a:t>
            </a:r>
            <a:r>
              <a:rPr lang="en-US" altLang="zh-TW" dirty="0"/>
              <a:t>2</a:t>
            </a:r>
            <a:r>
              <a:rPr lang="zh-TW" altLang="en-US" dirty="0"/>
              <a:t>之間，我們再也找不到任何</a:t>
            </a:r>
            <a:r>
              <a:rPr lang="zh-TW" altLang="en-US" dirty="0" smtClean="0"/>
              <a:t>整數</a:t>
            </a:r>
            <a:r>
              <a:rPr lang="zh-TW" altLang="en-US" dirty="0"/>
              <a:t>是介於它們之間</a:t>
            </a:r>
            <a:r>
              <a:rPr lang="zh-TW" altLang="en-US" dirty="0" smtClean="0"/>
              <a:t>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4570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20" y="2618910"/>
            <a:ext cx="7067785" cy="33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6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69992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925" y="2495640"/>
            <a:ext cx="4545505" cy="37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884" y="2933945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181÷2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5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7583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71884" y="2933945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0.8125×2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剩下小數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6925" y="2686823"/>
            <a:ext cx="4855074" cy="355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23004"/>
              </p:ext>
            </p:extLst>
          </p:nvPr>
        </p:nvGraphicFramePr>
        <p:xfrm>
          <a:off x="448996" y="998730"/>
          <a:ext cx="8229600" cy="306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1990" y="1853825"/>
            <a:ext cx="3907617" cy="468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二進位數與十六進位數的互換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16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的整數次方，所以二進位數和十六進位數可說是</a:t>
            </a:r>
            <a:r>
              <a:rPr lang="zh-TW" altLang="en-US" dirty="0" smtClean="0"/>
              <a:t>系出同門。</a:t>
            </a:r>
            <a:endParaRPr lang="zh-TW" altLang="en-US" dirty="0"/>
          </a:p>
          <a:p>
            <a:endParaRPr lang="en-US" altLang="zh-TW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85" y="3415410"/>
            <a:ext cx="77438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41630" y="4810565"/>
            <a:ext cx="70851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二進位數換成十六進位數時，每四個位數合成一項</a:t>
            </a:r>
          </a:p>
        </p:txBody>
      </p:sp>
    </p:spTree>
    <p:extLst>
      <p:ext uri="{BB962C8B-B14F-4D97-AF65-F5344CB8AC3E}">
        <p14:creationId xmlns:p14="http://schemas.microsoft.com/office/powerpoint/2010/main" val="12393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644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555" y="3023955"/>
            <a:ext cx="78105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5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2344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95" y="2933945"/>
            <a:ext cx="7462047" cy="2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5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1" dirty="0"/>
              <a:t>「二八年華」常被用來形容含苞待放的青春歲月，指的是「二乘以八</a:t>
            </a:r>
            <a:r>
              <a:rPr lang="zh-TW" altLang="en-US" b="1" dirty="0" smtClean="0"/>
              <a:t>」等於</a:t>
            </a:r>
            <a:r>
              <a:rPr lang="zh-TW" altLang="en-US" b="1" dirty="0"/>
              <a:t>十六歲左右的年輕朋友們，本書作者趙老撰寫初版時已是百戰沙場的歐</a:t>
            </a:r>
            <a:r>
              <a:rPr lang="zh-TW" altLang="en-US" b="1" dirty="0" smtClean="0"/>
              <a:t>吉桑</a:t>
            </a:r>
            <a:r>
              <a:rPr lang="zh-TW" altLang="en-US" b="1" dirty="0"/>
              <a:t>，居然號稱剛度過二八年華，這到底是怎麼一回事呢？原來是十六進位</a:t>
            </a:r>
            <a:r>
              <a:rPr lang="zh-TW" altLang="en-US" b="1" dirty="0" smtClean="0"/>
              <a:t>的二十八</a:t>
            </a:r>
            <a:r>
              <a:rPr lang="zh-TW" altLang="en-US" b="1" dirty="0"/>
              <a:t>，也就是</a:t>
            </a:r>
            <a:r>
              <a:rPr lang="en-US" altLang="zh-TW" b="1" dirty="0" err="1"/>
              <a:t>x28</a:t>
            </a:r>
            <a:r>
              <a:rPr lang="en-US" altLang="zh-TW" b="1" dirty="0"/>
              <a:t> = 2×16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+ 8 = 40</a:t>
            </a:r>
            <a:r>
              <a:rPr lang="zh-TW" altLang="en-US" b="1" dirty="0"/>
              <a:t>。有道是：「二八年華應猶在，只是</a:t>
            </a:r>
            <a:r>
              <a:rPr lang="zh-TW" altLang="en-US" b="1" dirty="0" smtClean="0"/>
              <a:t>進位改</a:t>
            </a:r>
            <a:r>
              <a:rPr lang="zh-TW" altLang="en-US" b="1" dirty="0"/>
              <a:t>。」</a:t>
            </a:r>
          </a:p>
        </p:txBody>
      </p:sp>
    </p:spTree>
    <p:extLst>
      <p:ext uri="{BB962C8B-B14F-4D97-AF65-F5344CB8AC3E}">
        <p14:creationId xmlns:p14="http://schemas.microsoft.com/office/powerpoint/2010/main" val="42468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</a:t>
            </a:r>
            <a:r>
              <a:rPr lang="zh-TW" altLang="en-US" b="1" dirty="0"/>
              <a:t>整數表示法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只表示</a:t>
            </a:r>
            <a:r>
              <a:rPr lang="zh-TW" altLang="en-US" dirty="0"/>
              <a:t>非負</a:t>
            </a:r>
            <a:r>
              <a:rPr lang="zh-TW" altLang="en-US" dirty="0" smtClean="0"/>
              <a:t>的整數，只要</a:t>
            </a:r>
            <a:r>
              <a:rPr lang="zh-TW" altLang="en-US" dirty="0"/>
              <a:t>將</a:t>
            </a:r>
            <a:r>
              <a:rPr lang="zh-TW" altLang="en-US" dirty="0" smtClean="0"/>
              <a:t>最小的</a:t>
            </a:r>
            <a:r>
              <a:rPr lang="zh-TW" altLang="en-US" dirty="0"/>
              <a:t>位元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亦即</a:t>
            </a:r>
            <a:r>
              <a:rPr lang="zh-TW" altLang="en-US" dirty="0"/>
              <a:t>全為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給</a:t>
            </a:r>
            <a:r>
              <a:rPr lang="en-US" altLang="zh-TW" dirty="0"/>
              <a:t>0</a:t>
            </a:r>
            <a:r>
              <a:rPr lang="zh-TW" altLang="en-US" dirty="0"/>
              <a:t>，依序表示到最大的</a:t>
            </a:r>
            <a:r>
              <a:rPr lang="zh-TW" altLang="en-US" dirty="0" smtClean="0"/>
              <a:t>數即可。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i="1" dirty="0" smtClean="0"/>
              <a:t>n </a:t>
            </a:r>
            <a:r>
              <a:rPr lang="zh-TW" altLang="en-US" dirty="0" smtClean="0"/>
              <a:t>個位</a:t>
            </a:r>
            <a:r>
              <a:rPr lang="zh-TW" altLang="en-US" dirty="0"/>
              <a:t>元就可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i="1" baseline="30000" dirty="0" err="1" smtClean="0"/>
              <a:t>n</a:t>
            </a:r>
            <a:r>
              <a:rPr lang="en-US" altLang="zh-TW" i="1" baseline="30000" dirty="0" smtClean="0"/>
              <a:t> </a:t>
            </a:r>
            <a:r>
              <a:rPr lang="zh-TW" altLang="en-US" dirty="0" smtClean="0"/>
              <a:t>個數</a:t>
            </a:r>
            <a:r>
              <a:rPr lang="zh-TW" altLang="en-US" dirty="0"/>
              <a:t>，所表示的整數範圍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/>
              <a:t>2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例如：使用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，可</a:t>
            </a:r>
            <a:r>
              <a:rPr lang="zh-TW" altLang="en-US" dirty="0"/>
              <a:t>表示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-1</a:t>
            </a:r>
            <a:r>
              <a:rPr lang="zh-TW" altLang="en-US" dirty="0"/>
              <a:t>間</a:t>
            </a:r>
            <a:r>
              <a:rPr lang="zh-TW" altLang="en-US" dirty="0" smtClean="0"/>
              <a:t>的所有</a:t>
            </a:r>
            <a:r>
              <a:rPr lang="zh-TW" altLang="en-US" dirty="0"/>
              <a:t>整數，也就是從</a:t>
            </a:r>
            <a:r>
              <a:rPr lang="en-US" altLang="zh-TW" dirty="0" smtClean="0"/>
              <a:t>0</a:t>
            </a:r>
            <a:r>
              <a:rPr lang="en-US" altLang="zh-TW" dirty="0"/>
              <a:t>~</a:t>
            </a:r>
            <a:r>
              <a:rPr lang="en-US" altLang="zh-TW" dirty="0" smtClean="0"/>
              <a:t>255</a:t>
            </a:r>
            <a:r>
              <a:rPr lang="zh-TW" altLang="en-US" dirty="0"/>
              <a:t>的所有整數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無正負符號的整數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r>
              <a:rPr lang="zh-TW" altLang="en-US" dirty="0"/>
              <a:t>字串與十進位數的對應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5946" y="3309900"/>
            <a:ext cx="6372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67509" y="2769840"/>
            <a:ext cx="55948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位元所表示的「無正負符號的整數」</a:t>
            </a:r>
          </a:p>
        </p:txBody>
      </p:sp>
    </p:spTree>
    <p:extLst>
      <p:ext uri="{BB962C8B-B14F-4D97-AF65-F5344CB8AC3E}">
        <p14:creationId xmlns:p14="http://schemas.microsoft.com/office/powerpoint/2010/main" val="4042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針對不連續變化的數量，可以用</a:t>
            </a:r>
            <a:r>
              <a:rPr lang="zh-TW" altLang="en-US" dirty="0" smtClean="0">
                <a:solidFill>
                  <a:srgbClr val="C00000"/>
                </a:solidFill>
              </a:rPr>
              <a:t>位元</a:t>
            </a:r>
            <a:r>
              <a:rPr lang="en-US" altLang="zh-TW" dirty="0" smtClean="0"/>
              <a:t>(binary </a:t>
            </a:r>
            <a:r>
              <a:rPr lang="en-US" altLang="zh-TW" dirty="0"/>
              <a:t>digit</a:t>
            </a:r>
            <a:r>
              <a:rPr lang="zh-TW" altLang="en-US" dirty="0"/>
              <a:t>；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的</a:t>
            </a:r>
            <a:r>
              <a:rPr lang="zh-TW" altLang="en-US" dirty="0"/>
              <a:t>組合來</a:t>
            </a:r>
            <a:r>
              <a:rPr lang="zh-TW" altLang="en-US" dirty="0" smtClean="0"/>
              <a:t>計數。</a:t>
            </a:r>
            <a:endParaRPr lang="zh-TW" altLang="en-US" dirty="0"/>
          </a:p>
          <a:p>
            <a:r>
              <a:rPr lang="zh-TW" altLang="en-US" dirty="0" smtClean="0"/>
              <a:t>位元是</a:t>
            </a:r>
            <a:r>
              <a:rPr lang="zh-TW" altLang="en-US" dirty="0"/>
              <a:t>數位資訊的基本粒子，也是電腦儲存或傳遞資料的最小單位，常用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來表示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</a:t>
            </a:r>
            <a:r>
              <a:rPr lang="zh-TW" altLang="en-US" dirty="0"/>
              <a:t>會採用位元表示資料，主要是因為電子元件的穩定狀態有兩種，單一的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C00000"/>
                </a:solidFill>
              </a:rPr>
              <a:t>位元</a:t>
            </a:r>
            <a:r>
              <a:rPr lang="en-US" altLang="zh-TW" dirty="0"/>
              <a:t>(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開」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1”)</a:t>
            </a:r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關」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0”)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若要</a:t>
            </a:r>
            <a:r>
              <a:rPr lang="zh-TW" altLang="en-US" dirty="0"/>
              <a:t>同時表示正數和負數，最直接的作法是採用「帶正負符號大小表示法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位元</a:t>
            </a:r>
            <a:r>
              <a:rPr lang="zh-TW" altLang="en-US" dirty="0"/>
              <a:t>字串的最</a:t>
            </a:r>
            <a:r>
              <a:rPr lang="zh-TW" altLang="en-US" dirty="0" smtClean="0"/>
              <a:t>左邊位元</a:t>
            </a:r>
            <a:r>
              <a:rPr lang="zh-TW" altLang="en-US" dirty="0"/>
              <a:t>當作</a:t>
            </a:r>
            <a:r>
              <a:rPr lang="zh-TW" altLang="en-US" dirty="0">
                <a:solidFill>
                  <a:srgbClr val="0070C0"/>
                </a:solidFill>
              </a:rPr>
              <a:t>符號</a:t>
            </a:r>
            <a:r>
              <a:rPr lang="zh-TW" altLang="en-US" dirty="0" smtClean="0">
                <a:solidFill>
                  <a:srgbClr val="0070C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，剩下</a:t>
            </a:r>
            <a:r>
              <a:rPr lang="zh-TW" altLang="en-US" dirty="0"/>
              <a:t>的</a:t>
            </a:r>
            <a:r>
              <a:rPr lang="en-US" altLang="zh-TW" dirty="0"/>
              <a:t>n-1</a:t>
            </a:r>
            <a:r>
              <a:rPr lang="zh-TW" altLang="en-US" dirty="0"/>
              <a:t>個位</a:t>
            </a:r>
            <a:r>
              <a:rPr lang="zh-TW" altLang="en-US" dirty="0" smtClean="0"/>
              <a:t>元用來</a:t>
            </a:r>
            <a:r>
              <a:rPr lang="zh-TW" altLang="en-US" dirty="0"/>
              <a:t>表示數的</a:t>
            </a:r>
            <a:r>
              <a:rPr lang="zh-TW" altLang="en-US" dirty="0" smtClean="0"/>
              <a:t>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0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-1</a:t>
            </a:r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1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-(</a:t>
            </a:r>
            <a:r>
              <a:rPr lang="en-US" altLang="zh-TW" dirty="0" err="1"/>
              <a:t>2</a:t>
            </a:r>
            <a:r>
              <a:rPr lang="en-US" altLang="zh-TW" baseline="30000" dirty="0" err="1"/>
              <a:t>n</a:t>
            </a:r>
            <a:r>
              <a:rPr lang="en-US" altLang="zh-TW" baseline="30000" dirty="0"/>
              <a:t>-1</a:t>
            </a:r>
            <a:r>
              <a:rPr lang="en-US" altLang="zh-TW" dirty="0"/>
              <a:t>-1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1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若使用</a:t>
            </a:r>
            <a:r>
              <a:rPr lang="en-US" altLang="zh-TW" dirty="0"/>
              <a:t>8</a:t>
            </a:r>
            <a:r>
              <a:rPr lang="zh-TW" altLang="en-US" dirty="0"/>
              <a:t>個位元，則可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-(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-1)</a:t>
            </a:r>
            <a:r>
              <a:rPr lang="zh-TW" altLang="en-US" dirty="0"/>
              <a:t>～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7</a:t>
            </a:r>
            <a:r>
              <a:rPr lang="en-US" altLang="zh-TW" dirty="0" smtClean="0"/>
              <a:t>-1 </a:t>
            </a:r>
            <a:r>
              <a:rPr lang="zh-TW" altLang="en-US" dirty="0" smtClean="0"/>
              <a:t>間</a:t>
            </a:r>
            <a:r>
              <a:rPr lang="zh-TW" altLang="en-US" dirty="0"/>
              <a:t>的所有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(-127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127)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此法的潛在問題：</a:t>
            </a:r>
            <a:endParaRPr lang="zh-TW" altLang="en-US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+0(000...00)</a:t>
            </a:r>
            <a:r>
              <a:rPr lang="zh-TW" altLang="en-US" dirty="0"/>
              <a:t>和</a:t>
            </a:r>
            <a:r>
              <a:rPr lang="en-US" altLang="zh-TW" dirty="0"/>
              <a:t>-0(100...</a:t>
            </a:r>
            <a:r>
              <a:rPr lang="en-US" altLang="zh-TW" dirty="0" smtClean="0"/>
              <a:t>00)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正數</a:t>
            </a:r>
            <a:r>
              <a:rPr lang="zh-TW" altLang="en-US" dirty="0"/>
              <a:t>和負數的運算</a:t>
            </a:r>
            <a:r>
              <a:rPr lang="en-US" altLang="zh-TW" dirty="0"/>
              <a:t>(</a:t>
            </a:r>
            <a:r>
              <a:rPr lang="zh-TW" altLang="en-US" dirty="0"/>
              <a:t>例如加和減</a:t>
            </a:r>
            <a:r>
              <a:rPr lang="en-US" altLang="zh-TW" dirty="0"/>
              <a:t>)</a:t>
            </a:r>
            <a:r>
              <a:rPr lang="zh-TW" altLang="en-US" dirty="0"/>
              <a:t>並不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 smtClean="0"/>
              <a:t>目前電腦</a:t>
            </a:r>
            <a:r>
              <a:rPr lang="zh-TW" altLang="en-US" dirty="0"/>
              <a:t>並不採用這種方法表示整數。</a:t>
            </a:r>
          </a:p>
        </p:txBody>
      </p:sp>
    </p:spTree>
    <p:extLst>
      <p:ext uri="{BB962C8B-B14F-4D97-AF65-F5344CB8AC3E}">
        <p14:creationId xmlns:p14="http://schemas.microsoft.com/office/powerpoint/2010/main" val="1713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位元所表示的「帶正負符號大小表示法」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9" y="1829753"/>
            <a:ext cx="6733603" cy="38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3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的概念是指</a:t>
            </a:r>
            <a:r>
              <a:rPr lang="zh-TW" altLang="en-US" u="sng" dirty="0"/>
              <a:t>要補多少才</a:t>
            </a:r>
            <a:r>
              <a:rPr lang="zh-TW" altLang="en-US" u="sng" dirty="0" smtClean="0"/>
              <a:t>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假設到</a:t>
            </a:r>
            <a:r>
              <a:rPr lang="zh-TW" altLang="en-US" dirty="0"/>
              <a:t>超級市場買東西，共買</a:t>
            </a:r>
            <a:r>
              <a:rPr lang="en-US" altLang="zh-TW" dirty="0"/>
              <a:t>793</a:t>
            </a:r>
            <a:r>
              <a:rPr lang="zh-TW" altLang="en-US" dirty="0"/>
              <a:t>元</a:t>
            </a:r>
            <a:r>
              <a:rPr lang="zh-TW" altLang="en-US" dirty="0" smtClean="0"/>
              <a:t>，若付千</a:t>
            </a:r>
            <a:r>
              <a:rPr lang="zh-TW" altLang="en-US" dirty="0"/>
              <a:t>元大</a:t>
            </a:r>
            <a:r>
              <a:rPr lang="zh-TW" altLang="en-US" dirty="0" smtClean="0"/>
              <a:t>鈔：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zh-TW" altLang="en-US" dirty="0"/>
              <a:t>千元大鈔放一旁，嘴巴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793</a:t>
            </a:r>
            <a:r>
              <a:rPr lang="zh-TW" altLang="en-US" dirty="0" smtClean="0"/>
              <a:t>，在</a:t>
            </a:r>
            <a:r>
              <a:rPr lang="zh-TW" altLang="en-US" dirty="0"/>
              <a:t>另一旁拿出</a:t>
            </a:r>
            <a:r>
              <a:rPr lang="en-US" altLang="zh-TW" dirty="0"/>
              <a:t>1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794</a:t>
            </a:r>
            <a:r>
              <a:rPr lang="zh-TW" altLang="en-US" dirty="0"/>
              <a:t>；再拿出</a:t>
            </a:r>
            <a:r>
              <a:rPr lang="en-US" altLang="zh-TW" dirty="0"/>
              <a:t>1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795</a:t>
            </a:r>
            <a:r>
              <a:rPr lang="zh-TW" altLang="en-US" dirty="0"/>
              <a:t>；再拿出</a:t>
            </a:r>
            <a:r>
              <a:rPr lang="en-US" altLang="zh-TW" dirty="0"/>
              <a:t>5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800</a:t>
            </a:r>
            <a:r>
              <a:rPr lang="zh-TW" altLang="en-US" dirty="0"/>
              <a:t>；再拿出</a:t>
            </a:r>
            <a:r>
              <a:rPr lang="en-US" altLang="zh-TW" dirty="0"/>
              <a:t>100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900</a:t>
            </a:r>
            <a:r>
              <a:rPr lang="zh-TW" altLang="en-US" dirty="0"/>
              <a:t>；再拿出</a:t>
            </a:r>
            <a:r>
              <a:rPr lang="en-US" altLang="zh-TW" dirty="0"/>
              <a:t>100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。共</a:t>
            </a:r>
            <a:r>
              <a:rPr lang="zh-TW" altLang="en-US" dirty="0"/>
              <a:t>拿出</a:t>
            </a:r>
            <a:r>
              <a:rPr lang="en-US" altLang="zh-TW" dirty="0"/>
              <a:t>1+1+5+100+100=207</a:t>
            </a:r>
            <a:r>
              <a:rPr lang="zh-TW" altLang="en-US" dirty="0"/>
              <a:t>元，正好是要找的</a:t>
            </a:r>
            <a:r>
              <a:rPr lang="zh-TW" altLang="en-US" dirty="0" smtClean="0"/>
              <a:t>錢。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793</a:t>
            </a:r>
            <a:r>
              <a:rPr lang="zh-TW" altLang="en-US" dirty="0"/>
              <a:t>元還差</a:t>
            </a:r>
            <a:r>
              <a:rPr lang="en-US" altLang="zh-TW" dirty="0"/>
              <a:t>207</a:t>
            </a:r>
            <a:r>
              <a:rPr lang="zh-TW" altLang="en-US" dirty="0"/>
              <a:t>元就可「補」成</a:t>
            </a:r>
            <a:r>
              <a:rPr lang="en-US" altLang="zh-TW" dirty="0"/>
              <a:t>1000</a:t>
            </a:r>
            <a:r>
              <a:rPr lang="zh-TW" altLang="en-US" dirty="0"/>
              <a:t>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7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「一補數表示法」與</a:t>
            </a:r>
            <a:r>
              <a:rPr lang="zh-TW" altLang="en-US" dirty="0"/>
              <a:t>「</a:t>
            </a:r>
            <a:r>
              <a:rPr lang="zh-TW" altLang="en-US" dirty="0" smtClean="0"/>
              <a:t>二</a:t>
            </a:r>
            <a:r>
              <a:rPr lang="zh-TW" altLang="en-US" dirty="0"/>
              <a:t>補數表示</a:t>
            </a:r>
            <a:r>
              <a:rPr lang="zh-TW" altLang="en-US" dirty="0" smtClean="0"/>
              <a:t>法</a:t>
            </a:r>
            <a:r>
              <a:rPr lang="zh-TW" altLang="en-US" dirty="0"/>
              <a:t>」</a:t>
            </a:r>
            <a:r>
              <a:rPr lang="zh-TW" altLang="en-US" dirty="0" smtClean="0"/>
              <a:t>仍</a:t>
            </a:r>
            <a:r>
              <a:rPr lang="zh-TW" altLang="en-US" dirty="0"/>
              <a:t>以位元字串最左邊的位元當作</a:t>
            </a:r>
            <a:r>
              <a:rPr lang="zh-TW" altLang="en-US" dirty="0">
                <a:solidFill>
                  <a:srgbClr val="0070C0"/>
                </a:solidFill>
              </a:rPr>
              <a:t>符號</a:t>
            </a:r>
            <a:r>
              <a:rPr lang="zh-TW" altLang="en-US" dirty="0" smtClean="0">
                <a:solidFill>
                  <a:srgbClr val="0070C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</a:t>
            </a:r>
            <a:r>
              <a:rPr lang="zh-TW" altLang="en-US" dirty="0"/>
              <a:t>其餘的</a:t>
            </a:r>
            <a:r>
              <a:rPr lang="en-US" altLang="zh-TW" dirty="0"/>
              <a:t>n-1</a:t>
            </a:r>
            <a:r>
              <a:rPr lang="zh-TW" altLang="en-US" dirty="0"/>
              <a:t>個位元則用來表示正負符號外的數值大小。</a:t>
            </a:r>
          </a:p>
          <a:p>
            <a:r>
              <a:rPr lang="zh-TW" altLang="en-US" dirty="0" smtClean="0"/>
              <a:t>其正數表示方式與「</a:t>
            </a:r>
            <a:r>
              <a:rPr lang="zh-TW" altLang="en-US" dirty="0"/>
              <a:t>帶正負符號大小表示法」相同</a:t>
            </a:r>
            <a:r>
              <a:rPr lang="zh-TW" altLang="en-US" dirty="0" smtClean="0"/>
              <a:t>，負數表示法則有所</a:t>
            </a:r>
            <a:r>
              <a:rPr lang="zh-TW" altLang="en-US" dirty="0"/>
              <a:t>不同。</a:t>
            </a:r>
          </a:p>
        </p:txBody>
      </p:sp>
    </p:spTree>
    <p:extLst>
      <p:ext uri="{BB962C8B-B14F-4D97-AF65-F5344CB8AC3E}">
        <p14:creationId xmlns:p14="http://schemas.microsoft.com/office/powerpoint/2010/main" val="2217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十進位數值轉換成一</a:t>
            </a:r>
            <a:r>
              <a:rPr lang="zh-TW" altLang="en-US" dirty="0"/>
              <a:t>補數表示</a:t>
            </a:r>
            <a:r>
              <a:rPr lang="zh-TW" altLang="en-US" dirty="0" smtClean="0"/>
              <a:t>法</a:t>
            </a:r>
            <a:r>
              <a:rPr lang="zh-TW" altLang="en-US" dirty="0"/>
              <a:t>，</a:t>
            </a:r>
            <a:r>
              <a:rPr lang="zh-TW" altLang="en-US" dirty="0" smtClean="0"/>
              <a:t>步驟</a:t>
            </a:r>
            <a:r>
              <a:rPr lang="zh-TW" altLang="en-US" dirty="0"/>
              <a:t>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923153665"/>
              </p:ext>
            </p:extLst>
          </p:nvPr>
        </p:nvGraphicFramePr>
        <p:xfrm>
          <a:off x="457200" y="2663915"/>
          <a:ext cx="8229600" cy="350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7084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二進位數值左邊補上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個位元，因為要表示的數為正數，所以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即為所求。</a:t>
            </a:r>
          </a:p>
        </p:txBody>
      </p:sp>
    </p:spTree>
    <p:extLst>
      <p:ext uri="{BB962C8B-B14F-4D97-AF65-F5344CB8AC3E}">
        <p14:creationId xmlns:p14="http://schemas.microsoft.com/office/powerpoint/2010/main" val="2724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508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在二進位數值左邊補上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；因要表示負數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，所以將原為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；原為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11010110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37433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 rot="21372236">
            <a:off x="1024275" y="987360"/>
            <a:ext cx="41537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的八位元一補數表示法為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11010110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7557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所以將補數原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二進位的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早期</a:t>
            </a:r>
            <a:r>
              <a:rPr lang="zh-TW" altLang="en-US" dirty="0"/>
              <a:t>電腦以</a:t>
            </a:r>
            <a:r>
              <a:rPr lang="en-US" altLang="zh-TW" dirty="0"/>
              <a:t>8</a:t>
            </a:r>
            <a:r>
              <a:rPr lang="zh-TW" altLang="en-US" dirty="0"/>
              <a:t>個位元為存取單位，因此</a:t>
            </a:r>
            <a:r>
              <a:rPr lang="en-US" altLang="zh-TW" dirty="0"/>
              <a:t>8</a:t>
            </a:r>
            <a:r>
              <a:rPr lang="zh-TW" altLang="en-US" dirty="0"/>
              <a:t>個位元稱為</a:t>
            </a:r>
            <a:r>
              <a:rPr lang="zh-TW" altLang="en-US" dirty="0">
                <a:solidFill>
                  <a:srgbClr val="C00000"/>
                </a:solidFill>
              </a:rPr>
              <a:t>位元組</a:t>
            </a:r>
            <a:r>
              <a:rPr lang="en-US" altLang="zh-TW" dirty="0"/>
              <a:t>(</a:t>
            </a:r>
            <a:r>
              <a:rPr lang="en-US" altLang="zh-TW" dirty="0" smtClean="0"/>
              <a:t>byte)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2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4</a:t>
            </a:r>
            <a:r>
              <a:rPr lang="zh-TW" altLang="en-US" dirty="0"/>
              <a:t>種組合</a:t>
            </a:r>
            <a:r>
              <a:rPr lang="en-US" altLang="zh-TW" dirty="0"/>
              <a:t>(00, 01, 10, </a:t>
            </a:r>
            <a:r>
              <a:rPr lang="en-US" altLang="zh-TW" dirty="0" smtClean="0"/>
              <a:t>11)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增加一個位元，組合數就加倍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個位</a:t>
            </a:r>
            <a:r>
              <a:rPr lang="zh-TW" altLang="en-US" dirty="0"/>
              <a:t>元可以</a:t>
            </a:r>
            <a:r>
              <a:rPr lang="zh-TW" altLang="en-US" dirty="0" smtClean="0"/>
              <a:t>有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</a:t>
            </a:r>
            <a:r>
              <a:rPr lang="zh-TW" altLang="en-US" dirty="0"/>
              <a:t>的組合，就可用來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補數法也碰到「兩個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r>
              <a:rPr lang="zh-TW" altLang="en-US" dirty="0"/>
              <a:t>的</a:t>
            </a:r>
            <a:r>
              <a:rPr lang="zh-TW" altLang="en-US" dirty="0" smtClean="0"/>
              <a:t>問題。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</a:t>
            </a:r>
            <a:r>
              <a:rPr lang="zh-TW" altLang="en-US" dirty="0"/>
              <a:t>八位元為例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00000000</a:t>
            </a:r>
            <a:r>
              <a:rPr lang="zh-TW" altLang="en-US" dirty="0"/>
              <a:t>和</a:t>
            </a:r>
            <a:r>
              <a:rPr lang="en-US" altLang="zh-TW" dirty="0"/>
              <a:t>11111111</a:t>
            </a:r>
            <a:r>
              <a:rPr lang="zh-TW" altLang="en-US" dirty="0"/>
              <a:t>都是</a:t>
            </a:r>
            <a:r>
              <a:rPr lang="en-US" altLang="zh-TW" dirty="0"/>
              <a:t>0</a:t>
            </a:r>
            <a:r>
              <a:rPr lang="zh-TW" altLang="en-US" dirty="0" smtClean="0"/>
              <a:t>，會</a:t>
            </a:r>
            <a:r>
              <a:rPr lang="zh-TW" altLang="en-US" dirty="0"/>
              <a:t>造成計算上的</a:t>
            </a:r>
            <a:r>
              <a:rPr lang="zh-TW" altLang="en-US" dirty="0" smtClean="0"/>
              <a:t>困擾。</a:t>
            </a:r>
            <a:endParaRPr lang="en-US" altLang="zh-TW" dirty="0" smtClean="0"/>
          </a:p>
          <a:p>
            <a:r>
              <a:rPr lang="zh-TW" altLang="en-US" dirty="0" smtClean="0"/>
              <a:t>其加減法</a:t>
            </a:r>
            <a:r>
              <a:rPr lang="zh-TW" altLang="en-US" dirty="0"/>
              <a:t>也不是那麼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/>
              <a:t>所以一補數</a:t>
            </a:r>
            <a:r>
              <a:rPr lang="zh-TW" altLang="en-US" dirty="0" smtClean="0"/>
              <a:t>法並非</a:t>
            </a:r>
            <a:r>
              <a:rPr lang="zh-TW" altLang="en-US" dirty="0"/>
              <a:t>目前</a:t>
            </a:r>
            <a:r>
              <a:rPr lang="zh-TW" altLang="en-US" dirty="0" smtClean="0"/>
              <a:t>電腦表示整數</a:t>
            </a:r>
            <a:r>
              <a:rPr lang="zh-TW" altLang="en-US" dirty="0"/>
              <a:t>所用的方式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「二補數表示法」是目前電腦表示整數所用的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r>
              <a:rPr lang="zh-TW" altLang="en-US" dirty="0" smtClean="0"/>
              <a:t>補數方法：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位元字串最左邊的位元當作</a:t>
            </a:r>
            <a:r>
              <a:rPr lang="zh-TW" altLang="en-US" dirty="0">
                <a:solidFill>
                  <a:srgbClr val="0070C0"/>
                </a:solidFill>
              </a:rPr>
              <a:t>符號位元</a:t>
            </a:r>
            <a:r>
              <a:rPr lang="zh-TW" altLang="en-US" dirty="0"/>
              <a:t>，以它來表示數的</a:t>
            </a:r>
            <a:r>
              <a:rPr lang="zh-TW" altLang="en-US" dirty="0" smtClean="0"/>
              <a:t>正負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其餘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個位</a:t>
            </a:r>
            <a:r>
              <a:rPr lang="zh-TW" altLang="en-US" dirty="0"/>
              <a:t>元則用來表示正負符號外的數值大小。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十進位數值轉換成二補數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r>
              <a:rPr lang="zh-TW" altLang="en-US" dirty="0"/>
              <a:t>，</a:t>
            </a:r>
            <a:r>
              <a:rPr lang="zh-TW" altLang="en-US" dirty="0" smtClean="0"/>
              <a:t>步驟</a:t>
            </a:r>
            <a:r>
              <a:rPr lang="zh-TW" altLang="en-US" dirty="0"/>
              <a:t>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552062907"/>
              </p:ext>
            </p:extLst>
          </p:nvPr>
        </p:nvGraphicFramePr>
        <p:xfrm>
          <a:off x="457200" y="2708920"/>
          <a:ext cx="8229600" cy="350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5496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因要表示數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為正數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9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027441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元。因要表示數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為負數，所以最右邊的三個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及第一個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維持不變，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其餘將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223263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所以先保留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最右邊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及最右邊的第一個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其他位元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846138"/>
            <a:ext cx="5599965" cy="1143000"/>
          </a:xfrm>
        </p:spPr>
        <p:txBody>
          <a:bodyPr/>
          <a:lstStyle/>
          <a:p>
            <a:r>
              <a:rPr lang="zh-TW" altLang="en-US" dirty="0"/>
              <a:t>二補數表示法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5599965" cy="3912298"/>
          </a:xfrm>
        </p:spPr>
        <p:txBody>
          <a:bodyPr/>
          <a:lstStyle/>
          <a:p>
            <a:r>
              <a:rPr lang="zh-TW" altLang="en-US" dirty="0"/>
              <a:t>二補數的</a:t>
            </a:r>
            <a:r>
              <a:rPr lang="en-US" altLang="zh-TW" dirty="0"/>
              <a:t>0</a:t>
            </a:r>
            <a:r>
              <a:rPr lang="zh-TW" altLang="en-US" dirty="0"/>
              <a:t>只有一個，以八位元為例，</a:t>
            </a:r>
            <a:r>
              <a:rPr lang="zh-TW" altLang="en-US" dirty="0" smtClean="0"/>
              <a:t>就是</a:t>
            </a:r>
            <a:r>
              <a:rPr lang="en-US" altLang="zh-TW" dirty="0"/>
              <a:t>00000000</a:t>
            </a:r>
            <a:r>
              <a:rPr lang="zh-TW" altLang="en-US" dirty="0"/>
              <a:t>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7175" y="885647"/>
            <a:ext cx="27336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61050" y="5194648"/>
            <a:ext cx="32961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八位元二補數表示法的位元字串與數值之對應</a:t>
            </a:r>
          </a:p>
        </p:txBody>
      </p:sp>
    </p:spTree>
    <p:extLst>
      <p:ext uri="{BB962C8B-B14F-4D97-AF65-F5344CB8AC3E}">
        <p14:creationId xmlns:p14="http://schemas.microsoft.com/office/powerpoint/2010/main" val="16463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</a:t>
            </a:r>
            <a:r>
              <a:rPr lang="zh-TW" altLang="en-US" dirty="0"/>
              <a:t>將所加的兩個數之二補數位元對齊，從最右邊的位元開始加起</a:t>
            </a:r>
            <a:r>
              <a:rPr lang="zh-TW" altLang="en-US" dirty="0" smtClean="0"/>
              <a:t>，若</a:t>
            </a:r>
            <a:r>
              <a:rPr lang="zh-TW" altLang="en-US" dirty="0"/>
              <a:t>相對位置的</a:t>
            </a:r>
            <a:r>
              <a:rPr lang="zh-TW" altLang="en-US" dirty="0" smtClean="0"/>
              <a:t>位元相加為</a:t>
            </a:r>
            <a:r>
              <a:rPr lang="zh-TW" altLang="en-US" dirty="0"/>
              <a:t>二或以上，則有進位。</a:t>
            </a:r>
          </a:p>
          <a:p>
            <a:r>
              <a:rPr lang="zh-TW" altLang="en-US" dirty="0"/>
              <a:t>若有進位，則往左邊傳遞</a:t>
            </a:r>
            <a:r>
              <a:rPr lang="zh-TW" altLang="en-US" dirty="0" smtClean="0"/>
              <a:t>；若最左邊位元</a:t>
            </a:r>
            <a:r>
              <a:rPr lang="zh-TW" altLang="en-US" dirty="0"/>
              <a:t>相加有進位，則忽略這個進位。</a:t>
            </a:r>
          </a:p>
          <a:p>
            <a:r>
              <a:rPr lang="zh-TW" altLang="en-US" dirty="0" smtClean="0"/>
              <a:t>兩正數</a:t>
            </a:r>
            <a:r>
              <a:rPr lang="zh-TW" altLang="en-US" dirty="0"/>
              <a:t>相加後，</a:t>
            </a:r>
            <a:r>
              <a:rPr lang="zh-TW" altLang="en-US" dirty="0" smtClean="0"/>
              <a:t>若最</a:t>
            </a:r>
            <a:r>
              <a:rPr lang="zh-TW" altLang="en-US" dirty="0"/>
              <a:t>左邊符號</a:t>
            </a:r>
            <a:r>
              <a:rPr lang="zh-TW" altLang="en-US" dirty="0" smtClean="0"/>
              <a:t>位元為</a:t>
            </a:r>
            <a:r>
              <a:rPr lang="en-US" altLang="zh-TW" dirty="0" smtClean="0"/>
              <a:t>1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en-US" dirty="0" smtClean="0"/>
              <a:t>；兩負數</a:t>
            </a:r>
            <a:r>
              <a:rPr lang="zh-TW" altLang="en-US" dirty="0"/>
              <a:t>相加後，</a:t>
            </a:r>
            <a:r>
              <a:rPr lang="zh-TW" altLang="en-US" dirty="0" smtClean="0"/>
              <a:t>若最</a:t>
            </a:r>
            <a:r>
              <a:rPr lang="zh-TW" altLang="en-US" dirty="0"/>
              <a:t>左邊符號</a:t>
            </a:r>
            <a:r>
              <a:rPr lang="zh-TW" altLang="en-US" dirty="0" smtClean="0"/>
              <a:t>位元為</a:t>
            </a:r>
            <a:r>
              <a:rPr lang="en-US" altLang="zh-TW" dirty="0" smtClean="0"/>
              <a:t>0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2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42753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1650" y="2924274"/>
            <a:ext cx="65627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551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6675" y="3654025"/>
            <a:ext cx="64484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937786" y="2644918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5" y="3060417"/>
            <a:ext cx="770831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953725"/>
            <a:ext cx="43434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16705" y="5139190"/>
            <a:ext cx="35702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一到五個位元的各種組合</a:t>
            </a:r>
          </a:p>
        </p:txBody>
      </p:sp>
    </p:spTree>
    <p:extLst>
      <p:ext uri="{BB962C8B-B14F-4D97-AF65-F5344CB8AC3E}">
        <p14:creationId xmlns:p14="http://schemas.microsoft.com/office/powerpoint/2010/main" val="38734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503792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7787" y="2644918"/>
            <a:ext cx="278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最左邊的位元相加並沒有進位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7" y="3060417"/>
            <a:ext cx="770830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720" y="3756398"/>
            <a:ext cx="65913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3799" y="3564015"/>
            <a:ext cx="6734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8375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7786" y="2644918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5" y="3060417"/>
            <a:ext cx="770831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591" y="2618910"/>
            <a:ext cx="6524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60575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4" y="4955842"/>
            <a:ext cx="823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也就是兩正數相加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反為負數。是因為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的二補數最大正數為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(=127)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，已超過正數儲存範圍。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21750" y="4246963"/>
            <a:ext cx="855095" cy="7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809" y="2634928"/>
            <a:ext cx="5545401" cy="21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3479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4" y="4955842"/>
            <a:ext cx="823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兩負數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反為正數。是因為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位元的二補數最小負數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(=-128)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，已小於負數儲存範圍。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21750" y="4246963"/>
            <a:ext cx="855095" cy="7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牽涉</a:t>
            </a:r>
            <a:r>
              <a:rPr lang="zh-TW" altLang="en-US" dirty="0"/>
              <a:t>到負數的二補數加法，</a:t>
            </a:r>
            <a:r>
              <a:rPr lang="zh-TW" altLang="en-US" dirty="0" smtClean="0"/>
              <a:t>情況比較複雜：</a:t>
            </a:r>
            <a:endParaRPr lang="en-US" altLang="zh-TW" dirty="0" smtClean="0"/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的二位元</a:t>
            </a:r>
            <a:r>
              <a:rPr lang="zh-TW" altLang="en-US" dirty="0" smtClean="0"/>
              <a:t>字串</a:t>
            </a:r>
            <a:r>
              <a:rPr lang="zh-TW" altLang="en-US" dirty="0"/>
              <a:t>為</a:t>
            </a:r>
            <a:r>
              <a:rPr lang="en-US" altLang="zh-TW" dirty="0"/>
              <a:t>00101000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40</a:t>
            </a:r>
            <a:r>
              <a:rPr lang="zh-TW" altLang="en-US" dirty="0"/>
              <a:t>的二補數字串是</a:t>
            </a:r>
            <a:r>
              <a:rPr lang="en-US" altLang="zh-TW" dirty="0" smtClean="0"/>
              <a:t>11011000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數值的一部分</a:t>
            </a:r>
            <a:r>
              <a:rPr lang="zh-TW" altLang="en-US" dirty="0" smtClean="0"/>
              <a:t>，將二進位</a:t>
            </a:r>
            <a:r>
              <a:rPr lang="zh-TW" altLang="en-US" dirty="0"/>
              <a:t>字串</a:t>
            </a:r>
            <a:r>
              <a:rPr lang="zh-TW" altLang="en-US" dirty="0" smtClean="0"/>
              <a:t>換成</a:t>
            </a:r>
            <a:r>
              <a:rPr lang="zh-TW" altLang="en-US" dirty="0"/>
              <a:t>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216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256-40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-40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24</a:t>
            </a:r>
            <a:r>
              <a:rPr lang="zh-TW" altLang="en-US" dirty="0"/>
              <a:t>的二位元字串為</a:t>
            </a:r>
            <a:r>
              <a:rPr lang="en-US" altLang="zh-TW" dirty="0"/>
              <a:t>00011000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24</a:t>
            </a:r>
            <a:r>
              <a:rPr lang="zh-TW" altLang="en-US" dirty="0"/>
              <a:t>的</a:t>
            </a:r>
            <a:r>
              <a:rPr lang="zh-TW" altLang="en-US" dirty="0" smtClean="0"/>
              <a:t>二補數</a:t>
            </a:r>
            <a:r>
              <a:rPr lang="zh-TW" altLang="en-US" dirty="0"/>
              <a:t>字串是</a:t>
            </a:r>
            <a:r>
              <a:rPr lang="en-US" altLang="zh-TW" dirty="0"/>
              <a:t>11101000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</a:t>
            </a:r>
            <a:r>
              <a:rPr lang="zh-TW" altLang="en-US" dirty="0" smtClean="0"/>
              <a:t>的一部分，將二進位</a:t>
            </a:r>
            <a:r>
              <a:rPr lang="zh-TW" altLang="en-US" dirty="0"/>
              <a:t>字串換成十進位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232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256-24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-24</a:t>
            </a:r>
            <a:r>
              <a:rPr lang="zh-TW" altLang="en-US" dirty="0"/>
              <a:t> 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zh-TW" altLang="en-US" dirty="0"/>
              <a:t>的二進位</a:t>
            </a:r>
            <a:r>
              <a:rPr lang="zh-TW" altLang="en-US" dirty="0" smtClean="0"/>
              <a:t>字串＝</a:t>
            </a:r>
            <a:r>
              <a:rPr lang="en-US" altLang="zh-TW" dirty="0" smtClean="0"/>
              <a:t>1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結論</a:t>
            </a:r>
            <a:r>
              <a:rPr lang="zh-TW" altLang="en-US" dirty="0"/>
              <a:t>：一個二補數</a:t>
            </a:r>
            <a:r>
              <a:rPr lang="zh-TW" altLang="en-US" dirty="0" smtClean="0"/>
              <a:t>負數 </a:t>
            </a:r>
            <a:r>
              <a:rPr lang="en-US" altLang="zh-TW" dirty="0" smtClean="0"/>
              <a:t>–x </a:t>
            </a:r>
            <a:r>
              <a:rPr lang="zh-TW" altLang="en-US" dirty="0" smtClean="0"/>
              <a:t>所</a:t>
            </a:r>
            <a:r>
              <a:rPr lang="zh-TW" altLang="en-US" dirty="0"/>
              <a:t>表示成的二位元</a:t>
            </a:r>
            <a:r>
              <a:rPr lang="zh-TW" altLang="en-US" dirty="0" smtClean="0"/>
              <a:t>字串數值為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-x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5" y="2888940"/>
            <a:ext cx="7067201" cy="1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令 </a:t>
            </a:r>
            <a:r>
              <a:rPr lang="en-US" altLang="zh-TW" dirty="0"/>
              <a:t>x </a:t>
            </a:r>
            <a:r>
              <a:rPr lang="zh-TW" altLang="en-US" dirty="0"/>
              <a:t>和 </a:t>
            </a:r>
            <a:r>
              <a:rPr lang="en-US" altLang="zh-TW" dirty="0"/>
              <a:t>y </a:t>
            </a:r>
            <a:r>
              <a:rPr lang="zh-TW" altLang="en-US" dirty="0"/>
              <a:t>為兩正數</a:t>
            </a:r>
            <a:r>
              <a:rPr lang="zh-TW" altLang="en-US" dirty="0" smtClean="0"/>
              <a:t>， </a:t>
            </a:r>
            <a:r>
              <a:rPr lang="en-US" altLang="zh-TW" dirty="0"/>
              <a:t>x </a:t>
            </a:r>
            <a:r>
              <a:rPr lang="en-US" altLang="zh-TW" dirty="0" smtClean="0"/>
              <a:t>+(-y) </a:t>
            </a:r>
            <a:r>
              <a:rPr lang="zh-TW" altLang="en-US" dirty="0" smtClean="0"/>
              <a:t>就是</a:t>
            </a:r>
            <a:r>
              <a:rPr lang="zh-TW" altLang="en-US" dirty="0"/>
              <a:t>一正一負相加的情況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y </a:t>
            </a:r>
            <a:r>
              <a:rPr lang="zh-TW" altLang="en-US" dirty="0"/>
              <a:t>的二補數表示法之數值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-y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24432655"/>
              </p:ext>
            </p:extLst>
          </p:nvPr>
        </p:nvGraphicFramePr>
        <p:xfrm>
          <a:off x="880649" y="3383996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32005599"/>
              </p:ext>
            </p:extLst>
          </p:nvPr>
        </p:nvGraphicFramePr>
        <p:xfrm>
          <a:off x="791580" y="1926450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47742900"/>
              </p:ext>
            </p:extLst>
          </p:nvPr>
        </p:nvGraphicFramePr>
        <p:xfrm>
          <a:off x="791580" y="4059070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48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浮點數表示法是電腦表示實數最常用的</a:t>
            </a:r>
            <a:r>
              <a:rPr lang="zh-TW" altLang="en-US" dirty="0" smtClean="0"/>
              <a:t>方式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536.87</a:t>
            </a:r>
            <a:r>
              <a:rPr lang="zh-TW" altLang="en-US" dirty="0" smtClean="0"/>
              <a:t>」表示</a:t>
            </a:r>
            <a:r>
              <a:rPr lang="zh-TW" altLang="en-US" dirty="0"/>
              <a:t>成科學</a:t>
            </a:r>
            <a:r>
              <a:rPr lang="zh-TW" altLang="en-US" dirty="0" smtClean="0"/>
              <a:t>記號為「</a:t>
            </a:r>
            <a:r>
              <a:rPr lang="en-US" altLang="zh-TW" dirty="0" smtClean="0"/>
              <a:t>5.3687×10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」，</a:t>
            </a:r>
            <a:r>
              <a:rPr lang="zh-TW" altLang="en-US" dirty="0"/>
              <a:t>浮點數表示法的運作</a:t>
            </a:r>
            <a:r>
              <a:rPr lang="zh-TW" altLang="en-US" dirty="0" smtClean="0"/>
              <a:t>原理亦同，會</a:t>
            </a:r>
            <a:r>
              <a:rPr lang="zh-TW" altLang="en-US" dirty="0"/>
              <a:t>移動小數點</a:t>
            </a:r>
            <a:r>
              <a:rPr lang="zh-TW" altLang="en-US" dirty="0" smtClean="0"/>
              <a:t>，使其「</a:t>
            </a:r>
            <a:r>
              <a:rPr lang="zh-TW" altLang="en-US" dirty="0"/>
              <a:t>浮動」到標準的</a:t>
            </a:r>
            <a:r>
              <a:rPr lang="zh-TW" altLang="en-US" dirty="0" smtClean="0"/>
              <a:t>位置。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有限位元數的情況下，</a:t>
            </a:r>
            <a:r>
              <a:rPr lang="zh-TW" altLang="en-US" dirty="0" smtClean="0"/>
              <a:t>浮動小數點所</a:t>
            </a:r>
            <a:r>
              <a:rPr lang="zh-TW" altLang="en-US" dirty="0"/>
              <a:t>能表示的數值範圍比固定小數點位置的方式</a:t>
            </a:r>
            <a:r>
              <a:rPr lang="zh-TW" altLang="en-US" dirty="0" smtClean="0"/>
              <a:t>大許多。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科學記號標準化動作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小數點左邊的數值</a:t>
            </a:r>
            <a:r>
              <a:rPr lang="zh-TW" altLang="en-US" dirty="0"/>
              <a:t>一定是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小數點</a:t>
            </a:r>
            <a:r>
              <a:rPr lang="zh-TW" altLang="en-US" dirty="0"/>
              <a:t>右邊的</a:t>
            </a:r>
            <a:r>
              <a:rPr lang="en-US" altLang="zh-TW" dirty="0"/>
              <a:t>0110100011</a:t>
            </a:r>
            <a:r>
              <a:rPr lang="zh-TW" altLang="en-US" dirty="0"/>
              <a:t>稱為</a:t>
            </a:r>
            <a:r>
              <a:rPr lang="zh-TW" altLang="en-US" dirty="0" smtClean="0">
                <a:solidFill>
                  <a:srgbClr val="C00000"/>
                </a:solidFill>
              </a:rPr>
              <a:t>尾數</a:t>
            </a:r>
            <a:r>
              <a:rPr lang="en-US" altLang="zh-TW" dirty="0" smtClean="0"/>
              <a:t>(mantissa)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>
                <a:solidFill>
                  <a:srgbClr val="C00000"/>
                </a:solidFill>
              </a:rPr>
              <a:t>指數</a:t>
            </a:r>
            <a:r>
              <a:rPr lang="en-US" altLang="zh-TW" dirty="0" smtClean="0"/>
              <a:t>(exponent)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800362073"/>
              </p:ext>
            </p:extLst>
          </p:nvPr>
        </p:nvGraphicFramePr>
        <p:xfrm>
          <a:off x="792868" y="2978794"/>
          <a:ext cx="7558264" cy="121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3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8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組合，足以</a:t>
            </a:r>
            <a:r>
              <a:rPr lang="zh-TW" altLang="en-US" dirty="0"/>
              <a:t>表示每一個英文字母</a:t>
            </a:r>
            <a:r>
              <a:rPr lang="en-US" altLang="zh-TW" dirty="0"/>
              <a:t>(</a:t>
            </a:r>
            <a:r>
              <a:rPr lang="zh-TW" altLang="en-US" dirty="0"/>
              <a:t>大小寫共</a:t>
            </a:r>
            <a:r>
              <a:rPr lang="en-US" altLang="zh-TW" dirty="0"/>
              <a:t>52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、數字</a:t>
            </a:r>
            <a:r>
              <a:rPr lang="en-US" altLang="zh-TW" dirty="0"/>
              <a:t>(0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zh-TW" altLang="en-US" dirty="0" smtClean="0"/>
              <a:t>標點符號。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就是這類型組合的公定標準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16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16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65,536</a:t>
            </a:r>
            <a:r>
              <a:rPr lang="zh-TW" altLang="en-US" dirty="0"/>
              <a:t>種組合</a:t>
            </a:r>
            <a:r>
              <a:rPr lang="zh-TW" altLang="en-US" dirty="0" smtClean="0"/>
              <a:t>，遠超過常用</a:t>
            </a:r>
            <a:r>
              <a:rPr lang="zh-TW" altLang="en-US" dirty="0"/>
              <a:t>的中文字</a:t>
            </a:r>
            <a:r>
              <a:rPr lang="zh-TW" altLang="en-US" dirty="0" smtClean="0"/>
              <a:t>數目，因此</a:t>
            </a:r>
            <a:r>
              <a:rPr lang="en-US" altLang="zh-TW" dirty="0"/>
              <a:t>16</a:t>
            </a:r>
            <a:r>
              <a:rPr lang="zh-TW" altLang="en-US" dirty="0"/>
              <a:t>個位</a:t>
            </a:r>
            <a:r>
              <a:rPr lang="zh-TW" altLang="en-US" dirty="0" smtClean="0"/>
              <a:t>元可表示</a:t>
            </a:r>
            <a:r>
              <a:rPr lang="zh-TW" altLang="en-US" dirty="0"/>
              <a:t>中文字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9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目前所採用的浮點數表示法以</a:t>
            </a:r>
            <a:r>
              <a:rPr lang="en-US" altLang="zh-TW" dirty="0">
                <a:solidFill>
                  <a:srgbClr val="C00000"/>
                </a:solidFill>
              </a:rPr>
              <a:t>IEEE 754</a:t>
            </a:r>
            <a:r>
              <a:rPr lang="zh-TW" altLang="en-US" dirty="0"/>
              <a:t>標準為主</a:t>
            </a:r>
            <a:r>
              <a:rPr lang="zh-TW" altLang="en-US" dirty="0" smtClean="0"/>
              <a:t>，主要</a:t>
            </a:r>
            <a:r>
              <a:rPr lang="zh-TW" altLang="en-US" dirty="0"/>
              <a:t>有三部分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97096053"/>
              </p:ext>
            </p:extLst>
          </p:nvPr>
        </p:nvGraphicFramePr>
        <p:xfrm>
          <a:off x="1423759" y="3293985"/>
          <a:ext cx="6455060" cy="24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單</a:t>
            </a:r>
            <a:r>
              <a:rPr lang="zh-TW" altLang="en-US" dirty="0">
                <a:solidFill>
                  <a:srgbClr val="C00000"/>
                </a:solidFill>
              </a:rPr>
              <a:t>倍精準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8</a:t>
            </a:r>
            <a:r>
              <a:rPr lang="zh-TW" altLang="en-US" dirty="0"/>
              <a:t>個位元表示指數；</a:t>
            </a:r>
            <a:r>
              <a:rPr lang="en-US" altLang="zh-TW" dirty="0"/>
              <a:t>23</a:t>
            </a:r>
            <a:r>
              <a:rPr lang="zh-TW" altLang="en-US" dirty="0"/>
              <a:t>個位元表示尾數部分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雙倍</a:t>
            </a:r>
            <a:r>
              <a:rPr lang="zh-TW" altLang="en-US" dirty="0">
                <a:solidFill>
                  <a:srgbClr val="C00000"/>
                </a:solidFill>
              </a:rPr>
              <a:t>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11</a:t>
            </a:r>
            <a:r>
              <a:rPr lang="zh-TW" altLang="en-US" dirty="0"/>
              <a:t>個位元表示指數；</a:t>
            </a:r>
            <a:r>
              <a:rPr lang="en-US" altLang="zh-TW" dirty="0"/>
              <a:t>52</a:t>
            </a:r>
            <a:r>
              <a:rPr lang="zh-TW" altLang="en-US" dirty="0"/>
              <a:t>個位元表示尾數部分。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46675" y="4190581"/>
            <a:ext cx="60359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單倍精準數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符號位元：</a:t>
            </a:r>
            <a:r>
              <a:rPr lang="en-US" altLang="zh-TW" dirty="0"/>
              <a:t>1</a:t>
            </a:r>
            <a:r>
              <a:rPr lang="zh-TW" altLang="en-US" dirty="0"/>
              <a:t>個位元，以</a:t>
            </a:r>
            <a:r>
              <a:rPr lang="en-US" altLang="zh-TW" dirty="0"/>
              <a:t>0</a:t>
            </a:r>
            <a:r>
              <a:rPr lang="zh-TW" altLang="en-US" dirty="0"/>
              <a:t>表示正數；以</a:t>
            </a:r>
            <a:r>
              <a:rPr lang="en-US" altLang="zh-TW" dirty="0"/>
              <a:t>1</a:t>
            </a:r>
            <a:r>
              <a:rPr lang="zh-TW" altLang="en-US" dirty="0"/>
              <a:t>表示負數。</a:t>
            </a:r>
          </a:p>
          <a:p>
            <a:r>
              <a:rPr lang="zh-TW" altLang="en-US" dirty="0" smtClean="0"/>
              <a:t>指數</a:t>
            </a:r>
            <a:r>
              <a:rPr lang="zh-TW" altLang="en-US" dirty="0"/>
              <a:t>部分：</a:t>
            </a:r>
            <a:r>
              <a:rPr lang="en-US" altLang="zh-TW" dirty="0"/>
              <a:t>8</a:t>
            </a:r>
            <a:r>
              <a:rPr lang="zh-TW" altLang="en-US" dirty="0"/>
              <a:t>個位元，以</a:t>
            </a:r>
            <a:r>
              <a:rPr lang="zh-TW" altLang="en-US" dirty="0">
                <a:solidFill>
                  <a:srgbClr val="C00000"/>
                </a:solidFill>
              </a:rPr>
              <a:t>過剩</a:t>
            </a:r>
            <a:r>
              <a:rPr lang="en-US" altLang="zh-TW" dirty="0">
                <a:solidFill>
                  <a:srgbClr val="C00000"/>
                </a:solidFill>
              </a:rPr>
              <a:t>127</a:t>
            </a:r>
            <a:r>
              <a:rPr lang="en-US" altLang="zh-TW" u="sng" dirty="0"/>
              <a:t>(Excess </a:t>
            </a:r>
            <a:r>
              <a:rPr lang="en-US" altLang="zh-TW" u="sng" dirty="0" smtClean="0"/>
              <a:t>127</a:t>
            </a:r>
            <a:r>
              <a:rPr lang="zh-TW" altLang="en-US" u="sng" dirty="0"/>
              <a:t>：將位元數值減去</a:t>
            </a:r>
            <a:r>
              <a:rPr lang="en-US" altLang="zh-TW" u="sng" dirty="0"/>
              <a:t>127</a:t>
            </a:r>
            <a:r>
              <a:rPr lang="zh-TW" altLang="en-US" u="sng" dirty="0"/>
              <a:t>所得的值，才是真正所儲存的值</a:t>
            </a:r>
            <a:r>
              <a:rPr lang="en-US" altLang="zh-TW" dirty="0" smtClean="0"/>
              <a:t>)</a:t>
            </a:r>
            <a:r>
              <a:rPr lang="zh-TW" altLang="en-US" dirty="0"/>
              <a:t>方式</a:t>
            </a:r>
            <a:r>
              <a:rPr lang="zh-TW" altLang="en-US" dirty="0" smtClean="0"/>
              <a:t>表示。</a:t>
            </a:r>
            <a:r>
              <a:rPr lang="en-US" altLang="zh-TW" dirty="0"/>
              <a:t>8</a:t>
            </a:r>
            <a:r>
              <a:rPr lang="zh-TW" altLang="en-US" dirty="0"/>
              <a:t>個位元所存的數值可從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255</a:t>
            </a:r>
            <a:r>
              <a:rPr lang="zh-TW" altLang="en-US" dirty="0"/>
              <a:t>，共有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zh-TW" altLang="en-US" dirty="0"/>
              <a:t>種</a:t>
            </a:r>
            <a:r>
              <a:rPr lang="zh-TW" altLang="en-US" dirty="0" smtClean="0"/>
              <a:t>變化。</a:t>
            </a:r>
            <a:endParaRPr lang="zh-TW" altLang="en-US" dirty="0"/>
          </a:p>
          <a:p>
            <a:r>
              <a:rPr lang="zh-TW" altLang="en-US" dirty="0" smtClean="0"/>
              <a:t>尾數</a:t>
            </a:r>
            <a:r>
              <a:rPr lang="zh-TW" altLang="en-US" dirty="0"/>
              <a:t>部分：</a:t>
            </a:r>
            <a:r>
              <a:rPr lang="en-US" altLang="zh-TW" dirty="0"/>
              <a:t>23</a:t>
            </a:r>
            <a:r>
              <a:rPr lang="zh-TW" altLang="en-US" dirty="0"/>
              <a:t>個位元，從標準化的小數點後開始存起，不夠的位元部分補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73331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×2</a:t>
            </a:r>
            <a:r>
              <a:rPr lang="en-US" altLang="zh-TW" sz="28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正數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，故符號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10110.100011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01101000110000000000000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6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0337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1.0011×2</a:t>
            </a:r>
            <a:r>
              <a:rPr lang="en-US" altLang="zh-TW" sz="28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是負數，故符號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0.0010011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00110000000000000000000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13395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，所以是正數，指數部分是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1001010.0011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0933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，所以是負數，指數部分是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2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單倍精準</a:t>
            </a:r>
            <a:r>
              <a:rPr lang="zh-TW" altLang="en-US" dirty="0" smtClean="0"/>
              <a:t>數所</a:t>
            </a:r>
            <a:r>
              <a:rPr lang="zh-TW" altLang="en-US" dirty="0"/>
              <a:t>能表示的數字範圍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最小正數為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最大正數為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最大負數為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最小負數為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美國國家標準局在</a:t>
            </a:r>
            <a:r>
              <a:rPr lang="en-US" altLang="zh-TW" dirty="0"/>
              <a:t>1963</a:t>
            </a:r>
            <a:r>
              <a:rPr lang="zh-TW" altLang="en-US" dirty="0"/>
              <a:t>年時</a:t>
            </a:r>
            <a:r>
              <a:rPr lang="zh-TW" altLang="en-US" dirty="0" smtClean="0"/>
              <a:t>發表的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en-US" altLang="zh-TW" dirty="0"/>
              <a:t>(</a:t>
            </a:r>
            <a:r>
              <a:rPr lang="zh-TW" altLang="en-US" dirty="0"/>
              <a:t>唸成</a:t>
            </a:r>
            <a:r>
              <a:rPr lang="en-US" altLang="zh-TW" dirty="0" err="1" smtClean="0"/>
              <a:t>Asskey</a:t>
            </a:r>
            <a:r>
              <a:rPr lang="zh-TW" altLang="en-US" dirty="0" smtClean="0"/>
              <a:t>；</a:t>
            </a:r>
            <a:r>
              <a:rPr lang="zh-TW" altLang="en-US" dirty="0"/>
              <a:t>美國國家資訊交換標準碼</a:t>
            </a:r>
            <a:r>
              <a:rPr lang="en-US" altLang="zh-TW" dirty="0"/>
              <a:t>)</a:t>
            </a:r>
            <a:r>
              <a:rPr lang="zh-TW" altLang="en-US" dirty="0"/>
              <a:t>是當今最普及的公定</a:t>
            </a:r>
            <a:r>
              <a:rPr lang="zh-TW" altLang="en-US" dirty="0" smtClean="0"/>
              <a:t>標準。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標準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 smtClean="0"/>
              <a:t>以</a:t>
            </a:r>
            <a:r>
              <a:rPr lang="en-US" altLang="zh-TW" u="sng" dirty="0"/>
              <a:t>7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符，共有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=128</a:t>
            </a:r>
            <a:r>
              <a:rPr lang="zh-TW" altLang="en-US" dirty="0"/>
              <a:t>種</a:t>
            </a:r>
            <a:r>
              <a:rPr lang="zh-TW" altLang="en-US" dirty="0" smtClean="0"/>
              <a:t>組合。電腦</a:t>
            </a:r>
            <a:r>
              <a:rPr lang="zh-TW" altLang="en-US" dirty="0"/>
              <a:t>的儲存常用的位元組為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，多</a:t>
            </a:r>
            <a:r>
              <a:rPr lang="zh-TW" altLang="en-US" dirty="0"/>
              <a:t>出來</a:t>
            </a:r>
            <a:r>
              <a:rPr lang="zh-TW" altLang="en-US" dirty="0" smtClean="0"/>
              <a:t>的位元用來</a:t>
            </a:r>
            <a:r>
              <a:rPr lang="zh-TW" altLang="en-US" dirty="0"/>
              <a:t>儲存</a:t>
            </a:r>
            <a:r>
              <a:rPr lang="zh-TW" altLang="en-US" dirty="0">
                <a:solidFill>
                  <a:srgbClr val="C00000"/>
                </a:solidFill>
              </a:rPr>
              <a:t>錯誤檢驗位元</a:t>
            </a:r>
            <a:r>
              <a:rPr lang="en-US" altLang="zh-TW" dirty="0"/>
              <a:t>(parity 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擴充型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/>
              <a:t>用</a:t>
            </a:r>
            <a:r>
              <a:rPr lang="en-US" altLang="zh-TW" u="sng" dirty="0"/>
              <a:t>8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</a:t>
            </a:r>
            <a:r>
              <a:rPr lang="zh-TW" altLang="en-US" dirty="0" smtClean="0"/>
              <a:t>，有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=256</a:t>
            </a:r>
            <a:r>
              <a:rPr lang="zh-TW" altLang="en-US" dirty="0"/>
              <a:t>種組合</a:t>
            </a:r>
            <a:r>
              <a:rPr lang="zh-TW" altLang="en-US" dirty="0" smtClean="0"/>
              <a:t>，可儲存</a:t>
            </a:r>
            <a:r>
              <a:rPr lang="zh-TW" altLang="en-US" dirty="0"/>
              <a:t>非</a:t>
            </a:r>
            <a:r>
              <a:rPr lang="zh-TW" altLang="en-US" dirty="0" smtClean="0"/>
              <a:t>英文符號</a:t>
            </a:r>
            <a:r>
              <a:rPr lang="zh-TW" altLang="en-US" dirty="0"/>
              <a:t>、圖形符號及數學符號等。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00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771800" y="1988840"/>
            <a:ext cx="3330370" cy="585065"/>
          </a:xfrm>
        </p:spPr>
        <p:txBody>
          <a:bodyPr/>
          <a:lstStyle/>
          <a:p>
            <a:r>
              <a:rPr lang="en-US" altLang="zh-TW" b="1" dirty="0" smtClean="0">
                <a:hlinkClick r:id="rId2" action="ppaction://hlinkfile"/>
              </a:rPr>
              <a:t>ASCII</a:t>
            </a:r>
            <a:r>
              <a:rPr lang="zh-TW" altLang="en-US" b="1" dirty="0">
                <a:hlinkClick r:id="rId2" action="ppaction://hlinkfile"/>
              </a:rPr>
              <a:t>符號</a:t>
            </a:r>
            <a:r>
              <a:rPr lang="zh-TW" altLang="en-US" b="1" dirty="0" smtClean="0">
                <a:hlinkClick r:id="rId2" action="ppaction://hlinkfile"/>
              </a:rPr>
              <a:t>對照表</a:t>
            </a:r>
            <a:endParaRPr lang="en-US" altLang="zh-TW" b="1" dirty="0" smtClean="0">
              <a:hlinkClick r:id="rId3" action="ppaction://hlinkfile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1700213" y="2033845"/>
            <a:ext cx="990110" cy="495055"/>
          </a:xfrm>
          <a:prstGeom prst="rightArrow">
            <a:avLst>
              <a:gd name="adj1" fmla="val 50000"/>
              <a:gd name="adj2" fmla="val 83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81590" y="2096706"/>
            <a:ext cx="720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請點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</a:t>
            </a:r>
            <a:r>
              <a:rPr lang="zh-TW" altLang="en-US" dirty="0"/>
              <a:t>避免各國文字的位元表示方式有所衝突，</a:t>
            </a:r>
            <a:r>
              <a:rPr lang="zh-TW" altLang="en-US" dirty="0">
                <a:solidFill>
                  <a:srgbClr val="C00000"/>
                </a:solidFill>
              </a:rPr>
              <a:t>萬國碼</a:t>
            </a:r>
            <a:r>
              <a:rPr lang="en-US" altLang="zh-TW" dirty="0"/>
              <a:t>(Unicode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</a:t>
            </a:r>
            <a:r>
              <a:rPr lang="zh-TW" altLang="en-US" dirty="0"/>
              <a:t>實現方式不同，而以不同位元個數的組合來公定各國文字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由於電腦的存取機制以</a:t>
            </a:r>
            <a:r>
              <a:rPr lang="zh-TW" altLang="en-US" dirty="0" smtClean="0">
                <a:solidFill>
                  <a:srgbClr val="C00000"/>
                </a:solidFill>
              </a:rPr>
              <a:t>位元組</a:t>
            </a:r>
            <a:r>
              <a:rPr lang="zh-TW" altLang="en-US" dirty="0" smtClean="0"/>
              <a:t>為</a:t>
            </a:r>
            <a:r>
              <a:rPr lang="zh-TW" altLang="en-US" dirty="0"/>
              <a:t>基本單位，所以表示資料所需的位元數，通常是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16</a:t>
            </a:r>
            <a:r>
              <a:rPr lang="zh-TW" altLang="en-US" dirty="0"/>
              <a:t>及</a:t>
            </a:r>
            <a:r>
              <a:rPr lang="en-US" altLang="zh-TW" dirty="0"/>
              <a:t>32</a:t>
            </a:r>
            <a:r>
              <a:rPr lang="zh-TW" altLang="en-US" dirty="0"/>
              <a:t>等。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美國萬國碼制訂委員會於</a:t>
            </a:r>
            <a:r>
              <a:rPr lang="en-US" altLang="zh-TW" dirty="0"/>
              <a:t>1988-1991</a:t>
            </a:r>
            <a:r>
              <a:rPr lang="zh-TW" altLang="en-US" dirty="0"/>
              <a:t>年間訂</a:t>
            </a:r>
            <a:r>
              <a:rPr lang="zh-TW" altLang="en-US" dirty="0" smtClean="0"/>
              <a:t>定的</a:t>
            </a:r>
            <a:r>
              <a:rPr lang="en-US" altLang="zh-TW" dirty="0" smtClean="0"/>
              <a:t>Unicode (</a:t>
            </a:r>
            <a:r>
              <a:rPr lang="zh-TW" altLang="en-US" dirty="0" smtClean="0"/>
              <a:t>萬國碼</a:t>
            </a:r>
            <a:r>
              <a:rPr lang="en-US" altLang="zh-TW" dirty="0" smtClean="0"/>
              <a:t>) </a:t>
            </a:r>
            <a:r>
              <a:rPr lang="zh-TW" altLang="en-US" dirty="0" smtClean="0"/>
              <a:t>字</a:t>
            </a:r>
            <a:r>
              <a:rPr lang="zh-TW" altLang="en-US" dirty="0"/>
              <a:t>符編碼</a:t>
            </a:r>
            <a:r>
              <a:rPr lang="zh-TW" altLang="en-US" dirty="0" smtClean="0"/>
              <a:t>標準，</a:t>
            </a:r>
            <a:r>
              <a:rPr lang="zh-TW" altLang="en-US" dirty="0"/>
              <a:t>已成為</a:t>
            </a:r>
            <a:r>
              <a:rPr lang="en-US" altLang="zh-TW" dirty="0"/>
              <a:t>ISO</a:t>
            </a:r>
            <a:r>
              <a:rPr lang="zh-TW" altLang="en-US" dirty="0"/>
              <a:t>認證之標準</a:t>
            </a:r>
            <a:r>
              <a:rPr lang="en-US" altLang="zh-TW" dirty="0"/>
              <a:t>(</a:t>
            </a:r>
            <a:r>
              <a:rPr lang="en-US" altLang="zh-TW" dirty="0" err="1" smtClean="0"/>
              <a:t>ISO10646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Unicode</a:t>
            </a:r>
            <a:r>
              <a:rPr lang="zh-TW" altLang="en-US" dirty="0" smtClean="0"/>
              <a:t>發展出下列多種</a:t>
            </a:r>
            <a:r>
              <a:rPr lang="zh-TW" altLang="en-US" dirty="0"/>
              <a:t>編碼</a:t>
            </a:r>
            <a:r>
              <a:rPr lang="zh-TW" altLang="en-US" dirty="0" smtClean="0"/>
              <a:t>方式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-8 </a:t>
            </a:r>
            <a:r>
              <a:rPr lang="zh-TW" altLang="en-US" dirty="0" smtClean="0"/>
              <a:t>在</a:t>
            </a:r>
            <a:r>
              <a:rPr lang="zh-TW" altLang="en-US" dirty="0"/>
              <a:t>全球資訊網最</a:t>
            </a:r>
            <a:r>
              <a:rPr lang="zh-TW" altLang="en-US" dirty="0" smtClean="0"/>
              <a:t>通行。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-16 </a:t>
            </a:r>
            <a:r>
              <a:rPr lang="zh-TW" altLang="en-US" dirty="0" smtClean="0"/>
              <a:t>為</a:t>
            </a:r>
            <a:r>
              <a:rPr lang="en-US" altLang="zh-TW" dirty="0"/>
              <a:t>JAVA</a:t>
            </a:r>
            <a:r>
              <a:rPr lang="zh-TW" altLang="en-US" dirty="0"/>
              <a:t>及</a:t>
            </a:r>
            <a:r>
              <a:rPr lang="en-US" altLang="zh-TW" dirty="0"/>
              <a:t>Windows</a:t>
            </a:r>
            <a:r>
              <a:rPr lang="zh-TW" altLang="en-US" dirty="0"/>
              <a:t>所</a:t>
            </a:r>
            <a:r>
              <a:rPr lang="zh-TW" altLang="en-US" dirty="0" smtClean="0"/>
              <a:t>採用。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-32 </a:t>
            </a:r>
            <a:r>
              <a:rPr lang="zh-TW" altLang="en-US" dirty="0" smtClean="0"/>
              <a:t>則</a:t>
            </a:r>
            <a:r>
              <a:rPr lang="zh-TW" altLang="en-US" dirty="0"/>
              <a:t>為一些</a:t>
            </a:r>
            <a:r>
              <a:rPr lang="en-US" altLang="zh-TW" dirty="0"/>
              <a:t>UNIX</a:t>
            </a:r>
            <a:r>
              <a:rPr lang="zh-TW" altLang="en-US" dirty="0"/>
              <a:t>系統</a:t>
            </a:r>
            <a:r>
              <a:rPr lang="zh-TW" altLang="en-US" dirty="0" smtClean="0"/>
              <a:t>使用。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7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213865"/>
            <a:ext cx="5869995" cy="3912298"/>
          </a:xfrm>
        </p:spPr>
        <p:txBody>
          <a:bodyPr>
            <a:normAutofit/>
          </a:bodyPr>
          <a:lstStyle/>
          <a:p>
            <a:r>
              <a:rPr lang="en-US" altLang="zh-TW" dirty="0"/>
              <a:t>Unicode</a:t>
            </a:r>
            <a:r>
              <a:rPr lang="zh-TW" altLang="en-US" dirty="0"/>
              <a:t>前面</a:t>
            </a:r>
            <a:r>
              <a:rPr lang="en-US" altLang="zh-TW" dirty="0"/>
              <a:t>128</a:t>
            </a:r>
            <a:r>
              <a:rPr lang="zh-TW" altLang="en-US" dirty="0"/>
              <a:t>個符號為</a:t>
            </a:r>
            <a:r>
              <a:rPr lang="en-US" altLang="zh-TW" dirty="0"/>
              <a:t>ASCII</a:t>
            </a:r>
            <a:r>
              <a:rPr lang="zh-TW" altLang="en-US" dirty="0"/>
              <a:t>字符，其餘則為英、中、日、韓文以及其他非英語系國家之常用文字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Unicode</a:t>
            </a:r>
            <a:r>
              <a:rPr lang="zh-TW" altLang="en-US" dirty="0" smtClean="0"/>
              <a:t>中最</a:t>
            </a:r>
            <a:r>
              <a:rPr lang="zh-TW" altLang="en-US" dirty="0"/>
              <a:t>大宗的</a:t>
            </a:r>
            <a:r>
              <a:rPr lang="zh-TW" altLang="en-US" dirty="0" smtClean="0"/>
              <a:t>分類是</a:t>
            </a:r>
            <a:r>
              <a:rPr lang="en-US" altLang="zh-TW" dirty="0" err="1"/>
              <a:t>CJK</a:t>
            </a:r>
            <a:r>
              <a:rPr lang="zh-TW" altLang="en-US" dirty="0" smtClean="0"/>
              <a:t>，主要</a:t>
            </a:r>
            <a:r>
              <a:rPr lang="zh-TW" altLang="en-US" dirty="0"/>
              <a:t>是中文</a:t>
            </a:r>
            <a:r>
              <a:rPr lang="zh-TW" altLang="en-US" dirty="0" smtClean="0"/>
              <a:t>、日文</a:t>
            </a:r>
            <a:r>
              <a:rPr lang="zh-TW" altLang="en-US" dirty="0"/>
              <a:t>及韓文之漢字</a:t>
            </a:r>
            <a:r>
              <a:rPr lang="zh-TW" altLang="en-US" dirty="0" smtClean="0"/>
              <a:t>集。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235" y="23488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6535" y="1043735"/>
            <a:ext cx="8229600" cy="8550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http://</a:t>
            </a:r>
            <a:r>
              <a:rPr lang="en-US" altLang="zh-TW" dirty="0" err="1"/>
              <a:t>www.unicode.org</a:t>
            </a:r>
            <a:r>
              <a:rPr lang="en-US" altLang="zh-TW" dirty="0"/>
              <a:t>/charts/ </a:t>
            </a:r>
            <a:r>
              <a:rPr lang="zh-TW" altLang="en-US" dirty="0"/>
              <a:t>網址裡，提供了</a:t>
            </a:r>
            <a:r>
              <a:rPr lang="zh-TW" altLang="en-US" dirty="0" smtClean="0"/>
              <a:t>各種</a:t>
            </a:r>
            <a:r>
              <a:rPr lang="zh-TW" altLang="en-US" dirty="0"/>
              <a:t>不同類別字符的</a:t>
            </a:r>
            <a:r>
              <a:rPr lang="zh-TW" altLang="en-US" dirty="0" smtClean="0"/>
              <a:t>對照表。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0910" y="2029788"/>
            <a:ext cx="6600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 rot="20696506">
            <a:off x="620946" y="2213865"/>
            <a:ext cx="22477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Unicode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符號對照表</a:t>
            </a:r>
          </a:p>
        </p:txBody>
      </p:sp>
    </p:spTree>
    <p:extLst>
      <p:ext uri="{BB962C8B-B14F-4D97-AF65-F5344CB8AC3E}">
        <p14:creationId xmlns:p14="http://schemas.microsoft.com/office/powerpoint/2010/main" val="16266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EBCDIC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外，</a:t>
            </a:r>
            <a:r>
              <a:rPr lang="en-US" altLang="zh-TW" dirty="0" smtClean="0"/>
              <a:t>IBM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EBCDIC</a:t>
            </a:r>
            <a:r>
              <a:rPr lang="zh-TW" altLang="en-US" dirty="0" smtClean="0"/>
              <a:t>也是</a:t>
            </a:r>
            <a:r>
              <a:rPr lang="zh-TW" altLang="en-US" dirty="0"/>
              <a:t>某些機型上常用的編碼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r>
              <a:rPr lang="zh-TW" altLang="en-US" dirty="0" smtClean="0"/>
              <a:t>國際</a:t>
            </a:r>
            <a:r>
              <a:rPr lang="zh-TW" altLang="en-US" dirty="0"/>
              <a:t>標準局</a:t>
            </a:r>
            <a:r>
              <a:rPr lang="en-US" altLang="zh-TW" dirty="0"/>
              <a:t>(ISO)</a:t>
            </a:r>
            <a:r>
              <a:rPr lang="zh-TW" altLang="en-US" dirty="0"/>
              <a:t>用四個位元組</a:t>
            </a:r>
            <a:r>
              <a:rPr lang="en-US" altLang="zh-TW" dirty="0"/>
              <a:t>(</a:t>
            </a:r>
            <a:r>
              <a:rPr lang="zh-TW" altLang="en-US" dirty="0"/>
              <a:t>也就是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  <a:r>
              <a:rPr lang="zh-TW" altLang="en-US" dirty="0"/>
              <a:t>制定一種編碼方式，可以有</a:t>
            </a:r>
            <a:r>
              <a:rPr lang="en-US" altLang="zh-TW" dirty="0"/>
              <a:t>2</a:t>
            </a:r>
            <a:r>
              <a:rPr lang="en-US" altLang="zh-TW" baseline="30000" dirty="0"/>
              <a:t>32</a:t>
            </a:r>
            <a:r>
              <a:rPr lang="zh-TW" altLang="en-US" dirty="0"/>
              <a:t>種組合</a:t>
            </a:r>
            <a:r>
              <a:rPr lang="zh-TW" altLang="en-US" dirty="0" smtClean="0"/>
              <a:t>，可</a:t>
            </a:r>
            <a:r>
              <a:rPr lang="zh-TW" altLang="en-US" dirty="0"/>
              <a:t>表示多達</a:t>
            </a:r>
            <a:r>
              <a:rPr lang="en-US" altLang="zh-TW" dirty="0"/>
              <a:t>4,294,967,296</a:t>
            </a:r>
            <a:r>
              <a:rPr lang="zh-TW" altLang="en-US" dirty="0"/>
              <a:t>種字符。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Big5</a:t>
            </a:r>
            <a:r>
              <a:rPr lang="en-US" altLang="zh-TW" dirty="0" smtClean="0"/>
              <a:t> </a:t>
            </a:r>
            <a:r>
              <a:rPr lang="en-US" altLang="zh-TW" dirty="0"/>
              <a:t>/ GB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以正體字而言，</a:t>
            </a:r>
            <a:r>
              <a:rPr lang="zh-TW" altLang="en-US" dirty="0">
                <a:solidFill>
                  <a:srgbClr val="C00000"/>
                </a:solidFill>
              </a:rPr>
              <a:t>大五碼</a:t>
            </a:r>
            <a:r>
              <a:rPr lang="en-US" altLang="zh-TW" dirty="0"/>
              <a:t>(</a:t>
            </a:r>
            <a:r>
              <a:rPr lang="en-US" altLang="zh-TW" dirty="0" err="1"/>
              <a:t>Big5</a:t>
            </a:r>
            <a:r>
              <a:rPr lang="zh-TW" altLang="en-US" dirty="0"/>
              <a:t>；約一萬六千字</a:t>
            </a:r>
            <a:r>
              <a:rPr lang="en-US" altLang="zh-TW" dirty="0"/>
              <a:t>)</a:t>
            </a:r>
            <a:r>
              <a:rPr lang="zh-TW" altLang="en-US" dirty="0"/>
              <a:t>是廣受歡迎的一種編碼方式，盛行於台灣及</a:t>
            </a:r>
            <a:r>
              <a:rPr lang="zh-TW" altLang="en-US" dirty="0" smtClean="0"/>
              <a:t>香港。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簡體字而言，</a:t>
            </a:r>
            <a:r>
              <a:rPr lang="zh-TW" altLang="en-US" dirty="0">
                <a:solidFill>
                  <a:srgbClr val="C00000"/>
                </a:solidFill>
              </a:rPr>
              <a:t>國標</a:t>
            </a:r>
            <a:r>
              <a:rPr lang="en-US" altLang="zh-TW" dirty="0"/>
              <a:t>(GB</a:t>
            </a:r>
            <a:r>
              <a:rPr lang="zh-TW" altLang="en-US" dirty="0"/>
              <a:t>；約八千字</a:t>
            </a:r>
            <a:r>
              <a:rPr lang="en-US" altLang="zh-TW" dirty="0"/>
              <a:t>)</a:t>
            </a:r>
            <a:r>
              <a:rPr lang="zh-TW" altLang="en-US" dirty="0"/>
              <a:t>是廣受歡迎的編碼方式，盛行於大陸地區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字體已逐步被包含於</a:t>
            </a:r>
            <a:r>
              <a:rPr lang="en-US" altLang="zh-TW" dirty="0"/>
              <a:t>Unicode</a:t>
            </a:r>
            <a:r>
              <a:rPr lang="zh-TW" altLang="en-US" dirty="0"/>
              <a:t>的</a:t>
            </a:r>
            <a:r>
              <a:rPr lang="en-US" altLang="zh-TW" dirty="0" err="1"/>
              <a:t>CJK</a:t>
            </a:r>
            <a:r>
              <a:rPr lang="zh-TW" altLang="en-US" dirty="0"/>
              <a:t>字集中，未來的整合一致化指日可待。</a:t>
            </a:r>
          </a:p>
        </p:txBody>
      </p:sp>
    </p:spTree>
    <p:extLst>
      <p:ext uri="{BB962C8B-B14F-4D97-AF65-F5344CB8AC3E}">
        <p14:creationId xmlns:p14="http://schemas.microsoft.com/office/powerpoint/2010/main" val="4626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393885"/>
            <a:ext cx="8396374" cy="3330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TW" altLang="en-US" sz="2600" b="1" dirty="0"/>
              <a:t>在實際應用上，</a:t>
            </a:r>
            <a:r>
              <a:rPr lang="en-US" altLang="zh-TW" sz="2600" b="1" dirty="0"/>
              <a:t>Unicode </a:t>
            </a:r>
            <a:r>
              <a:rPr lang="zh-TW" altLang="en-US" sz="2600" b="1" dirty="0"/>
              <a:t>並非皆以</a:t>
            </a:r>
            <a:r>
              <a:rPr lang="en-US" altLang="zh-TW" sz="2600" b="1" dirty="0"/>
              <a:t>16</a:t>
            </a:r>
            <a:r>
              <a:rPr lang="zh-TW" altLang="en-US" sz="2600" b="1" dirty="0"/>
              <a:t>位元儲存</a:t>
            </a:r>
            <a:r>
              <a:rPr lang="zh-TW" altLang="en-US" sz="2600" b="1" dirty="0" smtClean="0"/>
              <a:t>字元。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以</a:t>
            </a:r>
            <a:r>
              <a:rPr lang="en-US" altLang="zh-TW" sz="2600" b="1" dirty="0" err="1" smtClean="0"/>
              <a:t>UTF</a:t>
            </a:r>
            <a:r>
              <a:rPr lang="en-US" altLang="zh-TW" sz="2600" b="1" dirty="0" smtClean="0"/>
              <a:t>-8</a:t>
            </a:r>
            <a:r>
              <a:rPr lang="zh-TW" altLang="en-US" sz="2600" b="1" dirty="0" smtClean="0"/>
              <a:t>為</a:t>
            </a:r>
            <a:r>
              <a:rPr lang="zh-TW" altLang="en-US" sz="2600" b="1" dirty="0"/>
              <a:t>例，傳統的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字符仍以一個位元組</a:t>
            </a:r>
            <a:r>
              <a:rPr lang="zh-TW" altLang="en-US" sz="2600" b="1" dirty="0" smtClean="0"/>
              <a:t>儲存</a:t>
            </a:r>
            <a:r>
              <a:rPr lang="en-US" altLang="zh-TW" sz="2600" b="1" dirty="0" smtClean="0"/>
              <a:t>(</a:t>
            </a:r>
            <a:r>
              <a:rPr lang="zh-TW" altLang="en-US" sz="2600" b="1" dirty="0" smtClean="0"/>
              <a:t>位元組</a:t>
            </a:r>
            <a:r>
              <a:rPr lang="zh-TW" altLang="en-US" sz="2600" b="1" dirty="0"/>
              <a:t>首位為</a:t>
            </a:r>
            <a:r>
              <a:rPr lang="en-US" altLang="zh-TW" sz="2600" b="1" dirty="0"/>
              <a:t>0</a:t>
            </a:r>
            <a:r>
              <a:rPr lang="zh-TW" altLang="en-US" sz="2600" b="1" dirty="0"/>
              <a:t>，後面的</a:t>
            </a:r>
            <a:r>
              <a:rPr lang="en-US" altLang="zh-TW" sz="2600" b="1" dirty="0"/>
              <a:t>7</a:t>
            </a:r>
            <a:r>
              <a:rPr lang="zh-TW" altLang="en-US" sz="2600" b="1" dirty="0"/>
              <a:t>位元為原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的</a:t>
            </a:r>
            <a:r>
              <a:rPr lang="zh-TW" altLang="en-US" sz="2600" b="1" dirty="0" smtClean="0"/>
              <a:t>編碼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，</a:t>
            </a:r>
            <a:r>
              <a:rPr lang="zh-TW" altLang="en-US" sz="2600" b="1" dirty="0"/>
              <a:t>其餘非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字符，再依</a:t>
            </a:r>
            <a:r>
              <a:rPr lang="zh-TW" altLang="en-US" sz="2600" b="1" dirty="0" smtClean="0"/>
              <a:t>類別</a:t>
            </a:r>
            <a:r>
              <a:rPr lang="zh-TW" altLang="en-US" sz="2600" b="1" dirty="0"/>
              <a:t>而有不同長度的編碼方式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例如：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「</a:t>
            </a:r>
            <a:r>
              <a:rPr lang="en-US" altLang="zh-TW" sz="2600" b="1" dirty="0"/>
              <a:t>A</a:t>
            </a:r>
            <a:r>
              <a:rPr lang="zh-TW" altLang="en-US" sz="2600" b="1" dirty="0"/>
              <a:t>」的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-16</a:t>
            </a:r>
            <a:r>
              <a:rPr lang="zh-TW" altLang="en-US" sz="2600" b="1" dirty="0"/>
              <a:t>為「</a:t>
            </a:r>
            <a:r>
              <a:rPr lang="en-US" altLang="zh-TW" sz="2600" b="1" dirty="0"/>
              <a:t>0041</a:t>
            </a:r>
            <a:r>
              <a:rPr lang="zh-TW" altLang="en-US" sz="2600" b="1" dirty="0"/>
              <a:t>」，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-8</a:t>
            </a:r>
            <a:r>
              <a:rPr lang="zh-TW" altLang="en-US" sz="2600" b="1" dirty="0"/>
              <a:t>則</a:t>
            </a:r>
            <a:r>
              <a:rPr lang="zh-TW" altLang="en-US" sz="2600" b="1" dirty="0" smtClean="0"/>
              <a:t>為「</a:t>
            </a:r>
            <a:r>
              <a:rPr lang="en-US" altLang="zh-TW" sz="2600" b="1" dirty="0"/>
              <a:t>41</a:t>
            </a:r>
            <a:r>
              <a:rPr lang="zh-TW" altLang="en-US" sz="2600" b="1" dirty="0"/>
              <a:t>」；「趙」的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-16</a:t>
            </a:r>
            <a:r>
              <a:rPr lang="zh-TW" altLang="en-US" sz="2600" b="1" dirty="0"/>
              <a:t>為「</a:t>
            </a:r>
            <a:r>
              <a:rPr lang="en-US" altLang="zh-TW" sz="2600" b="1" dirty="0" err="1"/>
              <a:t>8D99</a:t>
            </a:r>
            <a:r>
              <a:rPr lang="zh-TW" altLang="en-US" sz="2600" b="1" dirty="0"/>
              <a:t>」，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-8</a:t>
            </a:r>
            <a:r>
              <a:rPr lang="zh-TW" altLang="en-US" sz="2600" b="1" dirty="0"/>
              <a:t>則為「</a:t>
            </a:r>
            <a:r>
              <a:rPr lang="en-US" altLang="zh-TW" sz="2600" b="1" dirty="0" err="1"/>
              <a:t>E8B699</a:t>
            </a:r>
            <a:r>
              <a:rPr lang="zh-TW" altLang="en-US" sz="2600" b="1" dirty="0" smtClean="0"/>
              <a:t>」。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604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5" y="2256499"/>
            <a:ext cx="8351369" cy="35577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dirty="0"/>
              <a:t>關於</a:t>
            </a:r>
            <a:r>
              <a:rPr lang="zh-TW" altLang="en-US" sz="2400" b="1" dirty="0">
                <a:solidFill>
                  <a:srgbClr val="FF0000"/>
                </a:solidFill>
              </a:rPr>
              <a:t>資料容量的單位</a:t>
            </a:r>
            <a:r>
              <a:rPr lang="zh-TW" altLang="en-US" sz="2400" b="1" dirty="0" smtClean="0"/>
              <a:t>，常見</a:t>
            </a:r>
            <a:r>
              <a:rPr lang="zh-TW" altLang="en-US" sz="2400" b="1" dirty="0"/>
              <a:t>的有</a:t>
            </a:r>
            <a:r>
              <a:rPr lang="en-US" altLang="zh-TW" sz="2400" b="1" dirty="0">
                <a:solidFill>
                  <a:srgbClr val="FF0000"/>
                </a:solidFill>
              </a:rPr>
              <a:t>KB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MB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GB</a:t>
            </a:r>
            <a:r>
              <a:rPr lang="zh-TW" altLang="en-US" sz="2400" b="1" dirty="0"/>
              <a:t>及</a:t>
            </a:r>
            <a:r>
              <a:rPr lang="en-US" altLang="zh-TW" sz="2400" b="1" dirty="0">
                <a:solidFill>
                  <a:srgbClr val="FF0000"/>
                </a:solidFill>
              </a:rPr>
              <a:t>TB</a:t>
            </a:r>
            <a:r>
              <a:rPr lang="zh-TW" altLang="en-US" sz="2400" b="1" dirty="0"/>
              <a:t>四</a:t>
            </a:r>
            <a:r>
              <a:rPr lang="zh-TW" altLang="en-US" sz="2400" b="1" dirty="0" smtClean="0"/>
              <a:t>種。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>
                <a:solidFill>
                  <a:srgbClr val="00B050"/>
                </a:solidFill>
              </a:rPr>
              <a:t>「</a:t>
            </a:r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r>
              <a:rPr lang="zh-TW" altLang="en-US" sz="2400" b="1" dirty="0">
                <a:solidFill>
                  <a:srgbClr val="00B050"/>
                </a:solidFill>
              </a:rPr>
              <a:t>」代表的是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Byte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位元組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，</a:t>
            </a:r>
            <a:r>
              <a:rPr lang="zh-TW" altLang="en-US" sz="2400" b="1" dirty="0"/>
              <a:t>不是</a:t>
            </a:r>
            <a:r>
              <a:rPr lang="en-US" altLang="zh-TW" sz="2400" b="1" dirty="0" smtClean="0"/>
              <a:t>Bit(</a:t>
            </a:r>
            <a:r>
              <a:rPr lang="zh-TW" altLang="en-US" sz="2400" b="1" dirty="0" smtClean="0"/>
              <a:t>位元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K</a:t>
            </a:r>
            <a:r>
              <a:rPr lang="zh-TW" altLang="en-US" sz="2400" b="1" dirty="0"/>
              <a:t>」代表了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 smtClean="0"/>
              <a:t>，為</a:t>
            </a:r>
            <a:r>
              <a:rPr lang="en-US" altLang="zh-TW" sz="2400" b="1" dirty="0"/>
              <a:t>1,024</a:t>
            </a:r>
            <a:r>
              <a:rPr lang="zh-TW" altLang="en-US" sz="2400" b="1" dirty="0"/>
              <a:t>，大約是一千左右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M</a:t>
            </a:r>
            <a:r>
              <a:rPr lang="zh-TW" altLang="en-US" sz="2400" b="1" dirty="0"/>
              <a:t>」是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20 </a:t>
            </a:r>
            <a:r>
              <a:rPr lang="en-US" altLang="zh-TW" sz="2400" b="1" dirty="0"/>
              <a:t>= 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×2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 = </a:t>
            </a:r>
            <a:r>
              <a:rPr lang="en-US" altLang="zh-TW" sz="2400" b="1" dirty="0" smtClean="0"/>
              <a:t>1,048,576</a:t>
            </a:r>
            <a:r>
              <a:rPr lang="zh-TW" altLang="en-US" sz="2400" b="1" dirty="0"/>
              <a:t>，大約是百萬</a:t>
            </a:r>
            <a:r>
              <a:rPr lang="zh-TW" altLang="en-US" sz="2400" b="1" dirty="0" smtClean="0"/>
              <a:t>左右。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對於</a:t>
            </a:r>
            <a:r>
              <a:rPr lang="en-US" altLang="zh-TW" sz="2400" b="1" dirty="0" err="1"/>
              <a:t>2</a:t>
            </a:r>
            <a:r>
              <a:rPr lang="en-US" altLang="zh-TW" sz="2400" b="1" baseline="30000" dirty="0" err="1"/>
              <a:t>x</a:t>
            </a:r>
            <a:r>
              <a:rPr lang="zh-TW" altLang="en-US" sz="2400" b="1" dirty="0"/>
              <a:t>的估算，我們常以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/>
              <a:t>為簡化的捷徑，因為它和</a:t>
            </a:r>
            <a:r>
              <a:rPr lang="en-US" altLang="zh-TW" sz="2400" b="1" dirty="0" smtClean="0"/>
              <a:t>10</a:t>
            </a:r>
            <a:r>
              <a:rPr lang="en-US" altLang="zh-TW" sz="2400" b="1" baseline="30000" dirty="0" smtClean="0"/>
              <a:t>3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也就是</a:t>
            </a:r>
            <a:r>
              <a:rPr lang="en-US" altLang="zh-TW" sz="2400" b="1" dirty="0" smtClean="0"/>
              <a:t>1000)</a:t>
            </a:r>
            <a:r>
              <a:rPr lang="zh-TW" altLang="en-US" sz="2400" b="1" dirty="0" smtClean="0"/>
              <a:t>非常</a:t>
            </a:r>
            <a:r>
              <a:rPr lang="zh-TW" altLang="en-US" sz="2400" b="1" dirty="0"/>
              <a:t>接近</a:t>
            </a:r>
            <a:r>
              <a:rPr lang="zh-TW" altLang="en-US" sz="2400" b="1" dirty="0" smtClean="0"/>
              <a:t>。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0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062" y="2528900"/>
            <a:ext cx="7848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4378</Words>
  <Application>Microsoft Office PowerPoint</Application>
  <PresentationFormat>如螢幕大小 (4:3)</PresentationFormat>
  <Paragraphs>342</Paragraphs>
  <Slides>75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76" baseType="lpstr">
      <vt:lpstr>Office 佈景主題</vt:lpstr>
      <vt:lpstr>數位資料表示法</vt:lpstr>
      <vt:lpstr>到底數位是什麼呢？</vt:lpstr>
      <vt:lpstr>到底數位是什麼呢？</vt:lpstr>
      <vt:lpstr>到底數位是什麼呢？</vt:lpstr>
      <vt:lpstr>PowerPoint 簡報</vt:lpstr>
      <vt:lpstr>到底數位是什麼呢？</vt:lpstr>
      <vt:lpstr>到底數位是什麼呢？</vt:lpstr>
      <vt:lpstr>PowerPoint 簡報</vt:lpstr>
      <vt:lpstr>PowerPoint 簡報</vt:lpstr>
      <vt:lpstr>2-1 資料型態</vt:lpstr>
      <vt:lpstr>2-1 資料型態</vt:lpstr>
      <vt:lpstr>2-1 資料型態</vt:lpstr>
      <vt:lpstr>2-2 二進位表示法</vt:lpstr>
      <vt:lpstr>2-2 二進位表示法</vt:lpstr>
      <vt:lpstr>2-2 二進位表示法</vt:lpstr>
      <vt:lpstr>2-2 二進位表示法</vt:lpstr>
      <vt:lpstr>PowerPoint 簡報</vt:lpstr>
      <vt:lpstr>2-3 各種進位表示法的轉換</vt:lpstr>
      <vt:lpstr>十進位數與二進位數的互換</vt:lpstr>
      <vt:lpstr>PowerPoint 簡報</vt:lpstr>
      <vt:lpstr>PowerPoint 簡報</vt:lpstr>
      <vt:lpstr>PowerPoint 簡報</vt:lpstr>
      <vt:lpstr>PowerPoint 簡報</vt:lpstr>
      <vt:lpstr>二進位數與十六進位數的互換</vt:lpstr>
      <vt:lpstr>PowerPoint 簡報</vt:lpstr>
      <vt:lpstr>PowerPoint 簡報</vt:lpstr>
      <vt:lpstr>PowerPoint 簡報</vt:lpstr>
      <vt:lpstr>2-4 整數表示法</vt:lpstr>
      <vt:lpstr>無正負符號的整數</vt:lpstr>
      <vt:lpstr>帶正負符號大小表示法</vt:lpstr>
      <vt:lpstr>帶正負符號大小表示法</vt:lpstr>
      <vt:lpstr>PowerPoint 簡報</vt:lpstr>
      <vt:lpstr>補數表示法</vt:lpstr>
      <vt:lpstr>一補數表示法</vt:lpstr>
      <vt:lpstr>一補數表示法</vt:lpstr>
      <vt:lpstr>PowerPoint 簡報</vt:lpstr>
      <vt:lpstr>PowerPoint 簡報</vt:lpstr>
      <vt:lpstr>PowerPoint 簡報</vt:lpstr>
      <vt:lpstr>PowerPoint 簡報</vt:lpstr>
      <vt:lpstr>一補數表示法</vt:lpstr>
      <vt:lpstr>二補數表示法</vt:lpstr>
      <vt:lpstr>二補數表示法</vt:lpstr>
      <vt:lpstr>PowerPoint 簡報</vt:lpstr>
      <vt:lpstr>PowerPoint 簡報</vt:lpstr>
      <vt:lpstr>PowerPoint 簡報</vt:lpstr>
      <vt:lpstr>二補數表示法</vt:lpstr>
      <vt:lpstr>二補數的加法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二補數的加法</vt:lpstr>
      <vt:lpstr>二補數的加法</vt:lpstr>
      <vt:lpstr>二補數的加法</vt:lpstr>
      <vt:lpstr>二補數的加法</vt:lpstr>
      <vt:lpstr>2-5 浮點數表示法</vt:lpstr>
      <vt:lpstr>2-5 浮點數表示法</vt:lpstr>
      <vt:lpstr>2-5 浮點數表示法</vt:lpstr>
      <vt:lpstr>2-5 浮點數表示法</vt:lpstr>
      <vt:lpstr>單倍精準數</vt:lpstr>
      <vt:lpstr>PowerPoint 簡報</vt:lpstr>
      <vt:lpstr>PowerPoint 簡報</vt:lpstr>
      <vt:lpstr>PowerPoint 簡報</vt:lpstr>
      <vt:lpstr>PowerPoint 簡報</vt:lpstr>
      <vt:lpstr>單倍精準數所能表示的數字範圍</vt:lpstr>
      <vt:lpstr>2-6 ASCII及Unicode</vt:lpstr>
      <vt:lpstr>PowerPoint 簡報</vt:lpstr>
      <vt:lpstr>Unicode</vt:lpstr>
      <vt:lpstr>Unicode</vt:lpstr>
      <vt:lpstr>PowerPoint 簡報</vt:lpstr>
      <vt:lpstr>EBCDIC</vt:lpstr>
      <vt:lpstr>Big5 / GB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160</cp:revision>
  <dcterms:created xsi:type="dcterms:W3CDTF">2015-04-21T01:58:17Z</dcterms:created>
  <dcterms:modified xsi:type="dcterms:W3CDTF">2018-04-25T01:16:54Z</dcterms:modified>
</cp:coreProperties>
</file>