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63" r:id="rId2"/>
    <p:sldId id="262" r:id="rId3"/>
    <p:sldId id="259" r:id="rId4"/>
    <p:sldId id="258" r:id="rId5"/>
    <p:sldId id="296" r:id="rId6"/>
    <p:sldId id="298" r:id="rId7"/>
    <p:sldId id="297" r:id="rId8"/>
    <p:sldId id="295" r:id="rId9"/>
    <p:sldId id="276" r:id="rId10"/>
    <p:sldId id="299" r:id="rId11"/>
    <p:sldId id="300" r:id="rId12"/>
    <p:sldId id="28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294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EBEE"/>
    <a:srgbClr val="626362"/>
    <a:srgbClr val="D1ECEE"/>
    <a:srgbClr val="91D2DB"/>
    <a:srgbClr val="99C0CB"/>
    <a:srgbClr val="FFDC8D"/>
    <a:srgbClr val="FFCA82"/>
    <a:srgbClr val="FFE5B0"/>
    <a:srgbClr val="00A3DB"/>
    <a:srgbClr val="E57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9" autoAdjust="0"/>
    <p:restoredTop sz="94660"/>
  </p:normalViewPr>
  <p:slideViewPr>
    <p:cSldViewPr snapToGrid="0">
      <p:cViewPr>
        <p:scale>
          <a:sx n="65" d="100"/>
          <a:sy n="65" d="100"/>
        </p:scale>
        <p:origin x="-101" y="-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52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24E69-FA33-824E-8304-2A2C2F454BA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64FE6-5B0A-804A-B4E5-F40860454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8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頁首">
    <p:bg>
      <p:bgPr>
        <a:solidFill>
          <a:srgbClr val="FFCA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6B00547E-42AF-894A-A468-3801EA649FE7}"/>
              </a:ext>
            </a:extLst>
          </p:cNvPr>
          <p:cNvSpPr/>
          <p:nvPr userDrawn="1"/>
        </p:nvSpPr>
        <p:spPr>
          <a:xfrm>
            <a:off x="1109272" y="203374"/>
            <a:ext cx="9930983" cy="11351317"/>
          </a:xfrm>
          <a:prstGeom prst="ellipse">
            <a:avLst/>
          </a:prstGeom>
          <a:solidFill>
            <a:srgbClr val="FFD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17FAAFD4-B223-EA44-BD4C-5B9DCDDFF621}"/>
              </a:ext>
            </a:extLst>
          </p:cNvPr>
          <p:cNvSpPr/>
          <p:nvPr userDrawn="1"/>
        </p:nvSpPr>
        <p:spPr>
          <a:xfrm>
            <a:off x="742013" y="4969767"/>
            <a:ext cx="10785423" cy="4368746"/>
          </a:xfrm>
          <a:prstGeom prst="ellipse">
            <a:avLst/>
          </a:prstGeom>
          <a:solidFill>
            <a:srgbClr val="99C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E71EA13-4B5C-5D4E-98A3-4C098D2F86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1" b="21674"/>
          <a:stretch/>
        </p:blipFill>
        <p:spPr>
          <a:xfrm>
            <a:off x="2123594" y="0"/>
            <a:ext cx="7948058" cy="685800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F7FD2324-88AC-4ED0-8BE1-6AE6369C445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endParaRPr lang="zh-TW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C433730-6032-B34A-A307-FE9EDC0384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90" y="6364042"/>
            <a:ext cx="2003771" cy="40075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D0BB9CFF-36C7-4EA0-938E-6D23D6EB4DD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873" y="1139662"/>
            <a:ext cx="5763780" cy="1545339"/>
          </a:xfrm>
          <a:prstGeom prst="rect">
            <a:avLst/>
          </a:prstGeom>
        </p:spPr>
      </p:pic>
      <p:pic>
        <p:nvPicPr>
          <p:cNvPr id="11" name="Picture 23">
            <a:extLst>
              <a:ext uri="{FF2B5EF4-FFF2-40B4-BE49-F238E27FC236}">
                <a16:creationId xmlns:a16="http://schemas.microsoft.com/office/drawing/2014/main" xmlns="" id="{01F7E9DA-9068-4B04-9E0C-0AC53794DB6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35" y="86708"/>
            <a:ext cx="2815265" cy="4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3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項目清單_6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50B30EF3-5F93-402F-9825-7821DB960762}"/>
              </a:ext>
            </a:extLst>
          </p:cNvPr>
          <p:cNvGrpSpPr/>
          <p:nvPr/>
        </p:nvGrpSpPr>
        <p:grpSpPr>
          <a:xfrm>
            <a:off x="4038600" y="1751558"/>
            <a:ext cx="4163556" cy="4150008"/>
            <a:chOff x="4014222" y="1948957"/>
            <a:chExt cx="4163556" cy="4150008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xmlns="" id="{B3DFCBFD-D1CF-43FB-94D6-96DEDA0D971D}"/>
                </a:ext>
              </a:extLst>
            </p:cNvPr>
            <p:cNvGrpSpPr/>
            <p:nvPr/>
          </p:nvGrpSpPr>
          <p:grpSpPr>
            <a:xfrm>
              <a:off x="4014222" y="1948957"/>
              <a:ext cx="4163556" cy="4150008"/>
              <a:chOff x="4014222" y="1979330"/>
              <a:chExt cx="4163556" cy="4150008"/>
            </a:xfrm>
          </p:grpSpPr>
          <p:sp>
            <p:nvSpPr>
              <p:cNvPr id="20" name="Freeform 40">
                <a:extLst>
                  <a:ext uri="{FF2B5EF4-FFF2-40B4-BE49-F238E27FC236}">
                    <a16:creationId xmlns:a16="http://schemas.microsoft.com/office/drawing/2014/main" xmlns="" id="{51BBB477-6EB2-4674-A6E6-E339577805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490" y="1990619"/>
                <a:ext cx="1785994" cy="1632457"/>
              </a:xfrm>
              <a:custGeom>
                <a:avLst/>
                <a:gdLst>
                  <a:gd name="T0" fmla="*/ 251 w 669"/>
                  <a:gd name="T1" fmla="*/ 478 h 612"/>
                  <a:gd name="T2" fmla="*/ 366 w 669"/>
                  <a:gd name="T3" fmla="*/ 589 h 612"/>
                  <a:gd name="T4" fmla="*/ 401 w 669"/>
                  <a:gd name="T5" fmla="*/ 600 h 612"/>
                  <a:gd name="T6" fmla="*/ 410 w 669"/>
                  <a:gd name="T7" fmla="*/ 587 h 612"/>
                  <a:gd name="T8" fmla="*/ 418 w 669"/>
                  <a:gd name="T9" fmla="*/ 575 h 612"/>
                  <a:gd name="T10" fmla="*/ 429 w 669"/>
                  <a:gd name="T11" fmla="*/ 562 h 612"/>
                  <a:gd name="T12" fmla="*/ 437 w 669"/>
                  <a:gd name="T13" fmla="*/ 553 h 612"/>
                  <a:gd name="T14" fmla="*/ 454 w 669"/>
                  <a:gd name="T15" fmla="*/ 535 h 612"/>
                  <a:gd name="T16" fmla="*/ 480 w 669"/>
                  <a:gd name="T17" fmla="*/ 514 h 612"/>
                  <a:gd name="T18" fmla="*/ 496 w 669"/>
                  <a:gd name="T19" fmla="*/ 502 h 612"/>
                  <a:gd name="T20" fmla="*/ 520 w 669"/>
                  <a:gd name="T21" fmla="*/ 488 h 612"/>
                  <a:gd name="T22" fmla="*/ 532 w 669"/>
                  <a:gd name="T23" fmla="*/ 482 h 612"/>
                  <a:gd name="T24" fmla="*/ 555 w 669"/>
                  <a:gd name="T25" fmla="*/ 473 h 612"/>
                  <a:gd name="T26" fmla="*/ 564 w 669"/>
                  <a:gd name="T27" fmla="*/ 469 h 612"/>
                  <a:gd name="T28" fmla="*/ 578 w 669"/>
                  <a:gd name="T29" fmla="*/ 465 h 612"/>
                  <a:gd name="T30" fmla="*/ 589 w 669"/>
                  <a:gd name="T31" fmla="*/ 462 h 612"/>
                  <a:gd name="T32" fmla="*/ 607 w 669"/>
                  <a:gd name="T33" fmla="*/ 458 h 612"/>
                  <a:gd name="T34" fmla="*/ 625 w 669"/>
                  <a:gd name="T35" fmla="*/ 455 h 612"/>
                  <a:gd name="T36" fmla="*/ 632 w 669"/>
                  <a:gd name="T37" fmla="*/ 455 h 612"/>
                  <a:gd name="T38" fmla="*/ 638 w 669"/>
                  <a:gd name="T39" fmla="*/ 418 h 612"/>
                  <a:gd name="T40" fmla="*/ 661 w 669"/>
                  <a:gd name="T41" fmla="*/ 260 h 612"/>
                  <a:gd name="T42" fmla="*/ 660 w 669"/>
                  <a:gd name="T43" fmla="*/ 189 h 612"/>
                  <a:gd name="T44" fmla="*/ 607 w 669"/>
                  <a:gd name="T45" fmla="*/ 35 h 612"/>
                  <a:gd name="T46" fmla="*/ 584 w 669"/>
                  <a:gd name="T47" fmla="*/ 1 h 612"/>
                  <a:gd name="T48" fmla="*/ 568 w 669"/>
                  <a:gd name="T49" fmla="*/ 3 h 612"/>
                  <a:gd name="T50" fmla="*/ 526 w 669"/>
                  <a:gd name="T51" fmla="*/ 9 h 612"/>
                  <a:gd name="T52" fmla="*/ 480 w 669"/>
                  <a:gd name="T53" fmla="*/ 19 h 612"/>
                  <a:gd name="T54" fmla="*/ 454 w 669"/>
                  <a:gd name="T55" fmla="*/ 26 h 612"/>
                  <a:gd name="T56" fmla="*/ 420 w 669"/>
                  <a:gd name="T57" fmla="*/ 36 h 612"/>
                  <a:gd name="T58" fmla="*/ 398 w 669"/>
                  <a:gd name="T59" fmla="*/ 44 h 612"/>
                  <a:gd name="T60" fmla="*/ 338 w 669"/>
                  <a:gd name="T61" fmla="*/ 69 h 612"/>
                  <a:gd name="T62" fmla="*/ 308 w 669"/>
                  <a:gd name="T63" fmla="*/ 84 h 612"/>
                  <a:gd name="T64" fmla="*/ 248 w 669"/>
                  <a:gd name="T65" fmla="*/ 119 h 612"/>
                  <a:gd name="T66" fmla="*/ 205 w 669"/>
                  <a:gd name="T67" fmla="*/ 149 h 612"/>
                  <a:gd name="T68" fmla="*/ 141 w 669"/>
                  <a:gd name="T69" fmla="*/ 203 h 612"/>
                  <a:gd name="T70" fmla="*/ 98 w 669"/>
                  <a:gd name="T71" fmla="*/ 247 h 612"/>
                  <a:gd name="T72" fmla="*/ 79 w 669"/>
                  <a:gd name="T73" fmla="*/ 269 h 612"/>
                  <a:gd name="T74" fmla="*/ 55 w 669"/>
                  <a:gd name="T75" fmla="*/ 299 h 612"/>
                  <a:gd name="T76" fmla="*/ 35 w 669"/>
                  <a:gd name="T77" fmla="*/ 326 h 612"/>
                  <a:gd name="T78" fmla="*/ 16 w 669"/>
                  <a:gd name="T79" fmla="*/ 356 h 612"/>
                  <a:gd name="T80" fmla="*/ 37 w 669"/>
                  <a:gd name="T81" fmla="*/ 390 h 612"/>
                  <a:gd name="T82" fmla="*/ 193 w 669"/>
                  <a:gd name="T83" fmla="*/ 437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9" h="612">
                    <a:moveTo>
                      <a:pt x="227" y="450"/>
                    </a:moveTo>
                    <a:cubicBezTo>
                      <a:pt x="227" y="450"/>
                      <a:pt x="237" y="462"/>
                      <a:pt x="251" y="478"/>
                    </a:cubicBezTo>
                    <a:cubicBezTo>
                      <a:pt x="266" y="494"/>
                      <a:pt x="286" y="515"/>
                      <a:pt x="307" y="535"/>
                    </a:cubicBezTo>
                    <a:cubicBezTo>
                      <a:pt x="328" y="555"/>
                      <a:pt x="350" y="575"/>
                      <a:pt x="366" y="589"/>
                    </a:cubicBezTo>
                    <a:cubicBezTo>
                      <a:pt x="383" y="603"/>
                      <a:pt x="394" y="612"/>
                      <a:pt x="394" y="612"/>
                    </a:cubicBezTo>
                    <a:cubicBezTo>
                      <a:pt x="394" y="612"/>
                      <a:pt x="397" y="607"/>
                      <a:pt x="401" y="600"/>
                    </a:cubicBezTo>
                    <a:cubicBezTo>
                      <a:pt x="402" y="598"/>
                      <a:pt x="403" y="596"/>
                      <a:pt x="405" y="594"/>
                    </a:cubicBezTo>
                    <a:cubicBezTo>
                      <a:pt x="406" y="592"/>
                      <a:pt x="408" y="589"/>
                      <a:pt x="410" y="587"/>
                    </a:cubicBezTo>
                    <a:cubicBezTo>
                      <a:pt x="411" y="584"/>
                      <a:pt x="413" y="582"/>
                      <a:pt x="415" y="579"/>
                    </a:cubicBezTo>
                    <a:cubicBezTo>
                      <a:pt x="416" y="578"/>
                      <a:pt x="417" y="576"/>
                      <a:pt x="418" y="575"/>
                    </a:cubicBezTo>
                    <a:cubicBezTo>
                      <a:pt x="419" y="574"/>
                      <a:pt x="420" y="572"/>
                      <a:pt x="422" y="571"/>
                    </a:cubicBezTo>
                    <a:cubicBezTo>
                      <a:pt x="424" y="568"/>
                      <a:pt x="426" y="565"/>
                      <a:pt x="429" y="562"/>
                    </a:cubicBezTo>
                    <a:cubicBezTo>
                      <a:pt x="430" y="561"/>
                      <a:pt x="431" y="559"/>
                      <a:pt x="432" y="558"/>
                    </a:cubicBezTo>
                    <a:cubicBezTo>
                      <a:pt x="434" y="556"/>
                      <a:pt x="435" y="555"/>
                      <a:pt x="437" y="553"/>
                    </a:cubicBezTo>
                    <a:cubicBezTo>
                      <a:pt x="439" y="550"/>
                      <a:pt x="442" y="547"/>
                      <a:pt x="445" y="544"/>
                    </a:cubicBezTo>
                    <a:cubicBezTo>
                      <a:pt x="448" y="541"/>
                      <a:pt x="451" y="538"/>
                      <a:pt x="454" y="535"/>
                    </a:cubicBezTo>
                    <a:cubicBezTo>
                      <a:pt x="460" y="529"/>
                      <a:pt x="467" y="524"/>
                      <a:pt x="474" y="518"/>
                    </a:cubicBezTo>
                    <a:cubicBezTo>
                      <a:pt x="476" y="516"/>
                      <a:pt x="478" y="515"/>
                      <a:pt x="480" y="514"/>
                    </a:cubicBezTo>
                    <a:cubicBezTo>
                      <a:pt x="485" y="510"/>
                      <a:pt x="485" y="510"/>
                      <a:pt x="485" y="510"/>
                    </a:cubicBezTo>
                    <a:cubicBezTo>
                      <a:pt x="489" y="507"/>
                      <a:pt x="492" y="504"/>
                      <a:pt x="496" y="502"/>
                    </a:cubicBezTo>
                    <a:cubicBezTo>
                      <a:pt x="500" y="500"/>
                      <a:pt x="504" y="497"/>
                      <a:pt x="508" y="495"/>
                    </a:cubicBezTo>
                    <a:cubicBezTo>
                      <a:pt x="512" y="492"/>
                      <a:pt x="516" y="490"/>
                      <a:pt x="520" y="488"/>
                    </a:cubicBezTo>
                    <a:cubicBezTo>
                      <a:pt x="522" y="487"/>
                      <a:pt x="524" y="486"/>
                      <a:pt x="526" y="485"/>
                    </a:cubicBezTo>
                    <a:cubicBezTo>
                      <a:pt x="528" y="484"/>
                      <a:pt x="530" y="483"/>
                      <a:pt x="532" y="482"/>
                    </a:cubicBezTo>
                    <a:cubicBezTo>
                      <a:pt x="536" y="481"/>
                      <a:pt x="540" y="479"/>
                      <a:pt x="543" y="477"/>
                    </a:cubicBezTo>
                    <a:cubicBezTo>
                      <a:pt x="547" y="475"/>
                      <a:pt x="551" y="474"/>
                      <a:pt x="555" y="473"/>
                    </a:cubicBezTo>
                    <a:cubicBezTo>
                      <a:pt x="557" y="472"/>
                      <a:pt x="559" y="471"/>
                      <a:pt x="561" y="470"/>
                    </a:cubicBezTo>
                    <a:cubicBezTo>
                      <a:pt x="564" y="469"/>
                      <a:pt x="564" y="469"/>
                      <a:pt x="564" y="469"/>
                    </a:cubicBezTo>
                    <a:cubicBezTo>
                      <a:pt x="567" y="468"/>
                      <a:pt x="567" y="468"/>
                      <a:pt x="567" y="468"/>
                    </a:cubicBezTo>
                    <a:cubicBezTo>
                      <a:pt x="571" y="467"/>
                      <a:pt x="574" y="466"/>
                      <a:pt x="578" y="465"/>
                    </a:cubicBezTo>
                    <a:cubicBezTo>
                      <a:pt x="580" y="465"/>
                      <a:pt x="581" y="464"/>
                      <a:pt x="583" y="463"/>
                    </a:cubicBezTo>
                    <a:cubicBezTo>
                      <a:pt x="585" y="463"/>
                      <a:pt x="587" y="463"/>
                      <a:pt x="589" y="462"/>
                    </a:cubicBezTo>
                    <a:cubicBezTo>
                      <a:pt x="592" y="462"/>
                      <a:pt x="595" y="461"/>
                      <a:pt x="598" y="460"/>
                    </a:cubicBezTo>
                    <a:cubicBezTo>
                      <a:pt x="602" y="459"/>
                      <a:pt x="605" y="459"/>
                      <a:pt x="607" y="458"/>
                    </a:cubicBezTo>
                    <a:cubicBezTo>
                      <a:pt x="613" y="457"/>
                      <a:pt x="618" y="457"/>
                      <a:pt x="622" y="456"/>
                    </a:cubicBezTo>
                    <a:cubicBezTo>
                      <a:pt x="623" y="456"/>
                      <a:pt x="624" y="456"/>
                      <a:pt x="625" y="455"/>
                    </a:cubicBezTo>
                    <a:cubicBezTo>
                      <a:pt x="626" y="455"/>
                      <a:pt x="627" y="455"/>
                      <a:pt x="628" y="455"/>
                    </a:cubicBezTo>
                    <a:cubicBezTo>
                      <a:pt x="630" y="455"/>
                      <a:pt x="631" y="455"/>
                      <a:pt x="632" y="455"/>
                    </a:cubicBezTo>
                    <a:cubicBezTo>
                      <a:pt x="635" y="455"/>
                      <a:pt x="636" y="454"/>
                      <a:pt x="636" y="454"/>
                    </a:cubicBezTo>
                    <a:cubicBezTo>
                      <a:pt x="636" y="454"/>
                      <a:pt x="636" y="440"/>
                      <a:pt x="638" y="418"/>
                    </a:cubicBezTo>
                    <a:cubicBezTo>
                      <a:pt x="640" y="397"/>
                      <a:pt x="643" y="368"/>
                      <a:pt x="647" y="339"/>
                    </a:cubicBezTo>
                    <a:cubicBezTo>
                      <a:pt x="651" y="311"/>
                      <a:pt x="656" y="282"/>
                      <a:pt x="661" y="260"/>
                    </a:cubicBezTo>
                    <a:cubicBezTo>
                      <a:pt x="666" y="239"/>
                      <a:pt x="669" y="224"/>
                      <a:pt x="669" y="224"/>
                    </a:cubicBezTo>
                    <a:cubicBezTo>
                      <a:pt x="669" y="224"/>
                      <a:pt x="666" y="210"/>
                      <a:pt x="660" y="189"/>
                    </a:cubicBezTo>
                    <a:cubicBezTo>
                      <a:pt x="654" y="168"/>
                      <a:pt x="645" y="140"/>
                      <a:pt x="636" y="111"/>
                    </a:cubicBezTo>
                    <a:cubicBezTo>
                      <a:pt x="626" y="83"/>
                      <a:pt x="615" y="55"/>
                      <a:pt x="607" y="35"/>
                    </a:cubicBezTo>
                    <a:cubicBezTo>
                      <a:pt x="598" y="14"/>
                      <a:pt x="592" y="0"/>
                      <a:pt x="592" y="0"/>
                    </a:cubicBezTo>
                    <a:cubicBezTo>
                      <a:pt x="592" y="0"/>
                      <a:pt x="589" y="1"/>
                      <a:pt x="584" y="1"/>
                    </a:cubicBezTo>
                    <a:cubicBezTo>
                      <a:pt x="581" y="1"/>
                      <a:pt x="578" y="2"/>
                      <a:pt x="574" y="2"/>
                    </a:cubicBezTo>
                    <a:cubicBezTo>
                      <a:pt x="572" y="2"/>
                      <a:pt x="570" y="3"/>
                      <a:pt x="568" y="3"/>
                    </a:cubicBezTo>
                    <a:cubicBezTo>
                      <a:pt x="566" y="3"/>
                      <a:pt x="564" y="3"/>
                      <a:pt x="561" y="4"/>
                    </a:cubicBezTo>
                    <a:cubicBezTo>
                      <a:pt x="551" y="5"/>
                      <a:pt x="539" y="7"/>
                      <a:pt x="526" y="9"/>
                    </a:cubicBezTo>
                    <a:cubicBezTo>
                      <a:pt x="519" y="10"/>
                      <a:pt x="512" y="12"/>
                      <a:pt x="504" y="14"/>
                    </a:cubicBezTo>
                    <a:cubicBezTo>
                      <a:pt x="497" y="15"/>
                      <a:pt x="489" y="17"/>
                      <a:pt x="480" y="19"/>
                    </a:cubicBezTo>
                    <a:cubicBezTo>
                      <a:pt x="476" y="20"/>
                      <a:pt x="472" y="21"/>
                      <a:pt x="467" y="22"/>
                    </a:cubicBezTo>
                    <a:cubicBezTo>
                      <a:pt x="463" y="23"/>
                      <a:pt x="459" y="25"/>
                      <a:pt x="454" y="26"/>
                    </a:cubicBezTo>
                    <a:cubicBezTo>
                      <a:pt x="445" y="29"/>
                      <a:pt x="436" y="31"/>
                      <a:pt x="427" y="34"/>
                    </a:cubicBezTo>
                    <a:cubicBezTo>
                      <a:pt x="424" y="35"/>
                      <a:pt x="422" y="36"/>
                      <a:pt x="420" y="36"/>
                    </a:cubicBezTo>
                    <a:cubicBezTo>
                      <a:pt x="417" y="37"/>
                      <a:pt x="415" y="38"/>
                      <a:pt x="413" y="39"/>
                    </a:cubicBezTo>
                    <a:cubicBezTo>
                      <a:pt x="408" y="41"/>
                      <a:pt x="403" y="42"/>
                      <a:pt x="398" y="44"/>
                    </a:cubicBezTo>
                    <a:cubicBezTo>
                      <a:pt x="388" y="48"/>
                      <a:pt x="378" y="51"/>
                      <a:pt x="368" y="56"/>
                    </a:cubicBezTo>
                    <a:cubicBezTo>
                      <a:pt x="358" y="60"/>
                      <a:pt x="348" y="65"/>
                      <a:pt x="338" y="69"/>
                    </a:cubicBezTo>
                    <a:cubicBezTo>
                      <a:pt x="333" y="72"/>
                      <a:pt x="328" y="74"/>
                      <a:pt x="323" y="76"/>
                    </a:cubicBezTo>
                    <a:cubicBezTo>
                      <a:pt x="318" y="79"/>
                      <a:pt x="313" y="82"/>
                      <a:pt x="308" y="84"/>
                    </a:cubicBezTo>
                    <a:cubicBezTo>
                      <a:pt x="298" y="90"/>
                      <a:pt x="287" y="95"/>
                      <a:pt x="277" y="101"/>
                    </a:cubicBezTo>
                    <a:cubicBezTo>
                      <a:pt x="268" y="107"/>
                      <a:pt x="258" y="113"/>
                      <a:pt x="248" y="119"/>
                    </a:cubicBezTo>
                    <a:cubicBezTo>
                      <a:pt x="238" y="125"/>
                      <a:pt x="229" y="132"/>
                      <a:pt x="219" y="139"/>
                    </a:cubicBezTo>
                    <a:cubicBezTo>
                      <a:pt x="215" y="142"/>
                      <a:pt x="210" y="146"/>
                      <a:pt x="205" y="149"/>
                    </a:cubicBezTo>
                    <a:cubicBezTo>
                      <a:pt x="201" y="152"/>
                      <a:pt x="196" y="156"/>
                      <a:pt x="192" y="159"/>
                    </a:cubicBezTo>
                    <a:cubicBezTo>
                      <a:pt x="174" y="174"/>
                      <a:pt x="157" y="188"/>
                      <a:pt x="141" y="203"/>
                    </a:cubicBezTo>
                    <a:cubicBezTo>
                      <a:pt x="134" y="210"/>
                      <a:pt x="126" y="218"/>
                      <a:pt x="119" y="225"/>
                    </a:cubicBezTo>
                    <a:cubicBezTo>
                      <a:pt x="112" y="233"/>
                      <a:pt x="105" y="240"/>
                      <a:pt x="98" y="247"/>
                    </a:cubicBezTo>
                    <a:cubicBezTo>
                      <a:pt x="95" y="251"/>
                      <a:pt x="92" y="254"/>
                      <a:pt x="88" y="258"/>
                    </a:cubicBezTo>
                    <a:cubicBezTo>
                      <a:pt x="85" y="261"/>
                      <a:pt x="82" y="265"/>
                      <a:pt x="79" y="269"/>
                    </a:cubicBezTo>
                    <a:cubicBezTo>
                      <a:pt x="74" y="276"/>
                      <a:pt x="68" y="283"/>
                      <a:pt x="63" y="289"/>
                    </a:cubicBezTo>
                    <a:cubicBezTo>
                      <a:pt x="60" y="292"/>
                      <a:pt x="57" y="296"/>
                      <a:pt x="55" y="299"/>
                    </a:cubicBezTo>
                    <a:cubicBezTo>
                      <a:pt x="53" y="302"/>
                      <a:pt x="50" y="305"/>
                      <a:pt x="48" y="308"/>
                    </a:cubicBezTo>
                    <a:cubicBezTo>
                      <a:pt x="44" y="315"/>
                      <a:pt x="39" y="321"/>
                      <a:pt x="35" y="326"/>
                    </a:cubicBezTo>
                    <a:cubicBezTo>
                      <a:pt x="31" y="332"/>
                      <a:pt x="28" y="337"/>
                      <a:pt x="24" y="342"/>
                    </a:cubicBezTo>
                    <a:cubicBezTo>
                      <a:pt x="21" y="347"/>
                      <a:pt x="18" y="351"/>
                      <a:pt x="16" y="356"/>
                    </a:cubicBezTo>
                    <a:cubicBezTo>
                      <a:pt x="6" y="372"/>
                      <a:pt x="0" y="382"/>
                      <a:pt x="0" y="382"/>
                    </a:cubicBezTo>
                    <a:cubicBezTo>
                      <a:pt x="0" y="382"/>
                      <a:pt x="15" y="385"/>
                      <a:pt x="37" y="390"/>
                    </a:cubicBezTo>
                    <a:cubicBezTo>
                      <a:pt x="58" y="395"/>
                      <a:pt x="87" y="403"/>
                      <a:pt x="116" y="411"/>
                    </a:cubicBezTo>
                    <a:cubicBezTo>
                      <a:pt x="144" y="420"/>
                      <a:pt x="172" y="429"/>
                      <a:pt x="193" y="437"/>
                    </a:cubicBezTo>
                    <a:cubicBezTo>
                      <a:pt x="213" y="445"/>
                      <a:pt x="227" y="450"/>
                      <a:pt x="227" y="45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41">
                <a:extLst>
                  <a:ext uri="{FF2B5EF4-FFF2-40B4-BE49-F238E27FC236}">
                    <a16:creationId xmlns:a16="http://schemas.microsoft.com/office/drawing/2014/main" xmlns="" id="{B013D89F-84CD-4315-B109-61A46C6F7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4222" y="3207624"/>
                <a:ext cx="1337802" cy="1875181"/>
              </a:xfrm>
              <a:custGeom>
                <a:avLst/>
                <a:gdLst>
                  <a:gd name="T0" fmla="*/ 314 w 501"/>
                  <a:gd name="T1" fmla="*/ 533 h 703"/>
                  <a:gd name="T2" fmla="*/ 467 w 501"/>
                  <a:gd name="T3" fmla="*/ 489 h 703"/>
                  <a:gd name="T4" fmla="*/ 494 w 501"/>
                  <a:gd name="T5" fmla="*/ 465 h 703"/>
                  <a:gd name="T6" fmla="*/ 488 w 501"/>
                  <a:gd name="T7" fmla="*/ 451 h 703"/>
                  <a:gd name="T8" fmla="*/ 481 w 501"/>
                  <a:gd name="T9" fmla="*/ 437 h 703"/>
                  <a:gd name="T10" fmla="*/ 475 w 501"/>
                  <a:gd name="T11" fmla="*/ 422 h 703"/>
                  <a:gd name="T12" fmla="*/ 472 w 501"/>
                  <a:gd name="T13" fmla="*/ 411 h 703"/>
                  <a:gd name="T14" fmla="*/ 465 w 501"/>
                  <a:gd name="T15" fmla="*/ 386 h 703"/>
                  <a:gd name="T16" fmla="*/ 459 w 501"/>
                  <a:gd name="T17" fmla="*/ 353 h 703"/>
                  <a:gd name="T18" fmla="*/ 457 w 501"/>
                  <a:gd name="T19" fmla="*/ 333 h 703"/>
                  <a:gd name="T20" fmla="*/ 457 w 501"/>
                  <a:gd name="T21" fmla="*/ 306 h 703"/>
                  <a:gd name="T22" fmla="*/ 458 w 501"/>
                  <a:gd name="T23" fmla="*/ 293 h 703"/>
                  <a:gd name="T24" fmla="*/ 461 w 501"/>
                  <a:gd name="T25" fmla="*/ 267 h 703"/>
                  <a:gd name="T26" fmla="*/ 463 w 501"/>
                  <a:gd name="T27" fmla="*/ 258 h 703"/>
                  <a:gd name="T28" fmla="*/ 466 w 501"/>
                  <a:gd name="T29" fmla="*/ 244 h 703"/>
                  <a:gd name="T30" fmla="*/ 469 w 501"/>
                  <a:gd name="T31" fmla="*/ 234 h 703"/>
                  <a:gd name="T32" fmla="*/ 475 w 501"/>
                  <a:gd name="T33" fmla="*/ 215 h 703"/>
                  <a:gd name="T34" fmla="*/ 481 w 501"/>
                  <a:gd name="T35" fmla="*/ 198 h 703"/>
                  <a:gd name="T36" fmla="*/ 484 w 501"/>
                  <a:gd name="T37" fmla="*/ 192 h 703"/>
                  <a:gd name="T38" fmla="*/ 456 w 501"/>
                  <a:gd name="T39" fmla="*/ 169 h 703"/>
                  <a:gd name="T40" fmla="*/ 330 w 501"/>
                  <a:gd name="T41" fmla="*/ 70 h 703"/>
                  <a:gd name="T42" fmla="*/ 268 w 501"/>
                  <a:gd name="T43" fmla="*/ 35 h 703"/>
                  <a:gd name="T44" fmla="*/ 108 w 501"/>
                  <a:gd name="T45" fmla="*/ 4 h 703"/>
                  <a:gd name="T46" fmla="*/ 67 w 501"/>
                  <a:gd name="T47" fmla="*/ 7 h 703"/>
                  <a:gd name="T48" fmla="*/ 61 w 501"/>
                  <a:gd name="T49" fmla="*/ 22 h 703"/>
                  <a:gd name="T50" fmla="*/ 45 w 501"/>
                  <a:gd name="T51" fmla="*/ 61 h 703"/>
                  <a:gd name="T52" fmla="*/ 31 w 501"/>
                  <a:gd name="T53" fmla="*/ 106 h 703"/>
                  <a:gd name="T54" fmla="*/ 24 w 501"/>
                  <a:gd name="T55" fmla="*/ 132 h 703"/>
                  <a:gd name="T56" fmla="*/ 16 w 501"/>
                  <a:gd name="T57" fmla="*/ 167 h 703"/>
                  <a:gd name="T58" fmla="*/ 12 w 501"/>
                  <a:gd name="T59" fmla="*/ 190 h 703"/>
                  <a:gd name="T60" fmla="*/ 3 w 501"/>
                  <a:gd name="T61" fmla="*/ 254 h 703"/>
                  <a:gd name="T62" fmla="*/ 1 w 501"/>
                  <a:gd name="T63" fmla="*/ 288 h 703"/>
                  <a:gd name="T64" fmla="*/ 2 w 501"/>
                  <a:gd name="T65" fmla="*/ 357 h 703"/>
                  <a:gd name="T66" fmla="*/ 6 w 501"/>
                  <a:gd name="T67" fmla="*/ 409 h 703"/>
                  <a:gd name="T68" fmla="*/ 21 w 501"/>
                  <a:gd name="T69" fmla="*/ 491 h 703"/>
                  <a:gd name="T70" fmla="*/ 37 w 501"/>
                  <a:gd name="T71" fmla="*/ 551 h 703"/>
                  <a:gd name="T72" fmla="*/ 47 w 501"/>
                  <a:gd name="T73" fmla="*/ 578 h 703"/>
                  <a:gd name="T74" fmla="*/ 61 w 501"/>
                  <a:gd name="T75" fmla="*/ 614 h 703"/>
                  <a:gd name="T76" fmla="*/ 75 w 501"/>
                  <a:gd name="T77" fmla="*/ 645 h 703"/>
                  <a:gd name="T78" fmla="*/ 90 w 501"/>
                  <a:gd name="T79" fmla="*/ 676 h 703"/>
                  <a:gd name="T80" fmla="*/ 130 w 501"/>
                  <a:gd name="T81" fmla="*/ 675 h 703"/>
                  <a:gd name="T82" fmla="*/ 249 w 501"/>
                  <a:gd name="T83" fmla="*/ 564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01" h="703">
                    <a:moveTo>
                      <a:pt x="278" y="541"/>
                    </a:moveTo>
                    <a:cubicBezTo>
                      <a:pt x="278" y="541"/>
                      <a:pt x="292" y="538"/>
                      <a:pt x="314" y="533"/>
                    </a:cubicBezTo>
                    <a:cubicBezTo>
                      <a:pt x="335" y="529"/>
                      <a:pt x="363" y="522"/>
                      <a:pt x="391" y="514"/>
                    </a:cubicBezTo>
                    <a:cubicBezTo>
                      <a:pt x="419" y="506"/>
                      <a:pt x="447" y="497"/>
                      <a:pt x="467" y="489"/>
                    </a:cubicBezTo>
                    <a:cubicBezTo>
                      <a:pt x="488" y="482"/>
                      <a:pt x="501" y="477"/>
                      <a:pt x="501" y="477"/>
                    </a:cubicBezTo>
                    <a:cubicBezTo>
                      <a:pt x="501" y="477"/>
                      <a:pt x="499" y="472"/>
                      <a:pt x="494" y="465"/>
                    </a:cubicBezTo>
                    <a:cubicBezTo>
                      <a:pt x="493" y="463"/>
                      <a:pt x="492" y="461"/>
                      <a:pt x="491" y="458"/>
                    </a:cubicBezTo>
                    <a:cubicBezTo>
                      <a:pt x="490" y="456"/>
                      <a:pt x="489" y="453"/>
                      <a:pt x="488" y="451"/>
                    </a:cubicBezTo>
                    <a:cubicBezTo>
                      <a:pt x="486" y="448"/>
                      <a:pt x="485" y="445"/>
                      <a:pt x="484" y="442"/>
                    </a:cubicBezTo>
                    <a:cubicBezTo>
                      <a:pt x="483" y="441"/>
                      <a:pt x="482" y="439"/>
                      <a:pt x="481" y="437"/>
                    </a:cubicBezTo>
                    <a:cubicBezTo>
                      <a:pt x="481" y="436"/>
                      <a:pt x="480" y="434"/>
                      <a:pt x="480" y="432"/>
                    </a:cubicBezTo>
                    <a:cubicBezTo>
                      <a:pt x="478" y="429"/>
                      <a:pt x="477" y="426"/>
                      <a:pt x="475" y="422"/>
                    </a:cubicBezTo>
                    <a:cubicBezTo>
                      <a:pt x="475" y="420"/>
                      <a:pt x="474" y="418"/>
                      <a:pt x="473" y="416"/>
                    </a:cubicBezTo>
                    <a:cubicBezTo>
                      <a:pt x="473" y="415"/>
                      <a:pt x="472" y="413"/>
                      <a:pt x="472" y="411"/>
                    </a:cubicBezTo>
                    <a:cubicBezTo>
                      <a:pt x="471" y="407"/>
                      <a:pt x="469" y="403"/>
                      <a:pt x="468" y="399"/>
                    </a:cubicBezTo>
                    <a:cubicBezTo>
                      <a:pt x="467" y="395"/>
                      <a:pt x="466" y="391"/>
                      <a:pt x="465" y="386"/>
                    </a:cubicBezTo>
                    <a:cubicBezTo>
                      <a:pt x="462" y="378"/>
                      <a:pt x="461" y="369"/>
                      <a:pt x="460" y="360"/>
                    </a:cubicBezTo>
                    <a:cubicBezTo>
                      <a:pt x="459" y="358"/>
                      <a:pt x="459" y="356"/>
                      <a:pt x="459" y="353"/>
                    </a:cubicBezTo>
                    <a:cubicBezTo>
                      <a:pt x="458" y="347"/>
                      <a:pt x="458" y="347"/>
                      <a:pt x="458" y="347"/>
                    </a:cubicBezTo>
                    <a:cubicBezTo>
                      <a:pt x="458" y="342"/>
                      <a:pt x="457" y="338"/>
                      <a:pt x="457" y="333"/>
                    </a:cubicBezTo>
                    <a:cubicBezTo>
                      <a:pt x="457" y="329"/>
                      <a:pt x="457" y="324"/>
                      <a:pt x="457" y="320"/>
                    </a:cubicBezTo>
                    <a:cubicBezTo>
                      <a:pt x="457" y="315"/>
                      <a:pt x="457" y="311"/>
                      <a:pt x="457" y="306"/>
                    </a:cubicBezTo>
                    <a:cubicBezTo>
                      <a:pt x="457" y="304"/>
                      <a:pt x="457" y="302"/>
                      <a:pt x="457" y="299"/>
                    </a:cubicBezTo>
                    <a:cubicBezTo>
                      <a:pt x="457" y="297"/>
                      <a:pt x="458" y="295"/>
                      <a:pt x="458" y="293"/>
                    </a:cubicBezTo>
                    <a:cubicBezTo>
                      <a:pt x="458" y="289"/>
                      <a:pt x="459" y="284"/>
                      <a:pt x="459" y="280"/>
                    </a:cubicBezTo>
                    <a:cubicBezTo>
                      <a:pt x="460" y="276"/>
                      <a:pt x="461" y="272"/>
                      <a:pt x="461" y="267"/>
                    </a:cubicBezTo>
                    <a:cubicBezTo>
                      <a:pt x="462" y="265"/>
                      <a:pt x="462" y="263"/>
                      <a:pt x="462" y="261"/>
                    </a:cubicBezTo>
                    <a:cubicBezTo>
                      <a:pt x="463" y="258"/>
                      <a:pt x="463" y="258"/>
                      <a:pt x="463" y="258"/>
                    </a:cubicBezTo>
                    <a:cubicBezTo>
                      <a:pt x="463" y="256"/>
                      <a:pt x="463" y="256"/>
                      <a:pt x="463" y="256"/>
                    </a:cubicBezTo>
                    <a:cubicBezTo>
                      <a:pt x="464" y="252"/>
                      <a:pt x="465" y="248"/>
                      <a:pt x="466" y="244"/>
                    </a:cubicBezTo>
                    <a:cubicBezTo>
                      <a:pt x="467" y="242"/>
                      <a:pt x="467" y="241"/>
                      <a:pt x="467" y="239"/>
                    </a:cubicBezTo>
                    <a:cubicBezTo>
                      <a:pt x="468" y="237"/>
                      <a:pt x="468" y="235"/>
                      <a:pt x="469" y="234"/>
                    </a:cubicBezTo>
                    <a:cubicBezTo>
                      <a:pt x="470" y="230"/>
                      <a:pt x="471" y="227"/>
                      <a:pt x="472" y="224"/>
                    </a:cubicBezTo>
                    <a:cubicBezTo>
                      <a:pt x="473" y="221"/>
                      <a:pt x="474" y="218"/>
                      <a:pt x="475" y="215"/>
                    </a:cubicBezTo>
                    <a:cubicBezTo>
                      <a:pt x="477" y="210"/>
                      <a:pt x="479" y="205"/>
                      <a:pt x="480" y="201"/>
                    </a:cubicBezTo>
                    <a:cubicBezTo>
                      <a:pt x="481" y="200"/>
                      <a:pt x="481" y="199"/>
                      <a:pt x="481" y="198"/>
                    </a:cubicBezTo>
                    <a:cubicBezTo>
                      <a:pt x="482" y="197"/>
                      <a:pt x="482" y="197"/>
                      <a:pt x="483" y="196"/>
                    </a:cubicBezTo>
                    <a:cubicBezTo>
                      <a:pt x="483" y="194"/>
                      <a:pt x="484" y="193"/>
                      <a:pt x="484" y="192"/>
                    </a:cubicBezTo>
                    <a:cubicBezTo>
                      <a:pt x="485" y="190"/>
                      <a:pt x="486" y="189"/>
                      <a:pt x="486" y="189"/>
                    </a:cubicBezTo>
                    <a:cubicBezTo>
                      <a:pt x="486" y="189"/>
                      <a:pt x="474" y="181"/>
                      <a:pt x="456" y="169"/>
                    </a:cubicBezTo>
                    <a:cubicBezTo>
                      <a:pt x="438" y="156"/>
                      <a:pt x="414" y="139"/>
                      <a:pt x="392" y="121"/>
                    </a:cubicBezTo>
                    <a:cubicBezTo>
                      <a:pt x="369" y="104"/>
                      <a:pt x="347" y="85"/>
                      <a:pt x="330" y="70"/>
                    </a:cubicBezTo>
                    <a:cubicBezTo>
                      <a:pt x="314" y="55"/>
                      <a:pt x="303" y="45"/>
                      <a:pt x="303" y="45"/>
                    </a:cubicBezTo>
                    <a:cubicBezTo>
                      <a:pt x="303" y="45"/>
                      <a:pt x="289" y="41"/>
                      <a:pt x="268" y="35"/>
                    </a:cubicBezTo>
                    <a:cubicBezTo>
                      <a:pt x="247" y="30"/>
                      <a:pt x="218" y="23"/>
                      <a:pt x="189" y="17"/>
                    </a:cubicBezTo>
                    <a:cubicBezTo>
                      <a:pt x="159" y="11"/>
                      <a:pt x="130" y="7"/>
                      <a:pt x="108" y="4"/>
                    </a:cubicBezTo>
                    <a:cubicBezTo>
                      <a:pt x="86" y="1"/>
                      <a:pt x="71" y="0"/>
                      <a:pt x="71" y="0"/>
                    </a:cubicBezTo>
                    <a:cubicBezTo>
                      <a:pt x="71" y="0"/>
                      <a:pt x="69" y="2"/>
                      <a:pt x="67" y="7"/>
                    </a:cubicBezTo>
                    <a:cubicBezTo>
                      <a:pt x="66" y="10"/>
                      <a:pt x="65" y="12"/>
                      <a:pt x="63" y="16"/>
                    </a:cubicBezTo>
                    <a:cubicBezTo>
                      <a:pt x="62" y="18"/>
                      <a:pt x="62" y="20"/>
                      <a:pt x="61" y="22"/>
                    </a:cubicBezTo>
                    <a:cubicBezTo>
                      <a:pt x="60" y="24"/>
                      <a:pt x="59" y="26"/>
                      <a:pt x="58" y="28"/>
                    </a:cubicBezTo>
                    <a:cubicBezTo>
                      <a:pt x="55" y="37"/>
                      <a:pt x="50" y="49"/>
                      <a:pt x="45" y="61"/>
                    </a:cubicBezTo>
                    <a:cubicBezTo>
                      <a:pt x="43" y="68"/>
                      <a:pt x="41" y="75"/>
                      <a:pt x="38" y="82"/>
                    </a:cubicBezTo>
                    <a:cubicBezTo>
                      <a:pt x="36" y="90"/>
                      <a:pt x="34" y="98"/>
                      <a:pt x="31" y="106"/>
                    </a:cubicBezTo>
                    <a:cubicBezTo>
                      <a:pt x="30" y="110"/>
                      <a:pt x="29" y="114"/>
                      <a:pt x="27" y="118"/>
                    </a:cubicBezTo>
                    <a:cubicBezTo>
                      <a:pt x="26" y="123"/>
                      <a:pt x="25" y="127"/>
                      <a:pt x="24" y="132"/>
                    </a:cubicBezTo>
                    <a:cubicBezTo>
                      <a:pt x="22" y="141"/>
                      <a:pt x="20" y="150"/>
                      <a:pt x="17" y="160"/>
                    </a:cubicBezTo>
                    <a:cubicBezTo>
                      <a:pt x="17" y="162"/>
                      <a:pt x="16" y="165"/>
                      <a:pt x="16" y="167"/>
                    </a:cubicBezTo>
                    <a:cubicBezTo>
                      <a:pt x="15" y="169"/>
                      <a:pt x="15" y="172"/>
                      <a:pt x="14" y="174"/>
                    </a:cubicBezTo>
                    <a:cubicBezTo>
                      <a:pt x="13" y="179"/>
                      <a:pt x="13" y="184"/>
                      <a:pt x="12" y="190"/>
                    </a:cubicBezTo>
                    <a:cubicBezTo>
                      <a:pt x="10" y="200"/>
                      <a:pt x="8" y="210"/>
                      <a:pt x="7" y="221"/>
                    </a:cubicBezTo>
                    <a:cubicBezTo>
                      <a:pt x="6" y="232"/>
                      <a:pt x="4" y="243"/>
                      <a:pt x="3" y="254"/>
                    </a:cubicBezTo>
                    <a:cubicBezTo>
                      <a:pt x="3" y="260"/>
                      <a:pt x="2" y="265"/>
                      <a:pt x="2" y="271"/>
                    </a:cubicBezTo>
                    <a:cubicBezTo>
                      <a:pt x="2" y="276"/>
                      <a:pt x="1" y="282"/>
                      <a:pt x="1" y="288"/>
                    </a:cubicBezTo>
                    <a:cubicBezTo>
                      <a:pt x="1" y="299"/>
                      <a:pt x="0" y="311"/>
                      <a:pt x="0" y="322"/>
                    </a:cubicBezTo>
                    <a:cubicBezTo>
                      <a:pt x="1" y="334"/>
                      <a:pt x="1" y="345"/>
                      <a:pt x="2" y="357"/>
                    </a:cubicBezTo>
                    <a:cubicBezTo>
                      <a:pt x="2" y="369"/>
                      <a:pt x="3" y="380"/>
                      <a:pt x="4" y="392"/>
                    </a:cubicBezTo>
                    <a:cubicBezTo>
                      <a:pt x="5" y="397"/>
                      <a:pt x="5" y="403"/>
                      <a:pt x="6" y="409"/>
                    </a:cubicBezTo>
                    <a:cubicBezTo>
                      <a:pt x="7" y="414"/>
                      <a:pt x="7" y="420"/>
                      <a:pt x="8" y="426"/>
                    </a:cubicBezTo>
                    <a:cubicBezTo>
                      <a:pt x="12" y="448"/>
                      <a:pt x="15" y="470"/>
                      <a:pt x="21" y="491"/>
                    </a:cubicBezTo>
                    <a:cubicBezTo>
                      <a:pt x="23" y="502"/>
                      <a:pt x="26" y="512"/>
                      <a:pt x="29" y="522"/>
                    </a:cubicBezTo>
                    <a:cubicBezTo>
                      <a:pt x="32" y="532"/>
                      <a:pt x="35" y="541"/>
                      <a:pt x="37" y="551"/>
                    </a:cubicBezTo>
                    <a:cubicBezTo>
                      <a:pt x="39" y="555"/>
                      <a:pt x="40" y="560"/>
                      <a:pt x="42" y="565"/>
                    </a:cubicBezTo>
                    <a:cubicBezTo>
                      <a:pt x="43" y="569"/>
                      <a:pt x="45" y="573"/>
                      <a:pt x="47" y="578"/>
                    </a:cubicBezTo>
                    <a:cubicBezTo>
                      <a:pt x="50" y="586"/>
                      <a:pt x="53" y="594"/>
                      <a:pt x="56" y="602"/>
                    </a:cubicBezTo>
                    <a:cubicBezTo>
                      <a:pt x="58" y="606"/>
                      <a:pt x="59" y="610"/>
                      <a:pt x="61" y="614"/>
                    </a:cubicBezTo>
                    <a:cubicBezTo>
                      <a:pt x="62" y="618"/>
                      <a:pt x="64" y="621"/>
                      <a:pt x="65" y="625"/>
                    </a:cubicBezTo>
                    <a:cubicBezTo>
                      <a:pt x="69" y="632"/>
                      <a:pt x="72" y="638"/>
                      <a:pt x="75" y="645"/>
                    </a:cubicBezTo>
                    <a:cubicBezTo>
                      <a:pt x="77" y="651"/>
                      <a:pt x="80" y="657"/>
                      <a:pt x="83" y="662"/>
                    </a:cubicBezTo>
                    <a:cubicBezTo>
                      <a:pt x="85" y="667"/>
                      <a:pt x="88" y="672"/>
                      <a:pt x="90" y="676"/>
                    </a:cubicBezTo>
                    <a:cubicBezTo>
                      <a:pt x="99" y="693"/>
                      <a:pt x="105" y="703"/>
                      <a:pt x="105" y="703"/>
                    </a:cubicBezTo>
                    <a:cubicBezTo>
                      <a:pt x="105" y="703"/>
                      <a:pt x="115" y="692"/>
                      <a:pt x="130" y="675"/>
                    </a:cubicBezTo>
                    <a:cubicBezTo>
                      <a:pt x="146" y="659"/>
                      <a:pt x="167" y="638"/>
                      <a:pt x="188" y="618"/>
                    </a:cubicBezTo>
                    <a:cubicBezTo>
                      <a:pt x="210" y="597"/>
                      <a:pt x="232" y="578"/>
                      <a:pt x="249" y="564"/>
                    </a:cubicBezTo>
                    <a:cubicBezTo>
                      <a:pt x="266" y="550"/>
                      <a:pt x="278" y="541"/>
                      <a:pt x="278" y="54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42">
                <a:extLst>
                  <a:ext uri="{FF2B5EF4-FFF2-40B4-BE49-F238E27FC236}">
                    <a16:creationId xmlns:a16="http://schemas.microsoft.com/office/drawing/2014/main" xmlns="" id="{A8BE7E64-2B56-46CD-87B1-5D5117084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4998" y="4562360"/>
                <a:ext cx="1676486" cy="1566978"/>
              </a:xfrm>
              <a:custGeom>
                <a:avLst/>
                <a:gdLst>
                  <a:gd name="T0" fmla="*/ 583 w 628"/>
                  <a:gd name="T1" fmla="*/ 322 h 587"/>
                  <a:gd name="T2" fmla="*/ 622 w 628"/>
                  <a:gd name="T3" fmla="*/ 167 h 587"/>
                  <a:gd name="T4" fmla="*/ 614 w 628"/>
                  <a:gd name="T5" fmla="*/ 131 h 587"/>
                  <a:gd name="T6" fmla="*/ 599 w 628"/>
                  <a:gd name="T7" fmla="*/ 130 h 587"/>
                  <a:gd name="T8" fmla="*/ 584 w 628"/>
                  <a:gd name="T9" fmla="*/ 128 h 587"/>
                  <a:gd name="T10" fmla="*/ 568 w 628"/>
                  <a:gd name="T11" fmla="*/ 126 h 587"/>
                  <a:gd name="T12" fmla="*/ 556 w 628"/>
                  <a:gd name="T13" fmla="*/ 123 h 587"/>
                  <a:gd name="T14" fmla="*/ 532 w 628"/>
                  <a:gd name="T15" fmla="*/ 117 h 587"/>
                  <a:gd name="T16" fmla="*/ 500 w 628"/>
                  <a:gd name="T17" fmla="*/ 106 h 587"/>
                  <a:gd name="T18" fmla="*/ 482 w 628"/>
                  <a:gd name="T19" fmla="*/ 97 h 587"/>
                  <a:gd name="T20" fmla="*/ 458 w 628"/>
                  <a:gd name="T21" fmla="*/ 84 h 587"/>
                  <a:gd name="T22" fmla="*/ 447 w 628"/>
                  <a:gd name="T23" fmla="*/ 76 h 587"/>
                  <a:gd name="T24" fmla="*/ 427 w 628"/>
                  <a:gd name="T25" fmla="*/ 61 h 587"/>
                  <a:gd name="T26" fmla="*/ 420 w 628"/>
                  <a:gd name="T27" fmla="*/ 55 h 587"/>
                  <a:gd name="T28" fmla="*/ 409 w 628"/>
                  <a:gd name="T29" fmla="*/ 45 h 587"/>
                  <a:gd name="T30" fmla="*/ 402 w 628"/>
                  <a:gd name="T31" fmla="*/ 37 h 587"/>
                  <a:gd name="T32" fmla="*/ 389 w 628"/>
                  <a:gd name="T33" fmla="*/ 23 h 587"/>
                  <a:gd name="T34" fmla="*/ 377 w 628"/>
                  <a:gd name="T35" fmla="*/ 9 h 587"/>
                  <a:gd name="T36" fmla="*/ 373 w 628"/>
                  <a:gd name="T37" fmla="*/ 3 h 587"/>
                  <a:gd name="T38" fmla="*/ 339 w 628"/>
                  <a:gd name="T39" fmla="*/ 16 h 587"/>
                  <a:gd name="T40" fmla="*/ 190 w 628"/>
                  <a:gd name="T41" fmla="*/ 75 h 587"/>
                  <a:gd name="T42" fmla="*/ 129 w 628"/>
                  <a:gd name="T43" fmla="*/ 112 h 587"/>
                  <a:gd name="T44" fmla="*/ 22 w 628"/>
                  <a:gd name="T45" fmla="*/ 235 h 587"/>
                  <a:gd name="T46" fmla="*/ 5 w 628"/>
                  <a:gd name="T47" fmla="*/ 272 h 587"/>
                  <a:gd name="T48" fmla="*/ 14 w 628"/>
                  <a:gd name="T49" fmla="*/ 285 h 587"/>
                  <a:gd name="T50" fmla="*/ 41 w 628"/>
                  <a:gd name="T51" fmla="*/ 318 h 587"/>
                  <a:gd name="T52" fmla="*/ 72 w 628"/>
                  <a:gd name="T53" fmla="*/ 353 h 587"/>
                  <a:gd name="T54" fmla="*/ 91 w 628"/>
                  <a:gd name="T55" fmla="*/ 372 h 587"/>
                  <a:gd name="T56" fmla="*/ 117 w 628"/>
                  <a:gd name="T57" fmla="*/ 396 h 587"/>
                  <a:gd name="T58" fmla="*/ 135 w 628"/>
                  <a:gd name="T59" fmla="*/ 411 h 587"/>
                  <a:gd name="T60" fmla="*/ 186 w 628"/>
                  <a:gd name="T61" fmla="*/ 451 h 587"/>
                  <a:gd name="T62" fmla="*/ 215 w 628"/>
                  <a:gd name="T63" fmla="*/ 469 h 587"/>
                  <a:gd name="T64" fmla="*/ 275 w 628"/>
                  <a:gd name="T65" fmla="*/ 504 h 587"/>
                  <a:gd name="T66" fmla="*/ 322 w 628"/>
                  <a:gd name="T67" fmla="*/ 526 h 587"/>
                  <a:gd name="T68" fmla="*/ 401 w 628"/>
                  <a:gd name="T69" fmla="*/ 554 h 587"/>
                  <a:gd name="T70" fmla="*/ 460 w 628"/>
                  <a:gd name="T71" fmla="*/ 569 h 587"/>
                  <a:gd name="T72" fmla="*/ 488 w 628"/>
                  <a:gd name="T73" fmla="*/ 575 h 587"/>
                  <a:gd name="T74" fmla="*/ 527 w 628"/>
                  <a:gd name="T75" fmla="*/ 581 h 587"/>
                  <a:gd name="T76" fmla="*/ 560 w 628"/>
                  <a:gd name="T77" fmla="*/ 584 h 587"/>
                  <a:gd name="T78" fmla="*/ 595 w 628"/>
                  <a:gd name="T79" fmla="*/ 587 h 587"/>
                  <a:gd name="T80" fmla="*/ 615 w 628"/>
                  <a:gd name="T81" fmla="*/ 551 h 587"/>
                  <a:gd name="T82" fmla="*/ 578 w 628"/>
                  <a:gd name="T83" fmla="*/ 393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8" h="587">
                    <a:moveTo>
                      <a:pt x="572" y="356"/>
                    </a:moveTo>
                    <a:cubicBezTo>
                      <a:pt x="572" y="356"/>
                      <a:pt x="577" y="342"/>
                      <a:pt x="583" y="322"/>
                    </a:cubicBezTo>
                    <a:cubicBezTo>
                      <a:pt x="590" y="301"/>
                      <a:pt x="598" y="273"/>
                      <a:pt x="605" y="245"/>
                    </a:cubicBezTo>
                    <a:cubicBezTo>
                      <a:pt x="612" y="216"/>
                      <a:pt x="618" y="188"/>
                      <a:pt x="622" y="167"/>
                    </a:cubicBezTo>
                    <a:cubicBezTo>
                      <a:pt x="626" y="145"/>
                      <a:pt x="628" y="131"/>
                      <a:pt x="628" y="131"/>
                    </a:cubicBezTo>
                    <a:cubicBezTo>
                      <a:pt x="628" y="131"/>
                      <a:pt x="623" y="131"/>
                      <a:pt x="614" y="131"/>
                    </a:cubicBezTo>
                    <a:cubicBezTo>
                      <a:pt x="612" y="131"/>
                      <a:pt x="610" y="131"/>
                      <a:pt x="607" y="131"/>
                    </a:cubicBezTo>
                    <a:cubicBezTo>
                      <a:pt x="605" y="130"/>
                      <a:pt x="602" y="130"/>
                      <a:pt x="599" y="130"/>
                    </a:cubicBezTo>
                    <a:cubicBezTo>
                      <a:pt x="596" y="129"/>
                      <a:pt x="593" y="129"/>
                      <a:pt x="589" y="129"/>
                    </a:cubicBezTo>
                    <a:cubicBezTo>
                      <a:pt x="588" y="129"/>
                      <a:pt x="586" y="129"/>
                      <a:pt x="584" y="128"/>
                    </a:cubicBezTo>
                    <a:cubicBezTo>
                      <a:pt x="583" y="128"/>
                      <a:pt x="581" y="128"/>
                      <a:pt x="579" y="128"/>
                    </a:cubicBezTo>
                    <a:cubicBezTo>
                      <a:pt x="575" y="127"/>
                      <a:pt x="572" y="126"/>
                      <a:pt x="568" y="126"/>
                    </a:cubicBezTo>
                    <a:cubicBezTo>
                      <a:pt x="566" y="125"/>
                      <a:pt x="564" y="125"/>
                      <a:pt x="562" y="125"/>
                    </a:cubicBezTo>
                    <a:cubicBezTo>
                      <a:pt x="560" y="124"/>
                      <a:pt x="558" y="124"/>
                      <a:pt x="556" y="123"/>
                    </a:cubicBezTo>
                    <a:cubicBezTo>
                      <a:pt x="552" y="123"/>
                      <a:pt x="548" y="122"/>
                      <a:pt x="544" y="121"/>
                    </a:cubicBezTo>
                    <a:cubicBezTo>
                      <a:pt x="540" y="120"/>
                      <a:pt x="536" y="118"/>
                      <a:pt x="532" y="117"/>
                    </a:cubicBezTo>
                    <a:cubicBezTo>
                      <a:pt x="523" y="115"/>
                      <a:pt x="515" y="111"/>
                      <a:pt x="507" y="108"/>
                    </a:cubicBezTo>
                    <a:cubicBezTo>
                      <a:pt x="504" y="108"/>
                      <a:pt x="502" y="107"/>
                      <a:pt x="500" y="106"/>
                    </a:cubicBezTo>
                    <a:cubicBezTo>
                      <a:pt x="494" y="103"/>
                      <a:pt x="494" y="103"/>
                      <a:pt x="494" y="103"/>
                    </a:cubicBezTo>
                    <a:cubicBezTo>
                      <a:pt x="490" y="101"/>
                      <a:pt x="486" y="100"/>
                      <a:pt x="482" y="97"/>
                    </a:cubicBezTo>
                    <a:cubicBezTo>
                      <a:pt x="478" y="95"/>
                      <a:pt x="474" y="93"/>
                      <a:pt x="470" y="91"/>
                    </a:cubicBezTo>
                    <a:cubicBezTo>
                      <a:pt x="466" y="89"/>
                      <a:pt x="462" y="86"/>
                      <a:pt x="458" y="84"/>
                    </a:cubicBezTo>
                    <a:cubicBezTo>
                      <a:pt x="457" y="83"/>
                      <a:pt x="455" y="81"/>
                      <a:pt x="453" y="80"/>
                    </a:cubicBezTo>
                    <a:cubicBezTo>
                      <a:pt x="451" y="79"/>
                      <a:pt x="449" y="78"/>
                      <a:pt x="447" y="76"/>
                    </a:cubicBezTo>
                    <a:cubicBezTo>
                      <a:pt x="444" y="74"/>
                      <a:pt x="440" y="71"/>
                      <a:pt x="437" y="69"/>
                    </a:cubicBezTo>
                    <a:cubicBezTo>
                      <a:pt x="433" y="66"/>
                      <a:pt x="430" y="63"/>
                      <a:pt x="427" y="61"/>
                    </a:cubicBezTo>
                    <a:cubicBezTo>
                      <a:pt x="425" y="60"/>
                      <a:pt x="424" y="58"/>
                      <a:pt x="422" y="57"/>
                    </a:cubicBezTo>
                    <a:cubicBezTo>
                      <a:pt x="420" y="55"/>
                      <a:pt x="420" y="55"/>
                      <a:pt x="420" y="55"/>
                    </a:cubicBezTo>
                    <a:cubicBezTo>
                      <a:pt x="418" y="53"/>
                      <a:pt x="418" y="53"/>
                      <a:pt x="418" y="53"/>
                    </a:cubicBezTo>
                    <a:cubicBezTo>
                      <a:pt x="415" y="50"/>
                      <a:pt x="412" y="48"/>
                      <a:pt x="409" y="45"/>
                    </a:cubicBezTo>
                    <a:cubicBezTo>
                      <a:pt x="408" y="44"/>
                      <a:pt x="407" y="42"/>
                      <a:pt x="405" y="41"/>
                    </a:cubicBezTo>
                    <a:cubicBezTo>
                      <a:pt x="404" y="40"/>
                      <a:pt x="403" y="39"/>
                      <a:pt x="402" y="37"/>
                    </a:cubicBezTo>
                    <a:cubicBezTo>
                      <a:pt x="399" y="35"/>
                      <a:pt x="397" y="32"/>
                      <a:pt x="395" y="30"/>
                    </a:cubicBezTo>
                    <a:cubicBezTo>
                      <a:pt x="392" y="27"/>
                      <a:pt x="390" y="25"/>
                      <a:pt x="389" y="23"/>
                    </a:cubicBezTo>
                    <a:cubicBezTo>
                      <a:pt x="385" y="18"/>
                      <a:pt x="382" y="14"/>
                      <a:pt x="379" y="11"/>
                    </a:cubicBezTo>
                    <a:cubicBezTo>
                      <a:pt x="378" y="10"/>
                      <a:pt x="378" y="10"/>
                      <a:pt x="377" y="9"/>
                    </a:cubicBezTo>
                    <a:cubicBezTo>
                      <a:pt x="377" y="8"/>
                      <a:pt x="376" y="7"/>
                      <a:pt x="376" y="7"/>
                    </a:cubicBezTo>
                    <a:cubicBezTo>
                      <a:pt x="375" y="5"/>
                      <a:pt x="374" y="4"/>
                      <a:pt x="373" y="3"/>
                    </a:cubicBezTo>
                    <a:cubicBezTo>
                      <a:pt x="372" y="1"/>
                      <a:pt x="371" y="0"/>
                      <a:pt x="371" y="0"/>
                    </a:cubicBezTo>
                    <a:cubicBezTo>
                      <a:pt x="371" y="0"/>
                      <a:pt x="358" y="7"/>
                      <a:pt x="339" y="16"/>
                    </a:cubicBezTo>
                    <a:cubicBezTo>
                      <a:pt x="319" y="26"/>
                      <a:pt x="293" y="38"/>
                      <a:pt x="266" y="48"/>
                    </a:cubicBezTo>
                    <a:cubicBezTo>
                      <a:pt x="239" y="59"/>
                      <a:pt x="211" y="69"/>
                      <a:pt x="190" y="75"/>
                    </a:cubicBezTo>
                    <a:cubicBezTo>
                      <a:pt x="170" y="82"/>
                      <a:pt x="155" y="86"/>
                      <a:pt x="155" y="86"/>
                    </a:cubicBezTo>
                    <a:cubicBezTo>
                      <a:pt x="155" y="86"/>
                      <a:pt x="145" y="96"/>
                      <a:pt x="129" y="112"/>
                    </a:cubicBezTo>
                    <a:cubicBezTo>
                      <a:pt x="114" y="128"/>
                      <a:pt x="94" y="149"/>
                      <a:pt x="74" y="172"/>
                    </a:cubicBezTo>
                    <a:cubicBezTo>
                      <a:pt x="54" y="194"/>
                      <a:pt x="36" y="217"/>
                      <a:pt x="22" y="235"/>
                    </a:cubicBezTo>
                    <a:cubicBezTo>
                      <a:pt x="9" y="253"/>
                      <a:pt x="0" y="265"/>
                      <a:pt x="0" y="265"/>
                    </a:cubicBezTo>
                    <a:cubicBezTo>
                      <a:pt x="0" y="265"/>
                      <a:pt x="1" y="268"/>
                      <a:pt x="5" y="272"/>
                    </a:cubicBezTo>
                    <a:cubicBezTo>
                      <a:pt x="6" y="274"/>
                      <a:pt x="8" y="277"/>
                      <a:pt x="10" y="280"/>
                    </a:cubicBezTo>
                    <a:cubicBezTo>
                      <a:pt x="11" y="281"/>
                      <a:pt x="13" y="283"/>
                      <a:pt x="14" y="285"/>
                    </a:cubicBezTo>
                    <a:cubicBezTo>
                      <a:pt x="15" y="286"/>
                      <a:pt x="17" y="288"/>
                      <a:pt x="18" y="290"/>
                    </a:cubicBezTo>
                    <a:cubicBezTo>
                      <a:pt x="24" y="298"/>
                      <a:pt x="32" y="307"/>
                      <a:pt x="41" y="318"/>
                    </a:cubicBezTo>
                    <a:cubicBezTo>
                      <a:pt x="45" y="323"/>
                      <a:pt x="50" y="329"/>
                      <a:pt x="55" y="335"/>
                    </a:cubicBezTo>
                    <a:cubicBezTo>
                      <a:pt x="61" y="340"/>
                      <a:pt x="66" y="346"/>
                      <a:pt x="72" y="353"/>
                    </a:cubicBezTo>
                    <a:cubicBezTo>
                      <a:pt x="75" y="356"/>
                      <a:pt x="78" y="359"/>
                      <a:pt x="81" y="362"/>
                    </a:cubicBezTo>
                    <a:cubicBezTo>
                      <a:pt x="84" y="365"/>
                      <a:pt x="87" y="368"/>
                      <a:pt x="91" y="372"/>
                    </a:cubicBezTo>
                    <a:cubicBezTo>
                      <a:pt x="98" y="378"/>
                      <a:pt x="105" y="385"/>
                      <a:pt x="112" y="391"/>
                    </a:cubicBezTo>
                    <a:cubicBezTo>
                      <a:pt x="114" y="393"/>
                      <a:pt x="115" y="395"/>
                      <a:pt x="117" y="396"/>
                    </a:cubicBezTo>
                    <a:cubicBezTo>
                      <a:pt x="119" y="398"/>
                      <a:pt x="121" y="400"/>
                      <a:pt x="123" y="401"/>
                    </a:cubicBezTo>
                    <a:cubicBezTo>
                      <a:pt x="127" y="405"/>
                      <a:pt x="131" y="408"/>
                      <a:pt x="135" y="411"/>
                    </a:cubicBezTo>
                    <a:cubicBezTo>
                      <a:pt x="143" y="418"/>
                      <a:pt x="151" y="425"/>
                      <a:pt x="160" y="431"/>
                    </a:cubicBezTo>
                    <a:cubicBezTo>
                      <a:pt x="168" y="438"/>
                      <a:pt x="177" y="444"/>
                      <a:pt x="186" y="451"/>
                    </a:cubicBezTo>
                    <a:cubicBezTo>
                      <a:pt x="191" y="454"/>
                      <a:pt x="195" y="457"/>
                      <a:pt x="200" y="460"/>
                    </a:cubicBezTo>
                    <a:cubicBezTo>
                      <a:pt x="205" y="463"/>
                      <a:pt x="210" y="466"/>
                      <a:pt x="215" y="469"/>
                    </a:cubicBezTo>
                    <a:cubicBezTo>
                      <a:pt x="224" y="475"/>
                      <a:pt x="234" y="482"/>
                      <a:pt x="244" y="487"/>
                    </a:cubicBezTo>
                    <a:cubicBezTo>
                      <a:pt x="254" y="493"/>
                      <a:pt x="264" y="498"/>
                      <a:pt x="275" y="504"/>
                    </a:cubicBezTo>
                    <a:cubicBezTo>
                      <a:pt x="285" y="509"/>
                      <a:pt x="296" y="514"/>
                      <a:pt x="306" y="519"/>
                    </a:cubicBezTo>
                    <a:cubicBezTo>
                      <a:pt x="311" y="521"/>
                      <a:pt x="317" y="523"/>
                      <a:pt x="322" y="526"/>
                    </a:cubicBezTo>
                    <a:cubicBezTo>
                      <a:pt x="327" y="528"/>
                      <a:pt x="332" y="530"/>
                      <a:pt x="338" y="532"/>
                    </a:cubicBezTo>
                    <a:cubicBezTo>
                      <a:pt x="359" y="540"/>
                      <a:pt x="380" y="548"/>
                      <a:pt x="401" y="554"/>
                    </a:cubicBezTo>
                    <a:cubicBezTo>
                      <a:pt x="411" y="557"/>
                      <a:pt x="421" y="560"/>
                      <a:pt x="431" y="563"/>
                    </a:cubicBezTo>
                    <a:cubicBezTo>
                      <a:pt x="441" y="565"/>
                      <a:pt x="451" y="567"/>
                      <a:pt x="460" y="569"/>
                    </a:cubicBezTo>
                    <a:cubicBezTo>
                      <a:pt x="465" y="571"/>
                      <a:pt x="470" y="572"/>
                      <a:pt x="475" y="573"/>
                    </a:cubicBezTo>
                    <a:cubicBezTo>
                      <a:pt x="479" y="574"/>
                      <a:pt x="484" y="574"/>
                      <a:pt x="488" y="575"/>
                    </a:cubicBezTo>
                    <a:cubicBezTo>
                      <a:pt x="497" y="576"/>
                      <a:pt x="506" y="578"/>
                      <a:pt x="514" y="579"/>
                    </a:cubicBezTo>
                    <a:cubicBezTo>
                      <a:pt x="519" y="580"/>
                      <a:pt x="523" y="580"/>
                      <a:pt x="527" y="581"/>
                    </a:cubicBezTo>
                    <a:cubicBezTo>
                      <a:pt x="531" y="581"/>
                      <a:pt x="535" y="582"/>
                      <a:pt x="539" y="582"/>
                    </a:cubicBezTo>
                    <a:cubicBezTo>
                      <a:pt x="546" y="583"/>
                      <a:pt x="553" y="584"/>
                      <a:pt x="560" y="584"/>
                    </a:cubicBezTo>
                    <a:cubicBezTo>
                      <a:pt x="567" y="585"/>
                      <a:pt x="573" y="586"/>
                      <a:pt x="579" y="586"/>
                    </a:cubicBezTo>
                    <a:cubicBezTo>
                      <a:pt x="585" y="586"/>
                      <a:pt x="591" y="586"/>
                      <a:pt x="595" y="587"/>
                    </a:cubicBezTo>
                    <a:cubicBezTo>
                      <a:pt x="615" y="587"/>
                      <a:pt x="626" y="587"/>
                      <a:pt x="626" y="587"/>
                    </a:cubicBezTo>
                    <a:cubicBezTo>
                      <a:pt x="626" y="587"/>
                      <a:pt x="621" y="573"/>
                      <a:pt x="615" y="551"/>
                    </a:cubicBezTo>
                    <a:cubicBezTo>
                      <a:pt x="608" y="530"/>
                      <a:pt x="600" y="501"/>
                      <a:pt x="594" y="472"/>
                    </a:cubicBezTo>
                    <a:cubicBezTo>
                      <a:pt x="587" y="444"/>
                      <a:pt x="581" y="414"/>
                      <a:pt x="578" y="393"/>
                    </a:cubicBezTo>
                    <a:cubicBezTo>
                      <a:pt x="574" y="371"/>
                      <a:pt x="572" y="356"/>
                      <a:pt x="572" y="35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43">
                <a:extLst>
                  <a:ext uri="{FF2B5EF4-FFF2-40B4-BE49-F238E27FC236}">
                    <a16:creationId xmlns:a16="http://schemas.microsoft.com/office/drawing/2014/main" xmlns="" id="{34260D5D-A0FC-4F1C-B64A-668504214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1644" y="4487850"/>
                <a:ext cx="1785994" cy="1630199"/>
              </a:xfrm>
              <a:custGeom>
                <a:avLst/>
                <a:gdLst>
                  <a:gd name="T0" fmla="*/ 418 w 669"/>
                  <a:gd name="T1" fmla="*/ 134 h 611"/>
                  <a:gd name="T2" fmla="*/ 303 w 669"/>
                  <a:gd name="T3" fmla="*/ 23 h 611"/>
                  <a:gd name="T4" fmla="*/ 268 w 669"/>
                  <a:gd name="T5" fmla="*/ 12 h 611"/>
                  <a:gd name="T6" fmla="*/ 259 w 669"/>
                  <a:gd name="T7" fmla="*/ 25 h 611"/>
                  <a:gd name="T8" fmla="*/ 251 w 669"/>
                  <a:gd name="T9" fmla="*/ 37 h 611"/>
                  <a:gd name="T10" fmla="*/ 241 w 669"/>
                  <a:gd name="T11" fmla="*/ 50 h 611"/>
                  <a:gd name="T12" fmla="*/ 233 w 669"/>
                  <a:gd name="T13" fmla="*/ 59 h 611"/>
                  <a:gd name="T14" fmla="*/ 215 w 669"/>
                  <a:gd name="T15" fmla="*/ 77 h 611"/>
                  <a:gd name="T16" fmla="*/ 190 w 669"/>
                  <a:gd name="T17" fmla="*/ 98 h 611"/>
                  <a:gd name="T18" fmla="*/ 173 w 669"/>
                  <a:gd name="T19" fmla="*/ 110 h 611"/>
                  <a:gd name="T20" fmla="*/ 149 w 669"/>
                  <a:gd name="T21" fmla="*/ 124 h 611"/>
                  <a:gd name="T22" fmla="*/ 138 w 669"/>
                  <a:gd name="T23" fmla="*/ 129 h 611"/>
                  <a:gd name="T24" fmla="*/ 114 w 669"/>
                  <a:gd name="T25" fmla="*/ 139 h 611"/>
                  <a:gd name="T26" fmla="*/ 105 w 669"/>
                  <a:gd name="T27" fmla="*/ 143 h 611"/>
                  <a:gd name="T28" fmla="*/ 91 w 669"/>
                  <a:gd name="T29" fmla="*/ 147 h 611"/>
                  <a:gd name="T30" fmla="*/ 81 w 669"/>
                  <a:gd name="T31" fmla="*/ 149 h 611"/>
                  <a:gd name="T32" fmla="*/ 62 w 669"/>
                  <a:gd name="T33" fmla="*/ 154 h 611"/>
                  <a:gd name="T34" fmla="*/ 44 w 669"/>
                  <a:gd name="T35" fmla="*/ 156 h 611"/>
                  <a:gd name="T36" fmla="*/ 37 w 669"/>
                  <a:gd name="T37" fmla="*/ 157 h 611"/>
                  <a:gd name="T38" fmla="*/ 31 w 669"/>
                  <a:gd name="T39" fmla="*/ 193 h 611"/>
                  <a:gd name="T40" fmla="*/ 8 w 669"/>
                  <a:gd name="T41" fmla="*/ 351 h 611"/>
                  <a:gd name="T42" fmla="*/ 10 w 669"/>
                  <a:gd name="T43" fmla="*/ 423 h 611"/>
                  <a:gd name="T44" fmla="*/ 63 w 669"/>
                  <a:gd name="T45" fmla="*/ 577 h 611"/>
                  <a:gd name="T46" fmla="*/ 85 w 669"/>
                  <a:gd name="T47" fmla="*/ 611 h 611"/>
                  <a:gd name="T48" fmla="*/ 101 w 669"/>
                  <a:gd name="T49" fmla="*/ 609 h 611"/>
                  <a:gd name="T50" fmla="*/ 143 w 669"/>
                  <a:gd name="T51" fmla="*/ 602 h 611"/>
                  <a:gd name="T52" fmla="*/ 189 w 669"/>
                  <a:gd name="T53" fmla="*/ 593 h 611"/>
                  <a:gd name="T54" fmla="*/ 215 w 669"/>
                  <a:gd name="T55" fmla="*/ 586 h 611"/>
                  <a:gd name="T56" fmla="*/ 250 w 669"/>
                  <a:gd name="T57" fmla="*/ 575 h 611"/>
                  <a:gd name="T58" fmla="*/ 271 w 669"/>
                  <a:gd name="T59" fmla="*/ 568 h 611"/>
                  <a:gd name="T60" fmla="*/ 331 w 669"/>
                  <a:gd name="T61" fmla="*/ 543 h 611"/>
                  <a:gd name="T62" fmla="*/ 362 w 669"/>
                  <a:gd name="T63" fmla="*/ 527 h 611"/>
                  <a:gd name="T64" fmla="*/ 421 w 669"/>
                  <a:gd name="T65" fmla="*/ 493 h 611"/>
                  <a:gd name="T66" fmla="*/ 464 w 669"/>
                  <a:gd name="T67" fmla="*/ 463 h 611"/>
                  <a:gd name="T68" fmla="*/ 528 w 669"/>
                  <a:gd name="T69" fmla="*/ 409 h 611"/>
                  <a:gd name="T70" fmla="*/ 571 w 669"/>
                  <a:gd name="T71" fmla="*/ 365 h 611"/>
                  <a:gd name="T72" fmla="*/ 590 w 669"/>
                  <a:gd name="T73" fmla="*/ 343 h 611"/>
                  <a:gd name="T74" fmla="*/ 614 w 669"/>
                  <a:gd name="T75" fmla="*/ 313 h 611"/>
                  <a:gd name="T76" fmla="*/ 634 w 669"/>
                  <a:gd name="T77" fmla="*/ 286 h 611"/>
                  <a:gd name="T78" fmla="*/ 653 w 669"/>
                  <a:gd name="T79" fmla="*/ 256 h 611"/>
                  <a:gd name="T80" fmla="*/ 633 w 669"/>
                  <a:gd name="T81" fmla="*/ 222 h 611"/>
                  <a:gd name="T82" fmla="*/ 476 w 669"/>
                  <a:gd name="T83" fmla="*/ 175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9" h="611">
                    <a:moveTo>
                      <a:pt x="442" y="161"/>
                    </a:moveTo>
                    <a:cubicBezTo>
                      <a:pt x="442" y="161"/>
                      <a:pt x="433" y="150"/>
                      <a:pt x="418" y="134"/>
                    </a:cubicBezTo>
                    <a:cubicBezTo>
                      <a:pt x="403" y="118"/>
                      <a:pt x="383" y="97"/>
                      <a:pt x="362" y="77"/>
                    </a:cubicBezTo>
                    <a:cubicBezTo>
                      <a:pt x="341" y="56"/>
                      <a:pt x="320" y="37"/>
                      <a:pt x="303" y="23"/>
                    </a:cubicBezTo>
                    <a:cubicBezTo>
                      <a:pt x="287" y="9"/>
                      <a:pt x="275" y="0"/>
                      <a:pt x="275" y="0"/>
                    </a:cubicBezTo>
                    <a:cubicBezTo>
                      <a:pt x="275" y="0"/>
                      <a:pt x="273" y="4"/>
                      <a:pt x="268" y="12"/>
                    </a:cubicBezTo>
                    <a:cubicBezTo>
                      <a:pt x="267" y="14"/>
                      <a:pt x="266" y="16"/>
                      <a:pt x="264" y="18"/>
                    </a:cubicBezTo>
                    <a:cubicBezTo>
                      <a:pt x="263" y="20"/>
                      <a:pt x="261" y="22"/>
                      <a:pt x="259" y="25"/>
                    </a:cubicBezTo>
                    <a:cubicBezTo>
                      <a:pt x="258" y="27"/>
                      <a:pt x="256" y="30"/>
                      <a:pt x="254" y="33"/>
                    </a:cubicBezTo>
                    <a:cubicBezTo>
                      <a:pt x="253" y="34"/>
                      <a:pt x="252" y="35"/>
                      <a:pt x="251" y="37"/>
                    </a:cubicBezTo>
                    <a:cubicBezTo>
                      <a:pt x="250" y="38"/>
                      <a:pt x="249" y="40"/>
                      <a:pt x="248" y="41"/>
                    </a:cubicBezTo>
                    <a:cubicBezTo>
                      <a:pt x="245" y="44"/>
                      <a:pt x="243" y="47"/>
                      <a:pt x="241" y="50"/>
                    </a:cubicBezTo>
                    <a:cubicBezTo>
                      <a:pt x="239" y="51"/>
                      <a:pt x="238" y="53"/>
                      <a:pt x="237" y="54"/>
                    </a:cubicBezTo>
                    <a:cubicBezTo>
                      <a:pt x="236" y="56"/>
                      <a:pt x="234" y="57"/>
                      <a:pt x="233" y="59"/>
                    </a:cubicBezTo>
                    <a:cubicBezTo>
                      <a:pt x="230" y="62"/>
                      <a:pt x="227" y="65"/>
                      <a:pt x="224" y="68"/>
                    </a:cubicBezTo>
                    <a:cubicBezTo>
                      <a:pt x="221" y="71"/>
                      <a:pt x="218" y="74"/>
                      <a:pt x="215" y="77"/>
                    </a:cubicBezTo>
                    <a:cubicBezTo>
                      <a:pt x="209" y="83"/>
                      <a:pt x="202" y="88"/>
                      <a:pt x="195" y="94"/>
                    </a:cubicBezTo>
                    <a:cubicBezTo>
                      <a:pt x="193" y="96"/>
                      <a:pt x="191" y="97"/>
                      <a:pt x="190" y="98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0" y="105"/>
                      <a:pt x="177" y="108"/>
                      <a:pt x="173" y="110"/>
                    </a:cubicBezTo>
                    <a:cubicBezTo>
                      <a:pt x="169" y="112"/>
                      <a:pt x="165" y="115"/>
                      <a:pt x="161" y="117"/>
                    </a:cubicBezTo>
                    <a:cubicBezTo>
                      <a:pt x="157" y="120"/>
                      <a:pt x="153" y="121"/>
                      <a:pt x="149" y="124"/>
                    </a:cubicBezTo>
                    <a:cubicBezTo>
                      <a:pt x="148" y="125"/>
                      <a:pt x="146" y="126"/>
                      <a:pt x="144" y="127"/>
                    </a:cubicBezTo>
                    <a:cubicBezTo>
                      <a:pt x="142" y="128"/>
                      <a:pt x="140" y="129"/>
                      <a:pt x="138" y="129"/>
                    </a:cubicBezTo>
                    <a:cubicBezTo>
                      <a:pt x="134" y="131"/>
                      <a:pt x="130" y="133"/>
                      <a:pt x="126" y="135"/>
                    </a:cubicBezTo>
                    <a:cubicBezTo>
                      <a:pt x="122" y="137"/>
                      <a:pt x="118" y="138"/>
                      <a:pt x="114" y="139"/>
                    </a:cubicBezTo>
                    <a:cubicBezTo>
                      <a:pt x="112" y="140"/>
                      <a:pt x="110" y="141"/>
                      <a:pt x="108" y="141"/>
                    </a:cubicBezTo>
                    <a:cubicBezTo>
                      <a:pt x="105" y="143"/>
                      <a:pt x="105" y="143"/>
                      <a:pt x="105" y="143"/>
                    </a:cubicBezTo>
                    <a:cubicBezTo>
                      <a:pt x="102" y="143"/>
                      <a:pt x="102" y="143"/>
                      <a:pt x="102" y="143"/>
                    </a:cubicBezTo>
                    <a:cubicBezTo>
                      <a:pt x="99" y="144"/>
                      <a:pt x="95" y="146"/>
                      <a:pt x="91" y="147"/>
                    </a:cubicBezTo>
                    <a:cubicBezTo>
                      <a:pt x="90" y="147"/>
                      <a:pt x="88" y="148"/>
                      <a:pt x="86" y="148"/>
                    </a:cubicBezTo>
                    <a:cubicBezTo>
                      <a:pt x="84" y="149"/>
                      <a:pt x="82" y="149"/>
                      <a:pt x="81" y="149"/>
                    </a:cubicBezTo>
                    <a:cubicBezTo>
                      <a:pt x="77" y="150"/>
                      <a:pt x="74" y="151"/>
                      <a:pt x="71" y="152"/>
                    </a:cubicBezTo>
                    <a:cubicBezTo>
                      <a:pt x="68" y="152"/>
                      <a:pt x="65" y="153"/>
                      <a:pt x="62" y="154"/>
                    </a:cubicBezTo>
                    <a:cubicBezTo>
                      <a:pt x="56" y="154"/>
                      <a:pt x="51" y="155"/>
                      <a:pt x="47" y="156"/>
                    </a:cubicBezTo>
                    <a:cubicBezTo>
                      <a:pt x="46" y="156"/>
                      <a:pt x="45" y="156"/>
                      <a:pt x="44" y="156"/>
                    </a:cubicBezTo>
                    <a:cubicBezTo>
                      <a:pt x="43" y="157"/>
                      <a:pt x="42" y="157"/>
                      <a:pt x="41" y="157"/>
                    </a:cubicBezTo>
                    <a:cubicBezTo>
                      <a:pt x="40" y="157"/>
                      <a:pt x="38" y="157"/>
                      <a:pt x="37" y="157"/>
                    </a:cubicBezTo>
                    <a:cubicBezTo>
                      <a:pt x="35" y="157"/>
                      <a:pt x="33" y="157"/>
                      <a:pt x="33" y="157"/>
                    </a:cubicBezTo>
                    <a:cubicBezTo>
                      <a:pt x="33" y="157"/>
                      <a:pt x="33" y="172"/>
                      <a:pt x="31" y="193"/>
                    </a:cubicBezTo>
                    <a:cubicBezTo>
                      <a:pt x="29" y="215"/>
                      <a:pt x="27" y="244"/>
                      <a:pt x="22" y="273"/>
                    </a:cubicBezTo>
                    <a:cubicBezTo>
                      <a:pt x="18" y="301"/>
                      <a:pt x="13" y="330"/>
                      <a:pt x="8" y="351"/>
                    </a:cubicBezTo>
                    <a:cubicBezTo>
                      <a:pt x="4" y="373"/>
                      <a:pt x="0" y="387"/>
                      <a:pt x="0" y="387"/>
                    </a:cubicBezTo>
                    <a:cubicBezTo>
                      <a:pt x="0" y="387"/>
                      <a:pt x="4" y="401"/>
                      <a:pt x="10" y="423"/>
                    </a:cubicBezTo>
                    <a:cubicBezTo>
                      <a:pt x="15" y="444"/>
                      <a:pt x="24" y="472"/>
                      <a:pt x="33" y="500"/>
                    </a:cubicBezTo>
                    <a:cubicBezTo>
                      <a:pt x="43" y="529"/>
                      <a:pt x="54" y="556"/>
                      <a:pt x="63" y="577"/>
                    </a:cubicBezTo>
                    <a:cubicBezTo>
                      <a:pt x="71" y="598"/>
                      <a:pt x="77" y="611"/>
                      <a:pt x="77" y="611"/>
                    </a:cubicBezTo>
                    <a:cubicBezTo>
                      <a:pt x="77" y="611"/>
                      <a:pt x="80" y="611"/>
                      <a:pt x="85" y="611"/>
                    </a:cubicBezTo>
                    <a:cubicBezTo>
                      <a:pt x="88" y="610"/>
                      <a:pt x="91" y="610"/>
                      <a:pt x="95" y="610"/>
                    </a:cubicBezTo>
                    <a:cubicBezTo>
                      <a:pt x="97" y="609"/>
                      <a:pt x="99" y="609"/>
                      <a:pt x="101" y="609"/>
                    </a:cubicBezTo>
                    <a:cubicBezTo>
                      <a:pt x="103" y="609"/>
                      <a:pt x="106" y="608"/>
                      <a:pt x="108" y="608"/>
                    </a:cubicBezTo>
                    <a:cubicBezTo>
                      <a:pt x="118" y="606"/>
                      <a:pt x="130" y="605"/>
                      <a:pt x="143" y="602"/>
                    </a:cubicBezTo>
                    <a:cubicBezTo>
                      <a:pt x="150" y="601"/>
                      <a:pt x="157" y="600"/>
                      <a:pt x="165" y="598"/>
                    </a:cubicBezTo>
                    <a:cubicBezTo>
                      <a:pt x="173" y="596"/>
                      <a:pt x="181" y="595"/>
                      <a:pt x="189" y="593"/>
                    </a:cubicBezTo>
                    <a:cubicBezTo>
                      <a:pt x="193" y="592"/>
                      <a:pt x="197" y="591"/>
                      <a:pt x="202" y="590"/>
                    </a:cubicBezTo>
                    <a:cubicBezTo>
                      <a:pt x="206" y="588"/>
                      <a:pt x="210" y="587"/>
                      <a:pt x="215" y="586"/>
                    </a:cubicBezTo>
                    <a:cubicBezTo>
                      <a:pt x="224" y="583"/>
                      <a:pt x="233" y="580"/>
                      <a:pt x="242" y="578"/>
                    </a:cubicBezTo>
                    <a:cubicBezTo>
                      <a:pt x="245" y="577"/>
                      <a:pt x="247" y="576"/>
                      <a:pt x="250" y="575"/>
                    </a:cubicBezTo>
                    <a:cubicBezTo>
                      <a:pt x="252" y="575"/>
                      <a:pt x="254" y="574"/>
                      <a:pt x="257" y="573"/>
                    </a:cubicBezTo>
                    <a:cubicBezTo>
                      <a:pt x="262" y="571"/>
                      <a:pt x="266" y="569"/>
                      <a:pt x="271" y="568"/>
                    </a:cubicBezTo>
                    <a:cubicBezTo>
                      <a:pt x="281" y="564"/>
                      <a:pt x="291" y="560"/>
                      <a:pt x="301" y="556"/>
                    </a:cubicBezTo>
                    <a:cubicBezTo>
                      <a:pt x="311" y="552"/>
                      <a:pt x="321" y="547"/>
                      <a:pt x="331" y="543"/>
                    </a:cubicBezTo>
                    <a:cubicBezTo>
                      <a:pt x="336" y="540"/>
                      <a:pt x="341" y="538"/>
                      <a:pt x="346" y="535"/>
                    </a:cubicBezTo>
                    <a:cubicBezTo>
                      <a:pt x="351" y="533"/>
                      <a:pt x="356" y="530"/>
                      <a:pt x="362" y="527"/>
                    </a:cubicBezTo>
                    <a:cubicBezTo>
                      <a:pt x="372" y="522"/>
                      <a:pt x="382" y="517"/>
                      <a:pt x="392" y="511"/>
                    </a:cubicBezTo>
                    <a:cubicBezTo>
                      <a:pt x="402" y="505"/>
                      <a:pt x="411" y="499"/>
                      <a:pt x="421" y="493"/>
                    </a:cubicBezTo>
                    <a:cubicBezTo>
                      <a:pt x="431" y="487"/>
                      <a:pt x="440" y="480"/>
                      <a:pt x="450" y="473"/>
                    </a:cubicBezTo>
                    <a:cubicBezTo>
                      <a:pt x="455" y="470"/>
                      <a:pt x="459" y="466"/>
                      <a:pt x="464" y="463"/>
                    </a:cubicBezTo>
                    <a:cubicBezTo>
                      <a:pt x="468" y="459"/>
                      <a:pt x="473" y="456"/>
                      <a:pt x="477" y="452"/>
                    </a:cubicBezTo>
                    <a:cubicBezTo>
                      <a:pt x="495" y="438"/>
                      <a:pt x="512" y="424"/>
                      <a:pt x="528" y="409"/>
                    </a:cubicBezTo>
                    <a:cubicBezTo>
                      <a:pt x="536" y="401"/>
                      <a:pt x="543" y="394"/>
                      <a:pt x="551" y="387"/>
                    </a:cubicBezTo>
                    <a:cubicBezTo>
                      <a:pt x="558" y="379"/>
                      <a:pt x="564" y="372"/>
                      <a:pt x="571" y="365"/>
                    </a:cubicBezTo>
                    <a:cubicBezTo>
                      <a:pt x="574" y="361"/>
                      <a:pt x="578" y="357"/>
                      <a:pt x="581" y="354"/>
                    </a:cubicBezTo>
                    <a:cubicBezTo>
                      <a:pt x="584" y="350"/>
                      <a:pt x="587" y="347"/>
                      <a:pt x="590" y="343"/>
                    </a:cubicBezTo>
                    <a:cubicBezTo>
                      <a:pt x="596" y="336"/>
                      <a:pt x="601" y="329"/>
                      <a:pt x="606" y="323"/>
                    </a:cubicBezTo>
                    <a:cubicBezTo>
                      <a:pt x="609" y="319"/>
                      <a:pt x="612" y="316"/>
                      <a:pt x="614" y="313"/>
                    </a:cubicBezTo>
                    <a:cubicBezTo>
                      <a:pt x="617" y="310"/>
                      <a:pt x="619" y="306"/>
                      <a:pt x="621" y="303"/>
                    </a:cubicBezTo>
                    <a:cubicBezTo>
                      <a:pt x="626" y="297"/>
                      <a:pt x="630" y="291"/>
                      <a:pt x="634" y="286"/>
                    </a:cubicBezTo>
                    <a:cubicBezTo>
                      <a:pt x="638" y="280"/>
                      <a:pt x="641" y="275"/>
                      <a:pt x="645" y="270"/>
                    </a:cubicBezTo>
                    <a:cubicBezTo>
                      <a:pt x="648" y="265"/>
                      <a:pt x="651" y="260"/>
                      <a:pt x="653" y="256"/>
                    </a:cubicBezTo>
                    <a:cubicBezTo>
                      <a:pt x="664" y="240"/>
                      <a:pt x="669" y="230"/>
                      <a:pt x="669" y="230"/>
                    </a:cubicBezTo>
                    <a:cubicBezTo>
                      <a:pt x="669" y="230"/>
                      <a:pt x="655" y="227"/>
                      <a:pt x="633" y="222"/>
                    </a:cubicBezTo>
                    <a:cubicBezTo>
                      <a:pt x="611" y="217"/>
                      <a:pt x="582" y="209"/>
                      <a:pt x="554" y="201"/>
                    </a:cubicBezTo>
                    <a:cubicBezTo>
                      <a:pt x="525" y="192"/>
                      <a:pt x="497" y="182"/>
                      <a:pt x="476" y="175"/>
                    </a:cubicBezTo>
                    <a:cubicBezTo>
                      <a:pt x="456" y="167"/>
                      <a:pt x="442" y="161"/>
                      <a:pt x="442" y="16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44">
                <a:extLst>
                  <a:ext uri="{FF2B5EF4-FFF2-40B4-BE49-F238E27FC236}">
                    <a16:creationId xmlns:a16="http://schemas.microsoft.com/office/drawing/2014/main" xmlns="" id="{500F600F-A9FE-4972-B61B-0ECE758D8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1105" y="3028121"/>
                <a:ext cx="1336673" cy="1876309"/>
              </a:xfrm>
              <a:custGeom>
                <a:avLst/>
                <a:gdLst>
                  <a:gd name="T0" fmla="*/ 188 w 501"/>
                  <a:gd name="T1" fmla="*/ 169 h 703"/>
                  <a:gd name="T2" fmla="*/ 34 w 501"/>
                  <a:gd name="T3" fmla="*/ 213 h 703"/>
                  <a:gd name="T4" fmla="*/ 7 w 501"/>
                  <a:gd name="T5" fmla="*/ 238 h 703"/>
                  <a:gd name="T6" fmla="*/ 14 w 501"/>
                  <a:gd name="T7" fmla="*/ 252 h 703"/>
                  <a:gd name="T8" fmla="*/ 20 w 501"/>
                  <a:gd name="T9" fmla="*/ 265 h 703"/>
                  <a:gd name="T10" fmla="*/ 26 w 501"/>
                  <a:gd name="T11" fmla="*/ 281 h 703"/>
                  <a:gd name="T12" fmla="*/ 30 w 501"/>
                  <a:gd name="T13" fmla="*/ 292 h 703"/>
                  <a:gd name="T14" fmla="*/ 36 w 501"/>
                  <a:gd name="T15" fmla="*/ 316 h 703"/>
                  <a:gd name="T16" fmla="*/ 42 w 501"/>
                  <a:gd name="T17" fmla="*/ 349 h 703"/>
                  <a:gd name="T18" fmla="*/ 44 w 501"/>
                  <a:gd name="T19" fmla="*/ 370 h 703"/>
                  <a:gd name="T20" fmla="*/ 44 w 501"/>
                  <a:gd name="T21" fmla="*/ 397 h 703"/>
                  <a:gd name="T22" fmla="*/ 43 w 501"/>
                  <a:gd name="T23" fmla="*/ 410 h 703"/>
                  <a:gd name="T24" fmla="*/ 40 w 501"/>
                  <a:gd name="T25" fmla="*/ 435 h 703"/>
                  <a:gd name="T26" fmla="*/ 39 w 501"/>
                  <a:gd name="T27" fmla="*/ 444 h 703"/>
                  <a:gd name="T28" fmla="*/ 35 w 501"/>
                  <a:gd name="T29" fmla="*/ 459 h 703"/>
                  <a:gd name="T30" fmla="*/ 32 w 501"/>
                  <a:gd name="T31" fmla="*/ 469 h 703"/>
                  <a:gd name="T32" fmla="*/ 26 w 501"/>
                  <a:gd name="T33" fmla="*/ 488 h 703"/>
                  <a:gd name="T34" fmla="*/ 20 w 501"/>
                  <a:gd name="T35" fmla="*/ 505 h 703"/>
                  <a:gd name="T36" fmla="*/ 17 w 501"/>
                  <a:gd name="T37" fmla="*/ 511 h 703"/>
                  <a:gd name="T38" fmla="*/ 45 w 501"/>
                  <a:gd name="T39" fmla="*/ 534 h 703"/>
                  <a:gd name="T40" fmla="*/ 171 w 501"/>
                  <a:gd name="T41" fmla="*/ 633 h 703"/>
                  <a:gd name="T42" fmla="*/ 233 w 501"/>
                  <a:gd name="T43" fmla="*/ 667 h 703"/>
                  <a:gd name="T44" fmla="*/ 393 w 501"/>
                  <a:gd name="T45" fmla="*/ 699 h 703"/>
                  <a:gd name="T46" fmla="*/ 434 w 501"/>
                  <a:gd name="T47" fmla="*/ 696 h 703"/>
                  <a:gd name="T48" fmla="*/ 440 w 501"/>
                  <a:gd name="T49" fmla="*/ 681 h 703"/>
                  <a:gd name="T50" fmla="*/ 456 w 501"/>
                  <a:gd name="T51" fmla="*/ 641 h 703"/>
                  <a:gd name="T52" fmla="*/ 470 w 501"/>
                  <a:gd name="T53" fmla="*/ 597 h 703"/>
                  <a:gd name="T54" fmla="*/ 477 w 501"/>
                  <a:gd name="T55" fmla="*/ 571 h 703"/>
                  <a:gd name="T56" fmla="*/ 486 w 501"/>
                  <a:gd name="T57" fmla="*/ 536 h 703"/>
                  <a:gd name="T58" fmla="*/ 490 w 501"/>
                  <a:gd name="T59" fmla="*/ 513 h 703"/>
                  <a:gd name="T60" fmla="*/ 498 w 501"/>
                  <a:gd name="T61" fmla="*/ 449 h 703"/>
                  <a:gd name="T62" fmla="*/ 500 w 501"/>
                  <a:gd name="T63" fmla="*/ 415 h 703"/>
                  <a:gd name="T64" fmla="*/ 500 w 501"/>
                  <a:gd name="T65" fmla="*/ 346 h 703"/>
                  <a:gd name="T66" fmla="*/ 495 w 501"/>
                  <a:gd name="T67" fmla="*/ 294 h 703"/>
                  <a:gd name="T68" fmla="*/ 480 w 501"/>
                  <a:gd name="T69" fmla="*/ 212 h 703"/>
                  <a:gd name="T70" fmla="*/ 464 w 501"/>
                  <a:gd name="T71" fmla="*/ 152 h 703"/>
                  <a:gd name="T72" fmla="*/ 455 w 501"/>
                  <a:gd name="T73" fmla="*/ 125 h 703"/>
                  <a:gd name="T74" fmla="*/ 441 w 501"/>
                  <a:gd name="T75" fmla="*/ 89 h 703"/>
                  <a:gd name="T76" fmla="*/ 427 w 501"/>
                  <a:gd name="T77" fmla="*/ 58 h 703"/>
                  <a:gd name="T78" fmla="*/ 411 w 501"/>
                  <a:gd name="T79" fmla="*/ 27 h 703"/>
                  <a:gd name="T80" fmla="*/ 371 w 501"/>
                  <a:gd name="T81" fmla="*/ 27 h 703"/>
                  <a:gd name="T82" fmla="*/ 252 w 501"/>
                  <a:gd name="T83" fmla="*/ 139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01" h="703">
                    <a:moveTo>
                      <a:pt x="223" y="162"/>
                    </a:moveTo>
                    <a:cubicBezTo>
                      <a:pt x="223" y="162"/>
                      <a:pt x="209" y="165"/>
                      <a:pt x="188" y="169"/>
                    </a:cubicBezTo>
                    <a:cubicBezTo>
                      <a:pt x="166" y="174"/>
                      <a:pt x="138" y="181"/>
                      <a:pt x="110" y="189"/>
                    </a:cubicBezTo>
                    <a:cubicBezTo>
                      <a:pt x="82" y="197"/>
                      <a:pt x="54" y="206"/>
                      <a:pt x="34" y="213"/>
                    </a:cubicBezTo>
                    <a:cubicBezTo>
                      <a:pt x="14" y="221"/>
                      <a:pt x="0" y="226"/>
                      <a:pt x="0" y="226"/>
                    </a:cubicBezTo>
                    <a:cubicBezTo>
                      <a:pt x="0" y="226"/>
                      <a:pt x="3" y="230"/>
                      <a:pt x="7" y="238"/>
                    </a:cubicBezTo>
                    <a:cubicBezTo>
                      <a:pt x="8" y="240"/>
                      <a:pt x="9" y="242"/>
                      <a:pt x="10" y="244"/>
                    </a:cubicBezTo>
                    <a:cubicBezTo>
                      <a:pt x="11" y="247"/>
                      <a:pt x="12" y="249"/>
                      <a:pt x="14" y="252"/>
                    </a:cubicBezTo>
                    <a:cubicBezTo>
                      <a:pt x="15" y="255"/>
                      <a:pt x="16" y="258"/>
                      <a:pt x="18" y="261"/>
                    </a:cubicBezTo>
                    <a:cubicBezTo>
                      <a:pt x="18" y="262"/>
                      <a:pt x="19" y="264"/>
                      <a:pt x="20" y="265"/>
                    </a:cubicBezTo>
                    <a:cubicBezTo>
                      <a:pt x="21" y="267"/>
                      <a:pt x="21" y="269"/>
                      <a:pt x="22" y="270"/>
                    </a:cubicBezTo>
                    <a:cubicBezTo>
                      <a:pt x="23" y="274"/>
                      <a:pt x="24" y="277"/>
                      <a:pt x="26" y="281"/>
                    </a:cubicBezTo>
                    <a:cubicBezTo>
                      <a:pt x="26" y="283"/>
                      <a:pt x="27" y="284"/>
                      <a:pt x="28" y="286"/>
                    </a:cubicBezTo>
                    <a:cubicBezTo>
                      <a:pt x="28" y="288"/>
                      <a:pt x="29" y="290"/>
                      <a:pt x="30" y="292"/>
                    </a:cubicBezTo>
                    <a:cubicBezTo>
                      <a:pt x="31" y="296"/>
                      <a:pt x="32" y="300"/>
                      <a:pt x="33" y="304"/>
                    </a:cubicBezTo>
                    <a:cubicBezTo>
                      <a:pt x="35" y="308"/>
                      <a:pt x="35" y="312"/>
                      <a:pt x="36" y="316"/>
                    </a:cubicBezTo>
                    <a:cubicBezTo>
                      <a:pt x="39" y="325"/>
                      <a:pt x="40" y="334"/>
                      <a:pt x="41" y="343"/>
                    </a:cubicBezTo>
                    <a:cubicBezTo>
                      <a:pt x="42" y="345"/>
                      <a:pt x="42" y="347"/>
                      <a:pt x="42" y="349"/>
                    </a:cubicBezTo>
                    <a:cubicBezTo>
                      <a:pt x="43" y="356"/>
                      <a:pt x="43" y="356"/>
                      <a:pt x="43" y="356"/>
                    </a:cubicBezTo>
                    <a:cubicBezTo>
                      <a:pt x="43" y="361"/>
                      <a:pt x="44" y="365"/>
                      <a:pt x="44" y="370"/>
                    </a:cubicBezTo>
                    <a:cubicBezTo>
                      <a:pt x="44" y="374"/>
                      <a:pt x="44" y="379"/>
                      <a:pt x="45" y="383"/>
                    </a:cubicBezTo>
                    <a:cubicBezTo>
                      <a:pt x="45" y="388"/>
                      <a:pt x="44" y="392"/>
                      <a:pt x="44" y="397"/>
                    </a:cubicBezTo>
                    <a:cubicBezTo>
                      <a:pt x="44" y="399"/>
                      <a:pt x="44" y="401"/>
                      <a:pt x="44" y="403"/>
                    </a:cubicBezTo>
                    <a:cubicBezTo>
                      <a:pt x="44" y="406"/>
                      <a:pt x="44" y="408"/>
                      <a:pt x="43" y="410"/>
                    </a:cubicBezTo>
                    <a:cubicBezTo>
                      <a:pt x="43" y="414"/>
                      <a:pt x="42" y="419"/>
                      <a:pt x="42" y="423"/>
                    </a:cubicBezTo>
                    <a:cubicBezTo>
                      <a:pt x="42" y="427"/>
                      <a:pt x="41" y="431"/>
                      <a:pt x="40" y="435"/>
                    </a:cubicBezTo>
                    <a:cubicBezTo>
                      <a:pt x="40" y="437"/>
                      <a:pt x="39" y="439"/>
                      <a:pt x="39" y="441"/>
                    </a:cubicBezTo>
                    <a:cubicBezTo>
                      <a:pt x="39" y="444"/>
                      <a:pt x="39" y="444"/>
                      <a:pt x="39" y="444"/>
                    </a:cubicBezTo>
                    <a:cubicBezTo>
                      <a:pt x="38" y="447"/>
                      <a:pt x="38" y="447"/>
                      <a:pt x="38" y="447"/>
                    </a:cubicBezTo>
                    <a:cubicBezTo>
                      <a:pt x="37" y="451"/>
                      <a:pt x="36" y="455"/>
                      <a:pt x="35" y="459"/>
                    </a:cubicBezTo>
                    <a:cubicBezTo>
                      <a:pt x="35" y="460"/>
                      <a:pt x="34" y="462"/>
                      <a:pt x="34" y="464"/>
                    </a:cubicBezTo>
                    <a:cubicBezTo>
                      <a:pt x="33" y="466"/>
                      <a:pt x="33" y="467"/>
                      <a:pt x="32" y="469"/>
                    </a:cubicBezTo>
                    <a:cubicBezTo>
                      <a:pt x="31" y="473"/>
                      <a:pt x="30" y="476"/>
                      <a:pt x="29" y="479"/>
                    </a:cubicBezTo>
                    <a:cubicBezTo>
                      <a:pt x="28" y="482"/>
                      <a:pt x="28" y="485"/>
                      <a:pt x="26" y="488"/>
                    </a:cubicBezTo>
                    <a:cubicBezTo>
                      <a:pt x="24" y="493"/>
                      <a:pt x="22" y="498"/>
                      <a:pt x="21" y="502"/>
                    </a:cubicBezTo>
                    <a:cubicBezTo>
                      <a:pt x="21" y="503"/>
                      <a:pt x="20" y="504"/>
                      <a:pt x="20" y="505"/>
                    </a:cubicBezTo>
                    <a:cubicBezTo>
                      <a:pt x="19" y="505"/>
                      <a:pt x="19" y="506"/>
                      <a:pt x="19" y="507"/>
                    </a:cubicBezTo>
                    <a:cubicBezTo>
                      <a:pt x="18" y="508"/>
                      <a:pt x="17" y="510"/>
                      <a:pt x="17" y="511"/>
                    </a:cubicBezTo>
                    <a:cubicBezTo>
                      <a:pt x="16" y="513"/>
                      <a:pt x="15" y="514"/>
                      <a:pt x="15" y="514"/>
                    </a:cubicBezTo>
                    <a:cubicBezTo>
                      <a:pt x="15" y="514"/>
                      <a:pt x="28" y="522"/>
                      <a:pt x="45" y="534"/>
                    </a:cubicBezTo>
                    <a:cubicBezTo>
                      <a:pt x="63" y="546"/>
                      <a:pt x="87" y="563"/>
                      <a:pt x="110" y="581"/>
                    </a:cubicBezTo>
                    <a:cubicBezTo>
                      <a:pt x="132" y="599"/>
                      <a:pt x="155" y="618"/>
                      <a:pt x="171" y="633"/>
                    </a:cubicBezTo>
                    <a:cubicBezTo>
                      <a:pt x="187" y="648"/>
                      <a:pt x="198" y="658"/>
                      <a:pt x="198" y="658"/>
                    </a:cubicBezTo>
                    <a:cubicBezTo>
                      <a:pt x="198" y="658"/>
                      <a:pt x="212" y="662"/>
                      <a:pt x="233" y="667"/>
                    </a:cubicBezTo>
                    <a:cubicBezTo>
                      <a:pt x="255" y="673"/>
                      <a:pt x="283" y="680"/>
                      <a:pt x="313" y="686"/>
                    </a:cubicBezTo>
                    <a:cubicBezTo>
                      <a:pt x="342" y="691"/>
                      <a:pt x="371" y="696"/>
                      <a:pt x="393" y="699"/>
                    </a:cubicBezTo>
                    <a:cubicBezTo>
                      <a:pt x="416" y="702"/>
                      <a:pt x="431" y="703"/>
                      <a:pt x="431" y="703"/>
                    </a:cubicBezTo>
                    <a:cubicBezTo>
                      <a:pt x="431" y="703"/>
                      <a:pt x="432" y="700"/>
                      <a:pt x="434" y="696"/>
                    </a:cubicBezTo>
                    <a:cubicBezTo>
                      <a:pt x="435" y="693"/>
                      <a:pt x="436" y="690"/>
                      <a:pt x="438" y="687"/>
                    </a:cubicBezTo>
                    <a:cubicBezTo>
                      <a:pt x="439" y="685"/>
                      <a:pt x="440" y="683"/>
                      <a:pt x="440" y="681"/>
                    </a:cubicBezTo>
                    <a:cubicBezTo>
                      <a:pt x="441" y="679"/>
                      <a:pt x="442" y="677"/>
                      <a:pt x="443" y="675"/>
                    </a:cubicBezTo>
                    <a:cubicBezTo>
                      <a:pt x="447" y="665"/>
                      <a:pt x="451" y="654"/>
                      <a:pt x="456" y="641"/>
                    </a:cubicBezTo>
                    <a:cubicBezTo>
                      <a:pt x="458" y="635"/>
                      <a:pt x="461" y="628"/>
                      <a:pt x="463" y="620"/>
                    </a:cubicBezTo>
                    <a:cubicBezTo>
                      <a:pt x="465" y="613"/>
                      <a:pt x="468" y="605"/>
                      <a:pt x="470" y="597"/>
                    </a:cubicBezTo>
                    <a:cubicBezTo>
                      <a:pt x="471" y="593"/>
                      <a:pt x="473" y="589"/>
                      <a:pt x="474" y="584"/>
                    </a:cubicBezTo>
                    <a:cubicBezTo>
                      <a:pt x="475" y="580"/>
                      <a:pt x="476" y="576"/>
                      <a:pt x="477" y="571"/>
                    </a:cubicBezTo>
                    <a:cubicBezTo>
                      <a:pt x="479" y="562"/>
                      <a:pt x="482" y="553"/>
                      <a:pt x="484" y="543"/>
                    </a:cubicBezTo>
                    <a:cubicBezTo>
                      <a:pt x="484" y="541"/>
                      <a:pt x="485" y="538"/>
                      <a:pt x="486" y="536"/>
                    </a:cubicBezTo>
                    <a:cubicBezTo>
                      <a:pt x="486" y="533"/>
                      <a:pt x="486" y="531"/>
                      <a:pt x="487" y="528"/>
                    </a:cubicBezTo>
                    <a:cubicBezTo>
                      <a:pt x="488" y="523"/>
                      <a:pt x="489" y="518"/>
                      <a:pt x="490" y="513"/>
                    </a:cubicBezTo>
                    <a:cubicBezTo>
                      <a:pt x="491" y="503"/>
                      <a:pt x="493" y="492"/>
                      <a:pt x="495" y="482"/>
                    </a:cubicBezTo>
                    <a:cubicBezTo>
                      <a:pt x="496" y="471"/>
                      <a:pt x="497" y="460"/>
                      <a:pt x="498" y="449"/>
                    </a:cubicBezTo>
                    <a:cubicBezTo>
                      <a:pt x="498" y="443"/>
                      <a:pt x="499" y="438"/>
                      <a:pt x="499" y="432"/>
                    </a:cubicBezTo>
                    <a:cubicBezTo>
                      <a:pt x="500" y="426"/>
                      <a:pt x="500" y="421"/>
                      <a:pt x="500" y="415"/>
                    </a:cubicBezTo>
                    <a:cubicBezTo>
                      <a:pt x="500" y="404"/>
                      <a:pt x="501" y="392"/>
                      <a:pt x="501" y="381"/>
                    </a:cubicBezTo>
                    <a:cubicBezTo>
                      <a:pt x="501" y="369"/>
                      <a:pt x="500" y="357"/>
                      <a:pt x="500" y="346"/>
                    </a:cubicBezTo>
                    <a:cubicBezTo>
                      <a:pt x="499" y="334"/>
                      <a:pt x="498" y="323"/>
                      <a:pt x="497" y="311"/>
                    </a:cubicBezTo>
                    <a:cubicBezTo>
                      <a:pt x="496" y="305"/>
                      <a:pt x="496" y="300"/>
                      <a:pt x="495" y="294"/>
                    </a:cubicBezTo>
                    <a:cubicBezTo>
                      <a:pt x="495" y="288"/>
                      <a:pt x="494" y="283"/>
                      <a:pt x="493" y="277"/>
                    </a:cubicBezTo>
                    <a:cubicBezTo>
                      <a:pt x="489" y="255"/>
                      <a:pt x="486" y="232"/>
                      <a:pt x="480" y="212"/>
                    </a:cubicBezTo>
                    <a:cubicBezTo>
                      <a:pt x="478" y="201"/>
                      <a:pt x="476" y="191"/>
                      <a:pt x="473" y="181"/>
                    </a:cubicBezTo>
                    <a:cubicBezTo>
                      <a:pt x="470" y="171"/>
                      <a:pt x="467" y="161"/>
                      <a:pt x="464" y="152"/>
                    </a:cubicBezTo>
                    <a:cubicBezTo>
                      <a:pt x="462" y="147"/>
                      <a:pt x="461" y="143"/>
                      <a:pt x="459" y="138"/>
                    </a:cubicBezTo>
                    <a:cubicBezTo>
                      <a:pt x="458" y="134"/>
                      <a:pt x="456" y="129"/>
                      <a:pt x="455" y="125"/>
                    </a:cubicBezTo>
                    <a:cubicBezTo>
                      <a:pt x="451" y="117"/>
                      <a:pt x="448" y="108"/>
                      <a:pt x="445" y="100"/>
                    </a:cubicBezTo>
                    <a:cubicBezTo>
                      <a:pt x="444" y="96"/>
                      <a:pt x="442" y="93"/>
                      <a:pt x="441" y="89"/>
                    </a:cubicBezTo>
                    <a:cubicBezTo>
                      <a:pt x="439" y="85"/>
                      <a:pt x="437" y="82"/>
                      <a:pt x="436" y="78"/>
                    </a:cubicBezTo>
                    <a:cubicBezTo>
                      <a:pt x="433" y="71"/>
                      <a:pt x="430" y="64"/>
                      <a:pt x="427" y="58"/>
                    </a:cubicBezTo>
                    <a:cubicBezTo>
                      <a:pt x="424" y="52"/>
                      <a:pt x="421" y="46"/>
                      <a:pt x="419" y="41"/>
                    </a:cubicBezTo>
                    <a:cubicBezTo>
                      <a:pt x="416" y="36"/>
                      <a:pt x="413" y="31"/>
                      <a:pt x="411" y="27"/>
                    </a:cubicBezTo>
                    <a:cubicBezTo>
                      <a:pt x="402" y="10"/>
                      <a:pt x="397" y="0"/>
                      <a:pt x="397" y="0"/>
                    </a:cubicBezTo>
                    <a:cubicBezTo>
                      <a:pt x="397" y="0"/>
                      <a:pt x="386" y="11"/>
                      <a:pt x="371" y="27"/>
                    </a:cubicBezTo>
                    <a:cubicBezTo>
                      <a:pt x="356" y="44"/>
                      <a:pt x="335" y="65"/>
                      <a:pt x="313" y="85"/>
                    </a:cubicBezTo>
                    <a:cubicBezTo>
                      <a:pt x="292" y="105"/>
                      <a:pt x="269" y="125"/>
                      <a:pt x="252" y="139"/>
                    </a:cubicBezTo>
                    <a:cubicBezTo>
                      <a:pt x="235" y="153"/>
                      <a:pt x="223" y="162"/>
                      <a:pt x="223" y="16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45">
                <a:extLst>
                  <a:ext uri="{FF2B5EF4-FFF2-40B4-BE49-F238E27FC236}">
                    <a16:creationId xmlns:a16="http://schemas.microsoft.com/office/drawing/2014/main" xmlns="" id="{B1FF3CD6-D2A8-40B8-818A-1888D4BA0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1644" y="1979330"/>
                <a:ext cx="1676486" cy="1569236"/>
              </a:xfrm>
              <a:custGeom>
                <a:avLst/>
                <a:gdLst>
                  <a:gd name="T0" fmla="*/ 45 w 628"/>
                  <a:gd name="T1" fmla="*/ 266 h 588"/>
                  <a:gd name="T2" fmla="*/ 6 w 628"/>
                  <a:gd name="T3" fmla="*/ 421 h 588"/>
                  <a:gd name="T4" fmla="*/ 14 w 628"/>
                  <a:gd name="T5" fmla="*/ 457 h 588"/>
                  <a:gd name="T6" fmla="*/ 29 w 628"/>
                  <a:gd name="T7" fmla="*/ 458 h 588"/>
                  <a:gd name="T8" fmla="*/ 44 w 628"/>
                  <a:gd name="T9" fmla="*/ 459 h 588"/>
                  <a:gd name="T10" fmla="*/ 60 w 628"/>
                  <a:gd name="T11" fmla="*/ 462 h 588"/>
                  <a:gd name="T12" fmla="*/ 72 w 628"/>
                  <a:gd name="T13" fmla="*/ 464 h 588"/>
                  <a:gd name="T14" fmla="*/ 96 w 628"/>
                  <a:gd name="T15" fmla="*/ 471 h 588"/>
                  <a:gd name="T16" fmla="*/ 128 w 628"/>
                  <a:gd name="T17" fmla="*/ 482 h 588"/>
                  <a:gd name="T18" fmla="*/ 146 w 628"/>
                  <a:gd name="T19" fmla="*/ 491 h 588"/>
                  <a:gd name="T20" fmla="*/ 170 w 628"/>
                  <a:gd name="T21" fmla="*/ 504 h 588"/>
                  <a:gd name="T22" fmla="*/ 181 w 628"/>
                  <a:gd name="T23" fmla="*/ 511 h 588"/>
                  <a:gd name="T24" fmla="*/ 201 w 628"/>
                  <a:gd name="T25" fmla="*/ 527 h 588"/>
                  <a:gd name="T26" fmla="*/ 208 w 628"/>
                  <a:gd name="T27" fmla="*/ 533 h 588"/>
                  <a:gd name="T28" fmla="*/ 219 w 628"/>
                  <a:gd name="T29" fmla="*/ 543 h 588"/>
                  <a:gd name="T30" fmla="*/ 227 w 628"/>
                  <a:gd name="T31" fmla="*/ 551 h 588"/>
                  <a:gd name="T32" fmla="*/ 240 w 628"/>
                  <a:gd name="T33" fmla="*/ 565 h 588"/>
                  <a:gd name="T34" fmla="*/ 251 w 628"/>
                  <a:gd name="T35" fmla="*/ 579 h 588"/>
                  <a:gd name="T36" fmla="*/ 255 w 628"/>
                  <a:gd name="T37" fmla="*/ 585 h 588"/>
                  <a:gd name="T38" fmla="*/ 289 w 628"/>
                  <a:gd name="T39" fmla="*/ 572 h 588"/>
                  <a:gd name="T40" fmla="*/ 438 w 628"/>
                  <a:gd name="T41" fmla="*/ 512 h 588"/>
                  <a:gd name="T42" fmla="*/ 499 w 628"/>
                  <a:gd name="T43" fmla="*/ 476 h 588"/>
                  <a:gd name="T44" fmla="*/ 606 w 628"/>
                  <a:gd name="T45" fmla="*/ 353 h 588"/>
                  <a:gd name="T46" fmla="*/ 624 w 628"/>
                  <a:gd name="T47" fmla="*/ 316 h 588"/>
                  <a:gd name="T48" fmla="*/ 614 w 628"/>
                  <a:gd name="T49" fmla="*/ 303 h 588"/>
                  <a:gd name="T50" fmla="*/ 588 w 628"/>
                  <a:gd name="T51" fmla="*/ 270 h 588"/>
                  <a:gd name="T52" fmla="*/ 556 w 628"/>
                  <a:gd name="T53" fmla="*/ 235 h 588"/>
                  <a:gd name="T54" fmla="*/ 537 w 628"/>
                  <a:gd name="T55" fmla="*/ 216 h 588"/>
                  <a:gd name="T56" fmla="*/ 511 w 628"/>
                  <a:gd name="T57" fmla="*/ 191 h 588"/>
                  <a:gd name="T58" fmla="*/ 493 w 628"/>
                  <a:gd name="T59" fmla="*/ 177 h 588"/>
                  <a:gd name="T60" fmla="*/ 442 w 628"/>
                  <a:gd name="T61" fmla="*/ 137 h 588"/>
                  <a:gd name="T62" fmla="*/ 414 w 628"/>
                  <a:gd name="T63" fmla="*/ 118 h 588"/>
                  <a:gd name="T64" fmla="*/ 354 w 628"/>
                  <a:gd name="T65" fmla="*/ 84 h 588"/>
                  <a:gd name="T66" fmla="*/ 306 w 628"/>
                  <a:gd name="T67" fmla="*/ 62 h 588"/>
                  <a:gd name="T68" fmla="*/ 228 w 628"/>
                  <a:gd name="T69" fmla="*/ 34 h 588"/>
                  <a:gd name="T70" fmla="*/ 168 w 628"/>
                  <a:gd name="T71" fmla="*/ 18 h 588"/>
                  <a:gd name="T72" fmla="*/ 140 w 628"/>
                  <a:gd name="T73" fmla="*/ 13 h 588"/>
                  <a:gd name="T74" fmla="*/ 101 w 628"/>
                  <a:gd name="T75" fmla="*/ 7 h 588"/>
                  <a:gd name="T76" fmla="*/ 68 w 628"/>
                  <a:gd name="T77" fmla="*/ 4 h 588"/>
                  <a:gd name="T78" fmla="*/ 33 w 628"/>
                  <a:gd name="T79" fmla="*/ 1 h 588"/>
                  <a:gd name="T80" fmla="*/ 13 w 628"/>
                  <a:gd name="T81" fmla="*/ 36 h 588"/>
                  <a:gd name="T82" fmla="*/ 51 w 628"/>
                  <a:gd name="T83" fmla="*/ 195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8" h="588">
                    <a:moveTo>
                      <a:pt x="56" y="232"/>
                    </a:moveTo>
                    <a:cubicBezTo>
                      <a:pt x="56" y="232"/>
                      <a:pt x="51" y="245"/>
                      <a:pt x="45" y="266"/>
                    </a:cubicBezTo>
                    <a:cubicBezTo>
                      <a:pt x="38" y="287"/>
                      <a:pt x="30" y="315"/>
                      <a:pt x="23" y="343"/>
                    </a:cubicBezTo>
                    <a:cubicBezTo>
                      <a:pt x="16" y="372"/>
                      <a:pt x="10" y="400"/>
                      <a:pt x="6" y="421"/>
                    </a:cubicBezTo>
                    <a:cubicBezTo>
                      <a:pt x="2" y="442"/>
                      <a:pt x="0" y="457"/>
                      <a:pt x="0" y="457"/>
                    </a:cubicBezTo>
                    <a:cubicBezTo>
                      <a:pt x="0" y="457"/>
                      <a:pt x="5" y="457"/>
                      <a:pt x="14" y="457"/>
                    </a:cubicBezTo>
                    <a:cubicBezTo>
                      <a:pt x="16" y="457"/>
                      <a:pt x="18" y="457"/>
                      <a:pt x="21" y="457"/>
                    </a:cubicBezTo>
                    <a:cubicBezTo>
                      <a:pt x="24" y="457"/>
                      <a:pt x="26" y="458"/>
                      <a:pt x="29" y="458"/>
                    </a:cubicBezTo>
                    <a:cubicBezTo>
                      <a:pt x="32" y="458"/>
                      <a:pt x="36" y="459"/>
                      <a:pt x="39" y="459"/>
                    </a:cubicBezTo>
                    <a:cubicBezTo>
                      <a:pt x="41" y="459"/>
                      <a:pt x="42" y="459"/>
                      <a:pt x="44" y="459"/>
                    </a:cubicBezTo>
                    <a:cubicBezTo>
                      <a:pt x="46" y="460"/>
                      <a:pt x="47" y="460"/>
                      <a:pt x="49" y="460"/>
                    </a:cubicBezTo>
                    <a:cubicBezTo>
                      <a:pt x="53" y="461"/>
                      <a:pt x="56" y="461"/>
                      <a:pt x="60" y="462"/>
                    </a:cubicBezTo>
                    <a:cubicBezTo>
                      <a:pt x="62" y="462"/>
                      <a:pt x="64" y="462"/>
                      <a:pt x="66" y="463"/>
                    </a:cubicBezTo>
                    <a:cubicBezTo>
                      <a:pt x="68" y="463"/>
                      <a:pt x="70" y="464"/>
                      <a:pt x="72" y="464"/>
                    </a:cubicBezTo>
                    <a:cubicBezTo>
                      <a:pt x="76" y="465"/>
                      <a:pt x="80" y="466"/>
                      <a:pt x="84" y="467"/>
                    </a:cubicBezTo>
                    <a:cubicBezTo>
                      <a:pt x="88" y="468"/>
                      <a:pt x="92" y="470"/>
                      <a:pt x="96" y="471"/>
                    </a:cubicBezTo>
                    <a:cubicBezTo>
                      <a:pt x="105" y="473"/>
                      <a:pt x="113" y="476"/>
                      <a:pt x="122" y="479"/>
                    </a:cubicBezTo>
                    <a:cubicBezTo>
                      <a:pt x="124" y="480"/>
                      <a:pt x="126" y="481"/>
                      <a:pt x="128" y="482"/>
                    </a:cubicBezTo>
                    <a:cubicBezTo>
                      <a:pt x="134" y="485"/>
                      <a:pt x="134" y="485"/>
                      <a:pt x="134" y="485"/>
                    </a:cubicBezTo>
                    <a:cubicBezTo>
                      <a:pt x="138" y="487"/>
                      <a:pt x="143" y="488"/>
                      <a:pt x="146" y="491"/>
                    </a:cubicBezTo>
                    <a:cubicBezTo>
                      <a:pt x="150" y="493"/>
                      <a:pt x="154" y="495"/>
                      <a:pt x="158" y="497"/>
                    </a:cubicBezTo>
                    <a:cubicBezTo>
                      <a:pt x="162" y="499"/>
                      <a:pt x="166" y="502"/>
                      <a:pt x="170" y="504"/>
                    </a:cubicBezTo>
                    <a:cubicBezTo>
                      <a:pt x="172" y="505"/>
                      <a:pt x="174" y="506"/>
                      <a:pt x="176" y="507"/>
                    </a:cubicBezTo>
                    <a:cubicBezTo>
                      <a:pt x="177" y="509"/>
                      <a:pt x="179" y="510"/>
                      <a:pt x="181" y="511"/>
                    </a:cubicBezTo>
                    <a:cubicBezTo>
                      <a:pt x="184" y="514"/>
                      <a:pt x="188" y="516"/>
                      <a:pt x="191" y="519"/>
                    </a:cubicBezTo>
                    <a:cubicBezTo>
                      <a:pt x="195" y="521"/>
                      <a:pt x="198" y="524"/>
                      <a:pt x="201" y="527"/>
                    </a:cubicBezTo>
                    <a:cubicBezTo>
                      <a:pt x="203" y="528"/>
                      <a:pt x="204" y="530"/>
                      <a:pt x="206" y="531"/>
                    </a:cubicBezTo>
                    <a:cubicBezTo>
                      <a:pt x="208" y="533"/>
                      <a:pt x="208" y="533"/>
                      <a:pt x="208" y="533"/>
                    </a:cubicBezTo>
                    <a:cubicBezTo>
                      <a:pt x="211" y="535"/>
                      <a:pt x="211" y="535"/>
                      <a:pt x="211" y="535"/>
                    </a:cubicBezTo>
                    <a:cubicBezTo>
                      <a:pt x="213" y="538"/>
                      <a:pt x="216" y="540"/>
                      <a:pt x="219" y="543"/>
                    </a:cubicBezTo>
                    <a:cubicBezTo>
                      <a:pt x="220" y="544"/>
                      <a:pt x="222" y="545"/>
                      <a:pt x="223" y="547"/>
                    </a:cubicBezTo>
                    <a:cubicBezTo>
                      <a:pt x="224" y="548"/>
                      <a:pt x="225" y="549"/>
                      <a:pt x="227" y="551"/>
                    </a:cubicBezTo>
                    <a:cubicBezTo>
                      <a:pt x="229" y="553"/>
                      <a:pt x="231" y="556"/>
                      <a:pt x="234" y="558"/>
                    </a:cubicBezTo>
                    <a:cubicBezTo>
                      <a:pt x="236" y="560"/>
                      <a:pt x="238" y="563"/>
                      <a:pt x="240" y="565"/>
                    </a:cubicBezTo>
                    <a:cubicBezTo>
                      <a:pt x="243" y="570"/>
                      <a:pt x="247" y="573"/>
                      <a:pt x="249" y="577"/>
                    </a:cubicBezTo>
                    <a:cubicBezTo>
                      <a:pt x="250" y="578"/>
                      <a:pt x="251" y="578"/>
                      <a:pt x="251" y="579"/>
                    </a:cubicBezTo>
                    <a:cubicBezTo>
                      <a:pt x="252" y="580"/>
                      <a:pt x="252" y="581"/>
                      <a:pt x="253" y="581"/>
                    </a:cubicBezTo>
                    <a:cubicBezTo>
                      <a:pt x="254" y="583"/>
                      <a:pt x="254" y="584"/>
                      <a:pt x="255" y="585"/>
                    </a:cubicBezTo>
                    <a:cubicBezTo>
                      <a:pt x="256" y="587"/>
                      <a:pt x="257" y="588"/>
                      <a:pt x="257" y="588"/>
                    </a:cubicBezTo>
                    <a:cubicBezTo>
                      <a:pt x="257" y="588"/>
                      <a:pt x="270" y="581"/>
                      <a:pt x="289" y="572"/>
                    </a:cubicBezTo>
                    <a:cubicBezTo>
                      <a:pt x="309" y="562"/>
                      <a:pt x="336" y="550"/>
                      <a:pt x="362" y="540"/>
                    </a:cubicBezTo>
                    <a:cubicBezTo>
                      <a:pt x="389" y="529"/>
                      <a:pt x="417" y="519"/>
                      <a:pt x="438" y="512"/>
                    </a:cubicBezTo>
                    <a:cubicBezTo>
                      <a:pt x="459" y="506"/>
                      <a:pt x="473" y="501"/>
                      <a:pt x="473" y="501"/>
                    </a:cubicBezTo>
                    <a:cubicBezTo>
                      <a:pt x="473" y="501"/>
                      <a:pt x="483" y="491"/>
                      <a:pt x="499" y="476"/>
                    </a:cubicBezTo>
                    <a:cubicBezTo>
                      <a:pt x="514" y="460"/>
                      <a:pt x="535" y="438"/>
                      <a:pt x="554" y="416"/>
                    </a:cubicBezTo>
                    <a:cubicBezTo>
                      <a:pt x="574" y="394"/>
                      <a:pt x="592" y="370"/>
                      <a:pt x="606" y="353"/>
                    </a:cubicBezTo>
                    <a:cubicBezTo>
                      <a:pt x="620" y="335"/>
                      <a:pt x="628" y="322"/>
                      <a:pt x="628" y="322"/>
                    </a:cubicBezTo>
                    <a:cubicBezTo>
                      <a:pt x="628" y="322"/>
                      <a:pt x="627" y="320"/>
                      <a:pt x="624" y="316"/>
                    </a:cubicBezTo>
                    <a:cubicBezTo>
                      <a:pt x="622" y="314"/>
                      <a:pt x="620" y="311"/>
                      <a:pt x="618" y="308"/>
                    </a:cubicBezTo>
                    <a:cubicBezTo>
                      <a:pt x="617" y="307"/>
                      <a:pt x="616" y="305"/>
                      <a:pt x="614" y="303"/>
                    </a:cubicBezTo>
                    <a:cubicBezTo>
                      <a:pt x="613" y="301"/>
                      <a:pt x="612" y="300"/>
                      <a:pt x="610" y="298"/>
                    </a:cubicBezTo>
                    <a:cubicBezTo>
                      <a:pt x="604" y="290"/>
                      <a:pt x="596" y="281"/>
                      <a:pt x="588" y="270"/>
                    </a:cubicBezTo>
                    <a:cubicBezTo>
                      <a:pt x="583" y="264"/>
                      <a:pt x="578" y="259"/>
                      <a:pt x="573" y="253"/>
                    </a:cubicBezTo>
                    <a:cubicBezTo>
                      <a:pt x="568" y="248"/>
                      <a:pt x="562" y="241"/>
                      <a:pt x="556" y="235"/>
                    </a:cubicBezTo>
                    <a:cubicBezTo>
                      <a:pt x="553" y="232"/>
                      <a:pt x="550" y="229"/>
                      <a:pt x="547" y="226"/>
                    </a:cubicBezTo>
                    <a:cubicBezTo>
                      <a:pt x="544" y="223"/>
                      <a:pt x="541" y="219"/>
                      <a:pt x="537" y="216"/>
                    </a:cubicBezTo>
                    <a:cubicBezTo>
                      <a:pt x="531" y="210"/>
                      <a:pt x="524" y="203"/>
                      <a:pt x="517" y="196"/>
                    </a:cubicBezTo>
                    <a:cubicBezTo>
                      <a:pt x="515" y="195"/>
                      <a:pt x="513" y="193"/>
                      <a:pt x="511" y="191"/>
                    </a:cubicBezTo>
                    <a:cubicBezTo>
                      <a:pt x="509" y="190"/>
                      <a:pt x="507" y="188"/>
                      <a:pt x="505" y="186"/>
                    </a:cubicBezTo>
                    <a:cubicBezTo>
                      <a:pt x="501" y="183"/>
                      <a:pt x="497" y="180"/>
                      <a:pt x="493" y="177"/>
                    </a:cubicBezTo>
                    <a:cubicBezTo>
                      <a:pt x="485" y="170"/>
                      <a:pt x="477" y="163"/>
                      <a:pt x="469" y="157"/>
                    </a:cubicBezTo>
                    <a:cubicBezTo>
                      <a:pt x="460" y="150"/>
                      <a:pt x="451" y="144"/>
                      <a:pt x="442" y="137"/>
                    </a:cubicBezTo>
                    <a:cubicBezTo>
                      <a:pt x="437" y="134"/>
                      <a:pt x="433" y="130"/>
                      <a:pt x="428" y="127"/>
                    </a:cubicBezTo>
                    <a:cubicBezTo>
                      <a:pt x="423" y="124"/>
                      <a:pt x="418" y="121"/>
                      <a:pt x="414" y="118"/>
                    </a:cubicBezTo>
                    <a:cubicBezTo>
                      <a:pt x="404" y="112"/>
                      <a:pt x="394" y="106"/>
                      <a:pt x="384" y="100"/>
                    </a:cubicBezTo>
                    <a:cubicBezTo>
                      <a:pt x="374" y="95"/>
                      <a:pt x="364" y="90"/>
                      <a:pt x="354" y="84"/>
                    </a:cubicBezTo>
                    <a:cubicBezTo>
                      <a:pt x="343" y="78"/>
                      <a:pt x="333" y="74"/>
                      <a:pt x="322" y="69"/>
                    </a:cubicBezTo>
                    <a:cubicBezTo>
                      <a:pt x="317" y="67"/>
                      <a:pt x="312" y="64"/>
                      <a:pt x="306" y="62"/>
                    </a:cubicBezTo>
                    <a:cubicBezTo>
                      <a:pt x="301" y="60"/>
                      <a:pt x="296" y="57"/>
                      <a:pt x="291" y="56"/>
                    </a:cubicBezTo>
                    <a:cubicBezTo>
                      <a:pt x="269" y="48"/>
                      <a:pt x="248" y="39"/>
                      <a:pt x="228" y="34"/>
                    </a:cubicBezTo>
                    <a:cubicBezTo>
                      <a:pt x="217" y="31"/>
                      <a:pt x="207" y="28"/>
                      <a:pt x="197" y="25"/>
                    </a:cubicBezTo>
                    <a:cubicBezTo>
                      <a:pt x="187" y="23"/>
                      <a:pt x="177" y="21"/>
                      <a:pt x="168" y="18"/>
                    </a:cubicBezTo>
                    <a:cubicBezTo>
                      <a:pt x="163" y="17"/>
                      <a:pt x="158" y="16"/>
                      <a:pt x="154" y="15"/>
                    </a:cubicBezTo>
                    <a:cubicBezTo>
                      <a:pt x="149" y="14"/>
                      <a:pt x="144" y="14"/>
                      <a:pt x="140" y="13"/>
                    </a:cubicBezTo>
                    <a:cubicBezTo>
                      <a:pt x="131" y="11"/>
                      <a:pt x="122" y="10"/>
                      <a:pt x="114" y="9"/>
                    </a:cubicBezTo>
                    <a:cubicBezTo>
                      <a:pt x="110" y="8"/>
                      <a:pt x="105" y="7"/>
                      <a:pt x="101" y="7"/>
                    </a:cubicBezTo>
                    <a:cubicBezTo>
                      <a:pt x="97" y="6"/>
                      <a:pt x="93" y="6"/>
                      <a:pt x="90" y="6"/>
                    </a:cubicBezTo>
                    <a:cubicBezTo>
                      <a:pt x="82" y="5"/>
                      <a:pt x="75" y="4"/>
                      <a:pt x="68" y="4"/>
                    </a:cubicBezTo>
                    <a:cubicBezTo>
                      <a:pt x="61" y="3"/>
                      <a:pt x="55" y="2"/>
                      <a:pt x="49" y="2"/>
                    </a:cubicBezTo>
                    <a:cubicBezTo>
                      <a:pt x="43" y="2"/>
                      <a:pt x="38" y="1"/>
                      <a:pt x="33" y="1"/>
                    </a:cubicBezTo>
                    <a:cubicBezTo>
                      <a:pt x="13" y="1"/>
                      <a:pt x="2" y="0"/>
                      <a:pt x="2" y="0"/>
                    </a:cubicBezTo>
                    <a:cubicBezTo>
                      <a:pt x="2" y="0"/>
                      <a:pt x="7" y="15"/>
                      <a:pt x="13" y="36"/>
                    </a:cubicBezTo>
                    <a:cubicBezTo>
                      <a:pt x="20" y="58"/>
                      <a:pt x="28" y="87"/>
                      <a:pt x="35" y="115"/>
                    </a:cubicBezTo>
                    <a:cubicBezTo>
                      <a:pt x="41" y="144"/>
                      <a:pt x="47" y="173"/>
                      <a:pt x="51" y="195"/>
                    </a:cubicBezTo>
                    <a:cubicBezTo>
                      <a:pt x="54" y="217"/>
                      <a:pt x="56" y="232"/>
                      <a:pt x="56" y="232"/>
                    </a:cubicBezTo>
                    <a:close/>
                  </a:path>
                </a:pathLst>
              </a:custGeom>
              <a:solidFill>
                <a:schemeClr val="tx2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xmlns="" id="{C0AB04D6-C20F-4BE0-A5B4-B1F0915A693F}"/>
                </a:ext>
              </a:extLst>
            </p:cNvPr>
            <p:cNvSpPr txBox="1"/>
            <p:nvPr/>
          </p:nvSpPr>
          <p:spPr>
            <a:xfrm>
              <a:off x="5121525" y="2464115"/>
              <a:ext cx="4459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4EB8EDBC-39C7-46F0-821E-8D910F5795DF}"/>
                </a:ext>
              </a:extLst>
            </p:cNvPr>
            <p:cNvSpPr txBox="1"/>
            <p:nvPr/>
          </p:nvSpPr>
          <p:spPr>
            <a:xfrm>
              <a:off x="5076641" y="5098969"/>
              <a:ext cx="5357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xmlns="" id="{C093B5D3-8012-42F6-AEF2-E7DAB2BE7544}"/>
                </a:ext>
              </a:extLst>
            </p:cNvPr>
            <p:cNvSpPr txBox="1"/>
            <p:nvPr/>
          </p:nvSpPr>
          <p:spPr>
            <a:xfrm>
              <a:off x="4305490" y="3810893"/>
              <a:ext cx="5229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xmlns="" id="{F588318B-2A33-4F8C-81B2-6DD9B5AEF9DE}"/>
                </a:ext>
              </a:extLst>
            </p:cNvPr>
            <p:cNvSpPr txBox="1"/>
            <p:nvPr/>
          </p:nvSpPr>
          <p:spPr>
            <a:xfrm>
              <a:off x="6581257" y="5098969"/>
              <a:ext cx="5196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xmlns="" id="{00E27276-BFA0-49C7-9298-C9738D409E06}"/>
                </a:ext>
              </a:extLst>
            </p:cNvPr>
            <p:cNvSpPr txBox="1"/>
            <p:nvPr/>
          </p:nvSpPr>
          <p:spPr>
            <a:xfrm>
              <a:off x="7356723" y="3739652"/>
              <a:ext cx="5309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57D8D864-CA02-4BF0-903E-FD675B4E1677}"/>
                </a:ext>
              </a:extLst>
            </p:cNvPr>
            <p:cNvSpPr txBox="1"/>
            <p:nvPr/>
          </p:nvSpPr>
          <p:spPr>
            <a:xfrm>
              <a:off x="6674429" y="2464114"/>
              <a:ext cx="5373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06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27" name="文字版面配置區 31">
            <a:extLst>
              <a:ext uri="{FF2B5EF4-FFF2-40B4-BE49-F238E27FC236}">
                <a16:creationId xmlns:a16="http://schemas.microsoft.com/office/drawing/2014/main" xmlns="" id="{3C7B6E83-19B1-41AA-BABE-B72694D6E4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12149" y="3251189"/>
            <a:ext cx="1167701" cy="1208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zh-TW" altLang="en-US" sz="3600" b="1" kern="1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文字</a:t>
            </a:r>
            <a:endParaRPr lang="en-US" altLang="zh-TW" dirty="0"/>
          </a:p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樣式</a:t>
            </a:r>
          </a:p>
        </p:txBody>
      </p:sp>
      <p:sp>
        <p:nvSpPr>
          <p:cNvPr id="28" name="文字版面配置區 11">
            <a:extLst>
              <a:ext uri="{FF2B5EF4-FFF2-40B4-BE49-F238E27FC236}">
                <a16:creationId xmlns:a16="http://schemas.microsoft.com/office/drawing/2014/main" xmlns="" id="{7A5785CB-AF5D-4A24-9BDE-A7ABBE6E61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30" y="1406745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29" name="文字版面配置區 11">
            <a:extLst>
              <a:ext uri="{FF2B5EF4-FFF2-40B4-BE49-F238E27FC236}">
                <a16:creationId xmlns:a16="http://schemas.microsoft.com/office/drawing/2014/main" xmlns="" id="{0FD76FCB-9002-4C67-8C4B-E689DB295C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1330" y="1787065"/>
            <a:ext cx="2352675" cy="103152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0" name="文字版面配置區 11">
            <a:extLst>
              <a:ext uri="{FF2B5EF4-FFF2-40B4-BE49-F238E27FC236}">
                <a16:creationId xmlns:a16="http://schemas.microsoft.com/office/drawing/2014/main" xmlns="" id="{99B95FBF-D03B-4C2F-AA92-B5EEEE11DBB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1121" y="3146154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1" name="文字版面配置區 11">
            <a:extLst>
              <a:ext uri="{FF2B5EF4-FFF2-40B4-BE49-F238E27FC236}">
                <a16:creationId xmlns:a16="http://schemas.microsoft.com/office/drawing/2014/main" xmlns="" id="{1C3204AE-4EF6-437F-A48B-60233C28F8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1121" y="3526474"/>
            <a:ext cx="2352675" cy="103152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2" name="文字版面配置區 11">
            <a:extLst>
              <a:ext uri="{FF2B5EF4-FFF2-40B4-BE49-F238E27FC236}">
                <a16:creationId xmlns:a16="http://schemas.microsoft.com/office/drawing/2014/main" xmlns="" id="{58975AFB-EDDE-4EFA-ADF2-A3B248C640A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1330" y="4885563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3" name="文字版面配置區 11">
            <a:extLst>
              <a:ext uri="{FF2B5EF4-FFF2-40B4-BE49-F238E27FC236}">
                <a16:creationId xmlns:a16="http://schemas.microsoft.com/office/drawing/2014/main" xmlns="" id="{BD7739F8-BA51-4FE1-B074-B71E64329E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330" y="5248299"/>
            <a:ext cx="2352675" cy="103152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4" name="文字版面配置區 11">
            <a:extLst>
              <a:ext uri="{FF2B5EF4-FFF2-40B4-BE49-F238E27FC236}">
                <a16:creationId xmlns:a16="http://schemas.microsoft.com/office/drawing/2014/main" xmlns="" id="{0CB82476-AA69-451F-94AF-1E72E23107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8204" y="1400384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5" name="文字版面配置區 11">
            <a:extLst>
              <a:ext uri="{FF2B5EF4-FFF2-40B4-BE49-F238E27FC236}">
                <a16:creationId xmlns:a16="http://schemas.microsoft.com/office/drawing/2014/main" xmlns="" id="{DA36D5FA-B244-44BE-A3D4-52C321AF20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98204" y="1784612"/>
            <a:ext cx="2352675" cy="103152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6" name="文字版面配置區 11">
            <a:extLst>
              <a:ext uri="{FF2B5EF4-FFF2-40B4-BE49-F238E27FC236}">
                <a16:creationId xmlns:a16="http://schemas.microsoft.com/office/drawing/2014/main" xmlns="" id="{3BB30902-1C1B-41A8-AA12-06D2C6B0080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87995" y="3139793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7" name="文字版面配置區 11">
            <a:extLst>
              <a:ext uri="{FF2B5EF4-FFF2-40B4-BE49-F238E27FC236}">
                <a16:creationId xmlns:a16="http://schemas.microsoft.com/office/drawing/2014/main" xmlns="" id="{4DBF2191-B9D1-4BAA-84A8-74EBD9396E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87995" y="3536721"/>
            <a:ext cx="2352675" cy="103152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8" name="文字版面配置區 11">
            <a:extLst>
              <a:ext uri="{FF2B5EF4-FFF2-40B4-BE49-F238E27FC236}">
                <a16:creationId xmlns:a16="http://schemas.microsoft.com/office/drawing/2014/main" xmlns="" id="{03C4C2E2-A4B5-48C5-87B9-D9B9E538E7F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8204" y="4879202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9" name="文字版面配置區 11">
            <a:extLst>
              <a:ext uri="{FF2B5EF4-FFF2-40B4-BE49-F238E27FC236}">
                <a16:creationId xmlns:a16="http://schemas.microsoft.com/office/drawing/2014/main" xmlns="" id="{86ABC06E-7A21-4824-803D-C0995D7770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98204" y="5276130"/>
            <a:ext cx="2352675" cy="103152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D5C0AE10-6F3A-42F6-B7AB-C76C59A026B6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2022/3/21</a:t>
            </a:fld>
            <a:endParaRPr lang="zh-TW" altLang="en-US" dirty="0"/>
          </a:p>
        </p:txBody>
      </p:sp>
      <p:grpSp>
        <p:nvGrpSpPr>
          <p:cNvPr id="43" name="群組 11">
            <a:extLst>
              <a:ext uri="{FF2B5EF4-FFF2-40B4-BE49-F238E27FC236}">
                <a16:creationId xmlns:a16="http://schemas.microsoft.com/office/drawing/2014/main" xmlns="" id="{F8561244-2BE3-1C4D-876D-00F7527B0900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45" name="Diamond 33">
              <a:extLst>
                <a:ext uri="{FF2B5EF4-FFF2-40B4-BE49-F238E27FC236}">
                  <a16:creationId xmlns:a16="http://schemas.microsoft.com/office/drawing/2014/main" xmlns="" id="{8BD77690-6A59-174D-81FD-50B1644A4AE5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6" name="Diamond 33">
              <a:extLst>
                <a:ext uri="{FF2B5EF4-FFF2-40B4-BE49-F238E27FC236}">
                  <a16:creationId xmlns:a16="http://schemas.microsoft.com/office/drawing/2014/main" xmlns="" id="{E5D1098C-7B30-E044-9E16-675B1BA482C0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投影片編號版面配置區 5">
            <a:extLst>
              <a:ext uri="{FF2B5EF4-FFF2-40B4-BE49-F238E27FC236}">
                <a16:creationId xmlns:a16="http://schemas.microsoft.com/office/drawing/2014/main" xmlns="" id="{8644A918-49DB-4E56-A79C-B4A24A409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66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項目清單_7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0B1D0A4C-EBF0-4A68-8203-9EA0DD081C16}"/>
              </a:ext>
            </a:extLst>
          </p:cNvPr>
          <p:cNvGrpSpPr/>
          <p:nvPr/>
        </p:nvGrpSpPr>
        <p:grpSpPr>
          <a:xfrm>
            <a:off x="4016480" y="1749301"/>
            <a:ext cx="4159040" cy="4154522"/>
            <a:chOff x="4016480" y="1974816"/>
            <a:chExt cx="4159040" cy="415452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xmlns="" id="{29F093AC-7288-4C91-99B2-1714A699B839}"/>
                </a:ext>
              </a:extLst>
            </p:cNvPr>
            <p:cNvGrpSpPr/>
            <p:nvPr/>
          </p:nvGrpSpPr>
          <p:grpSpPr>
            <a:xfrm>
              <a:off x="4016480" y="1974816"/>
              <a:ext cx="4159040" cy="4154522"/>
              <a:chOff x="4016480" y="1974816"/>
              <a:chExt cx="4159040" cy="4154522"/>
            </a:xfrm>
          </p:grpSpPr>
          <p:sp>
            <p:nvSpPr>
              <p:cNvPr id="21" name="Freeform 46">
                <a:extLst>
                  <a:ext uri="{FF2B5EF4-FFF2-40B4-BE49-F238E27FC236}">
                    <a16:creationId xmlns:a16="http://schemas.microsoft.com/office/drawing/2014/main" xmlns="" id="{0396362A-B36F-40E6-A57D-0F458ECB2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801" y="1982718"/>
                <a:ext cx="1624555" cy="1534238"/>
              </a:xfrm>
              <a:custGeom>
                <a:avLst/>
                <a:gdLst>
                  <a:gd name="T0" fmla="*/ 211 w 609"/>
                  <a:gd name="T1" fmla="*/ 398 h 575"/>
                  <a:gd name="T2" fmla="*/ 232 w 609"/>
                  <a:gd name="T3" fmla="*/ 427 h 575"/>
                  <a:gd name="T4" fmla="*/ 281 w 609"/>
                  <a:gd name="T5" fmla="*/ 490 h 575"/>
                  <a:gd name="T6" fmla="*/ 334 w 609"/>
                  <a:gd name="T7" fmla="*/ 549 h 575"/>
                  <a:gd name="T8" fmla="*/ 359 w 609"/>
                  <a:gd name="T9" fmla="*/ 575 h 575"/>
                  <a:gd name="T10" fmla="*/ 366 w 609"/>
                  <a:gd name="T11" fmla="*/ 566 h 575"/>
                  <a:gd name="T12" fmla="*/ 370 w 609"/>
                  <a:gd name="T13" fmla="*/ 561 h 575"/>
                  <a:gd name="T14" fmla="*/ 375 w 609"/>
                  <a:gd name="T15" fmla="*/ 556 h 575"/>
                  <a:gd name="T16" fmla="*/ 381 w 609"/>
                  <a:gd name="T17" fmla="*/ 550 h 575"/>
                  <a:gd name="T18" fmla="*/ 384 w 609"/>
                  <a:gd name="T19" fmla="*/ 547 h 575"/>
                  <a:gd name="T20" fmla="*/ 387 w 609"/>
                  <a:gd name="T21" fmla="*/ 543 h 575"/>
                  <a:gd name="T22" fmla="*/ 458 w 609"/>
                  <a:gd name="T23" fmla="*/ 490 h 575"/>
                  <a:gd name="T24" fmla="*/ 468 w 609"/>
                  <a:gd name="T25" fmla="*/ 485 h 575"/>
                  <a:gd name="T26" fmla="*/ 479 w 609"/>
                  <a:gd name="T27" fmla="*/ 480 h 575"/>
                  <a:gd name="T28" fmla="*/ 500 w 609"/>
                  <a:gd name="T29" fmla="*/ 471 h 575"/>
                  <a:gd name="T30" fmla="*/ 511 w 609"/>
                  <a:gd name="T31" fmla="*/ 468 h 575"/>
                  <a:gd name="T32" fmla="*/ 516 w 609"/>
                  <a:gd name="T33" fmla="*/ 466 h 575"/>
                  <a:gd name="T34" fmla="*/ 521 w 609"/>
                  <a:gd name="T35" fmla="*/ 465 h 575"/>
                  <a:gd name="T36" fmla="*/ 530 w 609"/>
                  <a:gd name="T37" fmla="*/ 462 h 575"/>
                  <a:gd name="T38" fmla="*/ 535 w 609"/>
                  <a:gd name="T39" fmla="*/ 461 h 575"/>
                  <a:gd name="T40" fmla="*/ 540 w 609"/>
                  <a:gd name="T41" fmla="*/ 460 h 575"/>
                  <a:gd name="T42" fmla="*/ 548 w 609"/>
                  <a:gd name="T43" fmla="*/ 459 h 575"/>
                  <a:gd name="T44" fmla="*/ 556 w 609"/>
                  <a:gd name="T45" fmla="*/ 457 h 575"/>
                  <a:gd name="T46" fmla="*/ 569 w 609"/>
                  <a:gd name="T47" fmla="*/ 455 h 575"/>
                  <a:gd name="T48" fmla="*/ 578 w 609"/>
                  <a:gd name="T49" fmla="*/ 454 h 575"/>
                  <a:gd name="T50" fmla="*/ 581 w 609"/>
                  <a:gd name="T51" fmla="*/ 454 h 575"/>
                  <a:gd name="T52" fmla="*/ 583 w 609"/>
                  <a:gd name="T53" fmla="*/ 418 h 575"/>
                  <a:gd name="T54" fmla="*/ 590 w 609"/>
                  <a:gd name="T55" fmla="*/ 339 h 575"/>
                  <a:gd name="T56" fmla="*/ 602 w 609"/>
                  <a:gd name="T57" fmla="*/ 261 h 575"/>
                  <a:gd name="T58" fmla="*/ 609 w 609"/>
                  <a:gd name="T59" fmla="*/ 225 h 575"/>
                  <a:gd name="T60" fmla="*/ 601 w 609"/>
                  <a:gd name="T61" fmla="*/ 189 h 575"/>
                  <a:gd name="T62" fmla="*/ 580 w 609"/>
                  <a:gd name="T63" fmla="*/ 111 h 575"/>
                  <a:gd name="T64" fmla="*/ 555 w 609"/>
                  <a:gd name="T65" fmla="*/ 34 h 575"/>
                  <a:gd name="T66" fmla="*/ 542 w 609"/>
                  <a:gd name="T67" fmla="*/ 0 h 575"/>
                  <a:gd name="T68" fmla="*/ 535 w 609"/>
                  <a:gd name="T69" fmla="*/ 0 h 575"/>
                  <a:gd name="T70" fmla="*/ 515 w 609"/>
                  <a:gd name="T71" fmla="*/ 2 h 575"/>
                  <a:gd name="T72" fmla="*/ 485 w 609"/>
                  <a:gd name="T73" fmla="*/ 7 h 575"/>
                  <a:gd name="T74" fmla="*/ 466 w 609"/>
                  <a:gd name="T75" fmla="*/ 10 h 575"/>
                  <a:gd name="T76" fmla="*/ 445 w 609"/>
                  <a:gd name="T77" fmla="*/ 14 h 575"/>
                  <a:gd name="T78" fmla="*/ 434 w 609"/>
                  <a:gd name="T79" fmla="*/ 16 h 575"/>
                  <a:gd name="T80" fmla="*/ 422 w 609"/>
                  <a:gd name="T81" fmla="*/ 19 h 575"/>
                  <a:gd name="T82" fmla="*/ 398 w 609"/>
                  <a:gd name="T83" fmla="*/ 25 h 575"/>
                  <a:gd name="T84" fmla="*/ 386 w 609"/>
                  <a:gd name="T85" fmla="*/ 29 h 575"/>
                  <a:gd name="T86" fmla="*/ 373 w 609"/>
                  <a:gd name="T87" fmla="*/ 33 h 575"/>
                  <a:gd name="T88" fmla="*/ 347 w 609"/>
                  <a:gd name="T89" fmla="*/ 42 h 575"/>
                  <a:gd name="T90" fmla="*/ 293 w 609"/>
                  <a:gd name="T91" fmla="*/ 63 h 575"/>
                  <a:gd name="T92" fmla="*/ 266 w 609"/>
                  <a:gd name="T93" fmla="*/ 76 h 575"/>
                  <a:gd name="T94" fmla="*/ 240 w 609"/>
                  <a:gd name="T95" fmla="*/ 90 h 575"/>
                  <a:gd name="T96" fmla="*/ 65 w 609"/>
                  <a:gd name="T97" fmla="*/ 220 h 575"/>
                  <a:gd name="T98" fmla="*/ 57 w 609"/>
                  <a:gd name="T99" fmla="*/ 228 h 575"/>
                  <a:gd name="T100" fmla="*/ 50 w 609"/>
                  <a:gd name="T101" fmla="*/ 235 h 575"/>
                  <a:gd name="T102" fmla="*/ 38 w 609"/>
                  <a:gd name="T103" fmla="*/ 249 h 575"/>
                  <a:gd name="T104" fmla="*/ 26 w 609"/>
                  <a:gd name="T105" fmla="*/ 261 h 575"/>
                  <a:gd name="T106" fmla="*/ 17 w 609"/>
                  <a:gd name="T107" fmla="*/ 272 h 575"/>
                  <a:gd name="T108" fmla="*/ 0 w 609"/>
                  <a:gd name="T109" fmla="*/ 293 h 575"/>
                  <a:gd name="T110" fmla="*/ 35 w 609"/>
                  <a:gd name="T111" fmla="*/ 307 h 575"/>
                  <a:gd name="T112" fmla="*/ 108 w 609"/>
                  <a:gd name="T113" fmla="*/ 341 h 575"/>
                  <a:gd name="T114" fmla="*/ 179 w 609"/>
                  <a:gd name="T115" fmla="*/ 379 h 575"/>
                  <a:gd name="T116" fmla="*/ 211 w 609"/>
                  <a:gd name="T117" fmla="*/ 39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09" h="575">
                    <a:moveTo>
                      <a:pt x="211" y="398"/>
                    </a:moveTo>
                    <a:cubicBezTo>
                      <a:pt x="211" y="398"/>
                      <a:pt x="219" y="410"/>
                      <a:pt x="232" y="427"/>
                    </a:cubicBezTo>
                    <a:cubicBezTo>
                      <a:pt x="245" y="445"/>
                      <a:pt x="263" y="467"/>
                      <a:pt x="281" y="490"/>
                    </a:cubicBezTo>
                    <a:cubicBezTo>
                      <a:pt x="300" y="512"/>
                      <a:pt x="319" y="533"/>
                      <a:pt x="334" y="549"/>
                    </a:cubicBezTo>
                    <a:cubicBezTo>
                      <a:pt x="349" y="565"/>
                      <a:pt x="359" y="575"/>
                      <a:pt x="359" y="575"/>
                    </a:cubicBezTo>
                    <a:cubicBezTo>
                      <a:pt x="359" y="575"/>
                      <a:pt x="361" y="572"/>
                      <a:pt x="366" y="566"/>
                    </a:cubicBezTo>
                    <a:cubicBezTo>
                      <a:pt x="367" y="565"/>
                      <a:pt x="369" y="563"/>
                      <a:pt x="370" y="561"/>
                    </a:cubicBezTo>
                    <a:cubicBezTo>
                      <a:pt x="372" y="560"/>
                      <a:pt x="373" y="558"/>
                      <a:pt x="375" y="556"/>
                    </a:cubicBezTo>
                    <a:cubicBezTo>
                      <a:pt x="377" y="554"/>
                      <a:pt x="379" y="552"/>
                      <a:pt x="381" y="550"/>
                    </a:cubicBezTo>
                    <a:cubicBezTo>
                      <a:pt x="382" y="549"/>
                      <a:pt x="383" y="548"/>
                      <a:pt x="384" y="547"/>
                    </a:cubicBezTo>
                    <a:cubicBezTo>
                      <a:pt x="385" y="546"/>
                      <a:pt x="386" y="545"/>
                      <a:pt x="387" y="543"/>
                    </a:cubicBezTo>
                    <a:cubicBezTo>
                      <a:pt x="405" y="526"/>
                      <a:pt x="430" y="505"/>
                      <a:pt x="458" y="490"/>
                    </a:cubicBezTo>
                    <a:cubicBezTo>
                      <a:pt x="461" y="489"/>
                      <a:pt x="465" y="487"/>
                      <a:pt x="468" y="485"/>
                    </a:cubicBezTo>
                    <a:cubicBezTo>
                      <a:pt x="472" y="483"/>
                      <a:pt x="475" y="482"/>
                      <a:pt x="479" y="480"/>
                    </a:cubicBezTo>
                    <a:cubicBezTo>
                      <a:pt x="486" y="476"/>
                      <a:pt x="493" y="474"/>
                      <a:pt x="500" y="471"/>
                    </a:cubicBezTo>
                    <a:cubicBezTo>
                      <a:pt x="504" y="470"/>
                      <a:pt x="507" y="469"/>
                      <a:pt x="511" y="468"/>
                    </a:cubicBezTo>
                    <a:cubicBezTo>
                      <a:pt x="512" y="467"/>
                      <a:pt x="514" y="467"/>
                      <a:pt x="516" y="466"/>
                    </a:cubicBezTo>
                    <a:cubicBezTo>
                      <a:pt x="517" y="466"/>
                      <a:pt x="519" y="465"/>
                      <a:pt x="521" y="465"/>
                    </a:cubicBezTo>
                    <a:cubicBezTo>
                      <a:pt x="524" y="464"/>
                      <a:pt x="527" y="463"/>
                      <a:pt x="530" y="462"/>
                    </a:cubicBezTo>
                    <a:cubicBezTo>
                      <a:pt x="532" y="462"/>
                      <a:pt x="534" y="462"/>
                      <a:pt x="535" y="461"/>
                    </a:cubicBezTo>
                    <a:cubicBezTo>
                      <a:pt x="537" y="461"/>
                      <a:pt x="538" y="461"/>
                      <a:pt x="540" y="460"/>
                    </a:cubicBezTo>
                    <a:cubicBezTo>
                      <a:pt x="543" y="460"/>
                      <a:pt x="546" y="459"/>
                      <a:pt x="548" y="459"/>
                    </a:cubicBezTo>
                    <a:cubicBezTo>
                      <a:pt x="551" y="458"/>
                      <a:pt x="554" y="457"/>
                      <a:pt x="556" y="457"/>
                    </a:cubicBezTo>
                    <a:cubicBezTo>
                      <a:pt x="561" y="456"/>
                      <a:pt x="565" y="456"/>
                      <a:pt x="569" y="455"/>
                    </a:cubicBezTo>
                    <a:cubicBezTo>
                      <a:pt x="573" y="455"/>
                      <a:pt x="576" y="455"/>
                      <a:pt x="578" y="454"/>
                    </a:cubicBezTo>
                    <a:cubicBezTo>
                      <a:pt x="580" y="454"/>
                      <a:pt x="581" y="454"/>
                      <a:pt x="581" y="454"/>
                    </a:cubicBezTo>
                    <a:cubicBezTo>
                      <a:pt x="581" y="454"/>
                      <a:pt x="581" y="440"/>
                      <a:pt x="583" y="418"/>
                    </a:cubicBezTo>
                    <a:cubicBezTo>
                      <a:pt x="584" y="397"/>
                      <a:pt x="586" y="368"/>
                      <a:pt x="590" y="339"/>
                    </a:cubicBezTo>
                    <a:cubicBezTo>
                      <a:pt x="594" y="311"/>
                      <a:pt x="598" y="282"/>
                      <a:pt x="602" y="261"/>
                    </a:cubicBezTo>
                    <a:cubicBezTo>
                      <a:pt x="606" y="239"/>
                      <a:pt x="609" y="225"/>
                      <a:pt x="609" y="225"/>
                    </a:cubicBezTo>
                    <a:cubicBezTo>
                      <a:pt x="609" y="225"/>
                      <a:pt x="606" y="211"/>
                      <a:pt x="601" y="189"/>
                    </a:cubicBezTo>
                    <a:cubicBezTo>
                      <a:pt x="596" y="168"/>
                      <a:pt x="589" y="140"/>
                      <a:pt x="580" y="111"/>
                    </a:cubicBezTo>
                    <a:cubicBezTo>
                      <a:pt x="572" y="83"/>
                      <a:pt x="563" y="55"/>
                      <a:pt x="555" y="34"/>
                    </a:cubicBezTo>
                    <a:cubicBezTo>
                      <a:pt x="547" y="14"/>
                      <a:pt x="542" y="0"/>
                      <a:pt x="542" y="0"/>
                    </a:cubicBezTo>
                    <a:cubicBezTo>
                      <a:pt x="542" y="0"/>
                      <a:pt x="540" y="0"/>
                      <a:pt x="535" y="0"/>
                    </a:cubicBezTo>
                    <a:cubicBezTo>
                      <a:pt x="530" y="1"/>
                      <a:pt x="524" y="1"/>
                      <a:pt x="515" y="2"/>
                    </a:cubicBezTo>
                    <a:cubicBezTo>
                      <a:pt x="507" y="3"/>
                      <a:pt x="496" y="5"/>
                      <a:pt x="485" y="7"/>
                    </a:cubicBezTo>
                    <a:cubicBezTo>
                      <a:pt x="479" y="7"/>
                      <a:pt x="472" y="9"/>
                      <a:pt x="466" y="10"/>
                    </a:cubicBezTo>
                    <a:cubicBezTo>
                      <a:pt x="459" y="11"/>
                      <a:pt x="452" y="13"/>
                      <a:pt x="445" y="14"/>
                    </a:cubicBezTo>
                    <a:cubicBezTo>
                      <a:pt x="441" y="15"/>
                      <a:pt x="438" y="15"/>
                      <a:pt x="434" y="16"/>
                    </a:cubicBezTo>
                    <a:cubicBezTo>
                      <a:pt x="430" y="17"/>
                      <a:pt x="426" y="18"/>
                      <a:pt x="422" y="19"/>
                    </a:cubicBezTo>
                    <a:cubicBezTo>
                      <a:pt x="414" y="21"/>
                      <a:pt x="406" y="23"/>
                      <a:pt x="398" y="25"/>
                    </a:cubicBezTo>
                    <a:cubicBezTo>
                      <a:pt x="394" y="26"/>
                      <a:pt x="390" y="28"/>
                      <a:pt x="386" y="29"/>
                    </a:cubicBezTo>
                    <a:cubicBezTo>
                      <a:pt x="381" y="30"/>
                      <a:pt x="377" y="32"/>
                      <a:pt x="373" y="33"/>
                    </a:cubicBezTo>
                    <a:cubicBezTo>
                      <a:pt x="364" y="36"/>
                      <a:pt x="356" y="38"/>
                      <a:pt x="347" y="42"/>
                    </a:cubicBezTo>
                    <a:cubicBezTo>
                      <a:pt x="329" y="48"/>
                      <a:pt x="311" y="55"/>
                      <a:pt x="293" y="63"/>
                    </a:cubicBezTo>
                    <a:cubicBezTo>
                      <a:pt x="284" y="67"/>
                      <a:pt x="275" y="71"/>
                      <a:pt x="266" y="76"/>
                    </a:cubicBezTo>
                    <a:cubicBezTo>
                      <a:pt x="257" y="80"/>
                      <a:pt x="248" y="85"/>
                      <a:pt x="240" y="90"/>
                    </a:cubicBezTo>
                    <a:cubicBezTo>
                      <a:pt x="169" y="128"/>
                      <a:pt x="107" y="179"/>
                      <a:pt x="65" y="220"/>
                    </a:cubicBezTo>
                    <a:cubicBezTo>
                      <a:pt x="62" y="223"/>
                      <a:pt x="60" y="225"/>
                      <a:pt x="57" y="228"/>
                    </a:cubicBezTo>
                    <a:cubicBezTo>
                      <a:pt x="55" y="230"/>
                      <a:pt x="53" y="233"/>
                      <a:pt x="50" y="235"/>
                    </a:cubicBezTo>
                    <a:cubicBezTo>
                      <a:pt x="46" y="240"/>
                      <a:pt x="42" y="245"/>
                      <a:pt x="38" y="249"/>
                    </a:cubicBezTo>
                    <a:cubicBezTo>
                      <a:pt x="34" y="253"/>
                      <a:pt x="30" y="258"/>
                      <a:pt x="26" y="261"/>
                    </a:cubicBezTo>
                    <a:cubicBezTo>
                      <a:pt x="23" y="265"/>
                      <a:pt x="20" y="269"/>
                      <a:pt x="17" y="272"/>
                    </a:cubicBezTo>
                    <a:cubicBezTo>
                      <a:pt x="7" y="285"/>
                      <a:pt x="0" y="293"/>
                      <a:pt x="0" y="293"/>
                    </a:cubicBezTo>
                    <a:cubicBezTo>
                      <a:pt x="0" y="293"/>
                      <a:pt x="14" y="298"/>
                      <a:pt x="35" y="307"/>
                    </a:cubicBezTo>
                    <a:cubicBezTo>
                      <a:pt x="55" y="316"/>
                      <a:pt x="82" y="328"/>
                      <a:pt x="108" y="341"/>
                    </a:cubicBezTo>
                    <a:cubicBezTo>
                      <a:pt x="134" y="354"/>
                      <a:pt x="160" y="368"/>
                      <a:pt x="179" y="379"/>
                    </a:cubicBezTo>
                    <a:cubicBezTo>
                      <a:pt x="198" y="390"/>
                      <a:pt x="211" y="398"/>
                      <a:pt x="211" y="39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47">
                <a:extLst>
                  <a:ext uri="{FF2B5EF4-FFF2-40B4-BE49-F238E27FC236}">
                    <a16:creationId xmlns:a16="http://schemas.microsoft.com/office/drawing/2014/main" xmlns="" id="{920CFD1C-862D-4EB8-BDE3-C9A13DDC8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480" y="2916357"/>
                <a:ext cx="1355865" cy="1590686"/>
              </a:xfrm>
              <a:custGeom>
                <a:avLst/>
                <a:gdLst>
                  <a:gd name="T0" fmla="*/ 271 w 508"/>
                  <a:gd name="T1" fmla="*/ 501 h 596"/>
                  <a:gd name="T2" fmla="*/ 430 w 508"/>
                  <a:gd name="T3" fmla="*/ 498 h 596"/>
                  <a:gd name="T4" fmla="*/ 463 w 508"/>
                  <a:gd name="T5" fmla="*/ 483 h 596"/>
                  <a:gd name="T6" fmla="*/ 461 w 508"/>
                  <a:gd name="T7" fmla="*/ 470 h 596"/>
                  <a:gd name="T8" fmla="*/ 459 w 508"/>
                  <a:gd name="T9" fmla="*/ 457 h 596"/>
                  <a:gd name="T10" fmla="*/ 460 w 508"/>
                  <a:gd name="T11" fmla="*/ 367 h 596"/>
                  <a:gd name="T12" fmla="*/ 465 w 508"/>
                  <a:gd name="T13" fmla="*/ 345 h 596"/>
                  <a:gd name="T14" fmla="*/ 468 w 508"/>
                  <a:gd name="T15" fmla="*/ 334 h 596"/>
                  <a:gd name="T16" fmla="*/ 475 w 508"/>
                  <a:gd name="T17" fmla="*/ 314 h 596"/>
                  <a:gd name="T18" fmla="*/ 483 w 508"/>
                  <a:gd name="T19" fmla="*/ 295 h 596"/>
                  <a:gd name="T20" fmla="*/ 487 w 508"/>
                  <a:gd name="T21" fmla="*/ 287 h 596"/>
                  <a:gd name="T22" fmla="*/ 495 w 508"/>
                  <a:gd name="T23" fmla="*/ 272 h 596"/>
                  <a:gd name="T24" fmla="*/ 506 w 508"/>
                  <a:gd name="T25" fmla="*/ 254 h 596"/>
                  <a:gd name="T26" fmla="*/ 481 w 508"/>
                  <a:gd name="T27" fmla="*/ 228 h 596"/>
                  <a:gd name="T28" fmla="*/ 369 w 508"/>
                  <a:gd name="T29" fmla="*/ 115 h 596"/>
                  <a:gd name="T30" fmla="*/ 312 w 508"/>
                  <a:gd name="T31" fmla="*/ 72 h 596"/>
                  <a:gd name="T32" fmla="*/ 162 w 508"/>
                  <a:gd name="T33" fmla="*/ 11 h 596"/>
                  <a:gd name="T34" fmla="*/ 124 w 508"/>
                  <a:gd name="T35" fmla="*/ 5 h 596"/>
                  <a:gd name="T36" fmla="*/ 98 w 508"/>
                  <a:gd name="T37" fmla="*/ 48 h 596"/>
                  <a:gd name="T38" fmla="*/ 79 w 508"/>
                  <a:gd name="T39" fmla="*/ 83 h 596"/>
                  <a:gd name="T40" fmla="*/ 69 w 508"/>
                  <a:gd name="T41" fmla="*/ 103 h 596"/>
                  <a:gd name="T42" fmla="*/ 50 w 508"/>
                  <a:gd name="T43" fmla="*/ 150 h 596"/>
                  <a:gd name="T44" fmla="*/ 31 w 508"/>
                  <a:gd name="T45" fmla="*/ 202 h 596"/>
                  <a:gd name="T46" fmla="*/ 24 w 508"/>
                  <a:gd name="T47" fmla="*/ 230 h 596"/>
                  <a:gd name="T48" fmla="*/ 11 w 508"/>
                  <a:gd name="T49" fmla="*/ 288 h 596"/>
                  <a:gd name="T50" fmla="*/ 5 w 508"/>
                  <a:gd name="T51" fmla="*/ 332 h 596"/>
                  <a:gd name="T52" fmla="*/ 0 w 508"/>
                  <a:gd name="T53" fmla="*/ 404 h 596"/>
                  <a:gd name="T54" fmla="*/ 1 w 508"/>
                  <a:gd name="T55" fmla="*/ 457 h 596"/>
                  <a:gd name="T56" fmla="*/ 3 w 508"/>
                  <a:gd name="T57" fmla="*/ 481 h 596"/>
                  <a:gd name="T58" fmla="*/ 6 w 508"/>
                  <a:gd name="T59" fmla="*/ 513 h 596"/>
                  <a:gd name="T60" fmla="*/ 10 w 508"/>
                  <a:gd name="T61" fmla="*/ 541 h 596"/>
                  <a:gd name="T62" fmla="*/ 15 w 508"/>
                  <a:gd name="T63" fmla="*/ 571 h 596"/>
                  <a:gd name="T64" fmla="*/ 53 w 508"/>
                  <a:gd name="T65" fmla="*/ 578 h 596"/>
                  <a:gd name="T66" fmla="*/ 200 w 508"/>
                  <a:gd name="T67" fmla="*/ 512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08" h="596">
                    <a:moveTo>
                      <a:pt x="234" y="499"/>
                    </a:moveTo>
                    <a:cubicBezTo>
                      <a:pt x="234" y="499"/>
                      <a:pt x="249" y="500"/>
                      <a:pt x="271" y="501"/>
                    </a:cubicBezTo>
                    <a:cubicBezTo>
                      <a:pt x="293" y="501"/>
                      <a:pt x="321" y="502"/>
                      <a:pt x="350" y="501"/>
                    </a:cubicBezTo>
                    <a:cubicBezTo>
                      <a:pt x="379" y="501"/>
                      <a:pt x="408" y="499"/>
                      <a:pt x="430" y="498"/>
                    </a:cubicBezTo>
                    <a:cubicBezTo>
                      <a:pt x="451" y="496"/>
                      <a:pt x="465" y="495"/>
                      <a:pt x="465" y="495"/>
                    </a:cubicBezTo>
                    <a:cubicBezTo>
                      <a:pt x="465" y="495"/>
                      <a:pt x="465" y="491"/>
                      <a:pt x="463" y="483"/>
                    </a:cubicBezTo>
                    <a:cubicBezTo>
                      <a:pt x="463" y="481"/>
                      <a:pt x="462" y="479"/>
                      <a:pt x="462" y="477"/>
                    </a:cubicBezTo>
                    <a:cubicBezTo>
                      <a:pt x="461" y="475"/>
                      <a:pt x="461" y="472"/>
                      <a:pt x="461" y="470"/>
                    </a:cubicBezTo>
                    <a:cubicBezTo>
                      <a:pt x="460" y="467"/>
                      <a:pt x="460" y="464"/>
                      <a:pt x="459" y="461"/>
                    </a:cubicBezTo>
                    <a:cubicBezTo>
                      <a:pt x="459" y="460"/>
                      <a:pt x="459" y="459"/>
                      <a:pt x="459" y="457"/>
                    </a:cubicBezTo>
                    <a:cubicBezTo>
                      <a:pt x="459" y="456"/>
                      <a:pt x="458" y="454"/>
                      <a:pt x="458" y="452"/>
                    </a:cubicBezTo>
                    <a:cubicBezTo>
                      <a:pt x="456" y="428"/>
                      <a:pt x="455" y="396"/>
                      <a:pt x="460" y="367"/>
                    </a:cubicBezTo>
                    <a:cubicBezTo>
                      <a:pt x="461" y="363"/>
                      <a:pt x="462" y="359"/>
                      <a:pt x="463" y="355"/>
                    </a:cubicBezTo>
                    <a:cubicBezTo>
                      <a:pt x="463" y="352"/>
                      <a:pt x="464" y="348"/>
                      <a:pt x="465" y="345"/>
                    </a:cubicBezTo>
                    <a:cubicBezTo>
                      <a:pt x="466" y="343"/>
                      <a:pt x="466" y="341"/>
                      <a:pt x="467" y="339"/>
                    </a:cubicBezTo>
                    <a:cubicBezTo>
                      <a:pt x="467" y="337"/>
                      <a:pt x="468" y="336"/>
                      <a:pt x="468" y="334"/>
                    </a:cubicBezTo>
                    <a:cubicBezTo>
                      <a:pt x="469" y="331"/>
                      <a:pt x="470" y="327"/>
                      <a:pt x="471" y="324"/>
                    </a:cubicBezTo>
                    <a:cubicBezTo>
                      <a:pt x="473" y="320"/>
                      <a:pt x="474" y="317"/>
                      <a:pt x="475" y="314"/>
                    </a:cubicBezTo>
                    <a:cubicBezTo>
                      <a:pt x="477" y="311"/>
                      <a:pt x="477" y="307"/>
                      <a:pt x="479" y="304"/>
                    </a:cubicBezTo>
                    <a:cubicBezTo>
                      <a:pt x="480" y="301"/>
                      <a:pt x="482" y="298"/>
                      <a:pt x="483" y="295"/>
                    </a:cubicBezTo>
                    <a:cubicBezTo>
                      <a:pt x="484" y="294"/>
                      <a:pt x="484" y="293"/>
                      <a:pt x="485" y="291"/>
                    </a:cubicBezTo>
                    <a:cubicBezTo>
                      <a:pt x="486" y="290"/>
                      <a:pt x="486" y="288"/>
                      <a:pt x="487" y="287"/>
                    </a:cubicBezTo>
                    <a:cubicBezTo>
                      <a:pt x="488" y="284"/>
                      <a:pt x="490" y="282"/>
                      <a:pt x="491" y="279"/>
                    </a:cubicBezTo>
                    <a:cubicBezTo>
                      <a:pt x="492" y="277"/>
                      <a:pt x="493" y="275"/>
                      <a:pt x="495" y="272"/>
                    </a:cubicBezTo>
                    <a:cubicBezTo>
                      <a:pt x="497" y="268"/>
                      <a:pt x="500" y="264"/>
                      <a:pt x="501" y="261"/>
                    </a:cubicBezTo>
                    <a:cubicBezTo>
                      <a:pt x="503" y="258"/>
                      <a:pt x="505" y="256"/>
                      <a:pt x="506" y="254"/>
                    </a:cubicBezTo>
                    <a:cubicBezTo>
                      <a:pt x="507" y="252"/>
                      <a:pt x="508" y="251"/>
                      <a:pt x="508" y="251"/>
                    </a:cubicBezTo>
                    <a:cubicBezTo>
                      <a:pt x="508" y="251"/>
                      <a:pt x="497" y="242"/>
                      <a:pt x="481" y="228"/>
                    </a:cubicBezTo>
                    <a:cubicBezTo>
                      <a:pt x="465" y="213"/>
                      <a:pt x="444" y="193"/>
                      <a:pt x="423" y="173"/>
                    </a:cubicBezTo>
                    <a:cubicBezTo>
                      <a:pt x="403" y="152"/>
                      <a:pt x="383" y="131"/>
                      <a:pt x="369" y="115"/>
                    </a:cubicBezTo>
                    <a:cubicBezTo>
                      <a:pt x="354" y="98"/>
                      <a:pt x="345" y="87"/>
                      <a:pt x="345" y="87"/>
                    </a:cubicBezTo>
                    <a:cubicBezTo>
                      <a:pt x="345" y="87"/>
                      <a:pt x="332" y="81"/>
                      <a:pt x="312" y="72"/>
                    </a:cubicBezTo>
                    <a:cubicBezTo>
                      <a:pt x="292" y="62"/>
                      <a:pt x="266" y="51"/>
                      <a:pt x="238" y="40"/>
                    </a:cubicBezTo>
                    <a:cubicBezTo>
                      <a:pt x="211" y="28"/>
                      <a:pt x="183" y="18"/>
                      <a:pt x="162" y="11"/>
                    </a:cubicBezTo>
                    <a:cubicBezTo>
                      <a:pt x="142" y="4"/>
                      <a:pt x="127" y="0"/>
                      <a:pt x="127" y="0"/>
                    </a:cubicBezTo>
                    <a:cubicBezTo>
                      <a:pt x="127" y="0"/>
                      <a:pt x="126" y="2"/>
                      <a:pt x="124" y="5"/>
                    </a:cubicBezTo>
                    <a:cubicBezTo>
                      <a:pt x="121" y="9"/>
                      <a:pt x="117" y="14"/>
                      <a:pt x="113" y="22"/>
                    </a:cubicBezTo>
                    <a:cubicBezTo>
                      <a:pt x="109" y="29"/>
                      <a:pt x="104" y="38"/>
                      <a:pt x="98" y="48"/>
                    </a:cubicBezTo>
                    <a:cubicBezTo>
                      <a:pt x="95" y="53"/>
                      <a:pt x="92" y="58"/>
                      <a:pt x="89" y="64"/>
                    </a:cubicBezTo>
                    <a:cubicBezTo>
                      <a:pt x="86" y="70"/>
                      <a:pt x="83" y="76"/>
                      <a:pt x="79" y="83"/>
                    </a:cubicBezTo>
                    <a:cubicBezTo>
                      <a:pt x="78" y="86"/>
                      <a:pt x="76" y="89"/>
                      <a:pt x="74" y="92"/>
                    </a:cubicBezTo>
                    <a:cubicBezTo>
                      <a:pt x="73" y="96"/>
                      <a:pt x="71" y="100"/>
                      <a:pt x="69" y="103"/>
                    </a:cubicBezTo>
                    <a:cubicBezTo>
                      <a:pt x="66" y="110"/>
                      <a:pt x="63" y="118"/>
                      <a:pt x="59" y="126"/>
                    </a:cubicBezTo>
                    <a:cubicBezTo>
                      <a:pt x="56" y="133"/>
                      <a:pt x="53" y="141"/>
                      <a:pt x="50" y="150"/>
                    </a:cubicBezTo>
                    <a:cubicBezTo>
                      <a:pt x="46" y="158"/>
                      <a:pt x="43" y="166"/>
                      <a:pt x="40" y="175"/>
                    </a:cubicBezTo>
                    <a:cubicBezTo>
                      <a:pt x="37" y="184"/>
                      <a:pt x="34" y="193"/>
                      <a:pt x="31" y="202"/>
                    </a:cubicBezTo>
                    <a:cubicBezTo>
                      <a:pt x="30" y="207"/>
                      <a:pt x="29" y="211"/>
                      <a:pt x="27" y="216"/>
                    </a:cubicBezTo>
                    <a:cubicBezTo>
                      <a:pt x="26" y="221"/>
                      <a:pt x="25" y="226"/>
                      <a:pt x="24" y="230"/>
                    </a:cubicBezTo>
                    <a:cubicBezTo>
                      <a:pt x="21" y="240"/>
                      <a:pt x="19" y="249"/>
                      <a:pt x="17" y="259"/>
                    </a:cubicBezTo>
                    <a:cubicBezTo>
                      <a:pt x="15" y="269"/>
                      <a:pt x="13" y="279"/>
                      <a:pt x="11" y="288"/>
                    </a:cubicBezTo>
                    <a:cubicBezTo>
                      <a:pt x="9" y="298"/>
                      <a:pt x="8" y="308"/>
                      <a:pt x="7" y="318"/>
                    </a:cubicBezTo>
                    <a:cubicBezTo>
                      <a:pt x="6" y="323"/>
                      <a:pt x="5" y="328"/>
                      <a:pt x="5" y="332"/>
                    </a:cubicBezTo>
                    <a:cubicBezTo>
                      <a:pt x="4" y="337"/>
                      <a:pt x="4" y="342"/>
                      <a:pt x="3" y="347"/>
                    </a:cubicBezTo>
                    <a:cubicBezTo>
                      <a:pt x="2" y="366"/>
                      <a:pt x="0" y="386"/>
                      <a:pt x="0" y="404"/>
                    </a:cubicBezTo>
                    <a:cubicBezTo>
                      <a:pt x="0" y="413"/>
                      <a:pt x="0" y="422"/>
                      <a:pt x="0" y="431"/>
                    </a:cubicBezTo>
                    <a:cubicBezTo>
                      <a:pt x="0" y="440"/>
                      <a:pt x="1" y="448"/>
                      <a:pt x="1" y="457"/>
                    </a:cubicBezTo>
                    <a:cubicBezTo>
                      <a:pt x="1" y="461"/>
                      <a:pt x="2" y="465"/>
                      <a:pt x="2" y="469"/>
                    </a:cubicBezTo>
                    <a:cubicBezTo>
                      <a:pt x="2" y="473"/>
                      <a:pt x="2" y="477"/>
                      <a:pt x="3" y="481"/>
                    </a:cubicBezTo>
                    <a:cubicBezTo>
                      <a:pt x="4" y="488"/>
                      <a:pt x="4" y="496"/>
                      <a:pt x="5" y="503"/>
                    </a:cubicBezTo>
                    <a:cubicBezTo>
                      <a:pt x="5" y="507"/>
                      <a:pt x="6" y="510"/>
                      <a:pt x="6" y="513"/>
                    </a:cubicBezTo>
                    <a:cubicBezTo>
                      <a:pt x="7" y="517"/>
                      <a:pt x="7" y="520"/>
                      <a:pt x="7" y="523"/>
                    </a:cubicBezTo>
                    <a:cubicBezTo>
                      <a:pt x="8" y="530"/>
                      <a:pt x="9" y="536"/>
                      <a:pt x="10" y="541"/>
                    </a:cubicBezTo>
                    <a:cubicBezTo>
                      <a:pt x="11" y="547"/>
                      <a:pt x="12" y="552"/>
                      <a:pt x="13" y="557"/>
                    </a:cubicBezTo>
                    <a:cubicBezTo>
                      <a:pt x="14" y="562"/>
                      <a:pt x="15" y="567"/>
                      <a:pt x="15" y="571"/>
                    </a:cubicBezTo>
                    <a:cubicBezTo>
                      <a:pt x="19" y="587"/>
                      <a:pt x="21" y="596"/>
                      <a:pt x="21" y="596"/>
                    </a:cubicBezTo>
                    <a:cubicBezTo>
                      <a:pt x="21" y="596"/>
                      <a:pt x="34" y="589"/>
                      <a:pt x="53" y="578"/>
                    </a:cubicBezTo>
                    <a:cubicBezTo>
                      <a:pt x="73" y="568"/>
                      <a:pt x="100" y="555"/>
                      <a:pt x="126" y="543"/>
                    </a:cubicBezTo>
                    <a:cubicBezTo>
                      <a:pt x="153" y="531"/>
                      <a:pt x="180" y="520"/>
                      <a:pt x="200" y="512"/>
                    </a:cubicBezTo>
                    <a:cubicBezTo>
                      <a:pt x="221" y="504"/>
                      <a:pt x="234" y="499"/>
                      <a:pt x="234" y="499"/>
                    </a:cubicBezTo>
                    <a:close/>
                  </a:path>
                </a:pathLst>
              </a:custGeom>
              <a:solidFill>
                <a:srgbClr val="0F3F8F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48">
                <a:extLst>
                  <a:ext uri="{FF2B5EF4-FFF2-40B4-BE49-F238E27FC236}">
                    <a16:creationId xmlns:a16="http://schemas.microsoft.com/office/drawing/2014/main" xmlns="" id="{C722B79C-C3D5-4849-B308-BEDF13BB7F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3730" y="4319637"/>
                <a:ext cx="1606491" cy="1604233"/>
              </a:xfrm>
              <a:custGeom>
                <a:avLst/>
                <a:gdLst>
                  <a:gd name="T0" fmla="*/ 462 w 602"/>
                  <a:gd name="T1" fmla="*/ 373 h 601"/>
                  <a:gd name="T2" fmla="*/ 486 w 602"/>
                  <a:gd name="T3" fmla="*/ 345 h 601"/>
                  <a:gd name="T4" fmla="*/ 536 w 602"/>
                  <a:gd name="T5" fmla="*/ 283 h 601"/>
                  <a:gd name="T6" fmla="*/ 582 w 602"/>
                  <a:gd name="T7" fmla="*/ 219 h 601"/>
                  <a:gd name="T8" fmla="*/ 602 w 602"/>
                  <a:gd name="T9" fmla="*/ 189 h 601"/>
                  <a:gd name="T10" fmla="*/ 591 w 602"/>
                  <a:gd name="T11" fmla="*/ 183 h 601"/>
                  <a:gd name="T12" fmla="*/ 586 w 602"/>
                  <a:gd name="T13" fmla="*/ 181 h 601"/>
                  <a:gd name="T14" fmla="*/ 579 w 602"/>
                  <a:gd name="T15" fmla="*/ 177 h 601"/>
                  <a:gd name="T16" fmla="*/ 572 w 602"/>
                  <a:gd name="T17" fmla="*/ 173 h 601"/>
                  <a:gd name="T18" fmla="*/ 568 w 602"/>
                  <a:gd name="T19" fmla="*/ 171 h 601"/>
                  <a:gd name="T20" fmla="*/ 565 w 602"/>
                  <a:gd name="T21" fmla="*/ 168 h 601"/>
                  <a:gd name="T22" fmla="*/ 497 w 602"/>
                  <a:gd name="T23" fmla="*/ 111 h 601"/>
                  <a:gd name="T24" fmla="*/ 489 w 602"/>
                  <a:gd name="T25" fmla="*/ 102 h 601"/>
                  <a:gd name="T26" fmla="*/ 482 w 602"/>
                  <a:gd name="T27" fmla="*/ 93 h 601"/>
                  <a:gd name="T28" fmla="*/ 469 w 602"/>
                  <a:gd name="T29" fmla="*/ 74 h 601"/>
                  <a:gd name="T30" fmla="*/ 463 w 602"/>
                  <a:gd name="T31" fmla="*/ 65 h 601"/>
                  <a:gd name="T32" fmla="*/ 460 w 602"/>
                  <a:gd name="T33" fmla="*/ 60 h 601"/>
                  <a:gd name="T34" fmla="*/ 458 w 602"/>
                  <a:gd name="T35" fmla="*/ 56 h 601"/>
                  <a:gd name="T36" fmla="*/ 453 w 602"/>
                  <a:gd name="T37" fmla="*/ 47 h 601"/>
                  <a:gd name="T38" fmla="*/ 451 w 602"/>
                  <a:gd name="T39" fmla="*/ 43 h 601"/>
                  <a:gd name="T40" fmla="*/ 449 w 602"/>
                  <a:gd name="T41" fmla="*/ 38 h 601"/>
                  <a:gd name="T42" fmla="*/ 445 w 602"/>
                  <a:gd name="T43" fmla="*/ 30 h 601"/>
                  <a:gd name="T44" fmla="*/ 442 w 602"/>
                  <a:gd name="T45" fmla="*/ 23 h 601"/>
                  <a:gd name="T46" fmla="*/ 438 w 602"/>
                  <a:gd name="T47" fmla="*/ 11 h 601"/>
                  <a:gd name="T48" fmla="*/ 435 w 602"/>
                  <a:gd name="T49" fmla="*/ 3 h 601"/>
                  <a:gd name="T50" fmla="*/ 434 w 602"/>
                  <a:gd name="T51" fmla="*/ 0 h 601"/>
                  <a:gd name="T52" fmla="*/ 399 w 602"/>
                  <a:gd name="T53" fmla="*/ 6 h 601"/>
                  <a:gd name="T54" fmla="*/ 320 w 602"/>
                  <a:gd name="T55" fmla="*/ 16 h 601"/>
                  <a:gd name="T56" fmla="*/ 240 w 602"/>
                  <a:gd name="T57" fmla="*/ 22 h 601"/>
                  <a:gd name="T58" fmla="*/ 204 w 602"/>
                  <a:gd name="T59" fmla="*/ 24 h 601"/>
                  <a:gd name="T60" fmla="*/ 171 w 602"/>
                  <a:gd name="T61" fmla="*/ 39 h 601"/>
                  <a:gd name="T62" fmla="*/ 100 w 602"/>
                  <a:gd name="T63" fmla="*/ 77 h 601"/>
                  <a:gd name="T64" fmla="*/ 31 w 602"/>
                  <a:gd name="T65" fmla="*/ 119 h 601"/>
                  <a:gd name="T66" fmla="*/ 0 w 602"/>
                  <a:gd name="T67" fmla="*/ 140 h 601"/>
                  <a:gd name="T68" fmla="*/ 2 w 602"/>
                  <a:gd name="T69" fmla="*/ 146 h 601"/>
                  <a:gd name="T70" fmla="*/ 8 w 602"/>
                  <a:gd name="T71" fmla="*/ 165 h 601"/>
                  <a:gd name="T72" fmla="*/ 19 w 602"/>
                  <a:gd name="T73" fmla="*/ 194 h 601"/>
                  <a:gd name="T74" fmla="*/ 27 w 602"/>
                  <a:gd name="T75" fmla="*/ 212 h 601"/>
                  <a:gd name="T76" fmla="*/ 36 w 602"/>
                  <a:gd name="T77" fmla="*/ 231 h 601"/>
                  <a:gd name="T78" fmla="*/ 40 w 602"/>
                  <a:gd name="T79" fmla="*/ 241 h 601"/>
                  <a:gd name="T80" fmla="*/ 46 w 602"/>
                  <a:gd name="T81" fmla="*/ 252 h 601"/>
                  <a:gd name="T82" fmla="*/ 57 w 602"/>
                  <a:gd name="T83" fmla="*/ 274 h 601"/>
                  <a:gd name="T84" fmla="*/ 64 w 602"/>
                  <a:gd name="T85" fmla="*/ 285 h 601"/>
                  <a:gd name="T86" fmla="*/ 70 w 602"/>
                  <a:gd name="T87" fmla="*/ 297 h 601"/>
                  <a:gd name="T88" fmla="*/ 85 w 602"/>
                  <a:gd name="T89" fmla="*/ 320 h 601"/>
                  <a:gd name="T90" fmla="*/ 118 w 602"/>
                  <a:gd name="T91" fmla="*/ 368 h 601"/>
                  <a:gd name="T92" fmla="*/ 136 w 602"/>
                  <a:gd name="T93" fmla="*/ 391 h 601"/>
                  <a:gd name="T94" fmla="*/ 156 w 602"/>
                  <a:gd name="T95" fmla="*/ 414 h 601"/>
                  <a:gd name="T96" fmla="*/ 322 w 602"/>
                  <a:gd name="T97" fmla="*/ 555 h 601"/>
                  <a:gd name="T98" fmla="*/ 331 w 602"/>
                  <a:gd name="T99" fmla="*/ 560 h 601"/>
                  <a:gd name="T100" fmla="*/ 340 w 602"/>
                  <a:gd name="T101" fmla="*/ 566 h 601"/>
                  <a:gd name="T102" fmla="*/ 356 w 602"/>
                  <a:gd name="T103" fmla="*/ 575 h 601"/>
                  <a:gd name="T104" fmla="*/ 371 w 602"/>
                  <a:gd name="T105" fmla="*/ 583 h 601"/>
                  <a:gd name="T106" fmla="*/ 383 w 602"/>
                  <a:gd name="T107" fmla="*/ 590 h 601"/>
                  <a:gd name="T108" fmla="*/ 407 w 602"/>
                  <a:gd name="T109" fmla="*/ 601 h 601"/>
                  <a:gd name="T110" fmla="*/ 413 w 602"/>
                  <a:gd name="T111" fmla="*/ 565 h 601"/>
                  <a:gd name="T112" fmla="*/ 430 w 602"/>
                  <a:gd name="T113" fmla="*/ 485 h 601"/>
                  <a:gd name="T114" fmla="*/ 451 w 602"/>
                  <a:gd name="T115" fmla="*/ 408 h 601"/>
                  <a:gd name="T116" fmla="*/ 462 w 602"/>
                  <a:gd name="T117" fmla="*/ 373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02" h="601">
                    <a:moveTo>
                      <a:pt x="462" y="373"/>
                    </a:moveTo>
                    <a:cubicBezTo>
                      <a:pt x="462" y="373"/>
                      <a:pt x="472" y="362"/>
                      <a:pt x="486" y="345"/>
                    </a:cubicBezTo>
                    <a:cubicBezTo>
                      <a:pt x="500" y="329"/>
                      <a:pt x="518" y="306"/>
                      <a:pt x="536" y="283"/>
                    </a:cubicBezTo>
                    <a:cubicBezTo>
                      <a:pt x="553" y="260"/>
                      <a:pt x="570" y="237"/>
                      <a:pt x="582" y="219"/>
                    </a:cubicBezTo>
                    <a:cubicBezTo>
                      <a:pt x="594" y="201"/>
                      <a:pt x="602" y="189"/>
                      <a:pt x="602" y="189"/>
                    </a:cubicBezTo>
                    <a:cubicBezTo>
                      <a:pt x="602" y="189"/>
                      <a:pt x="598" y="187"/>
                      <a:pt x="591" y="183"/>
                    </a:cubicBezTo>
                    <a:cubicBezTo>
                      <a:pt x="589" y="183"/>
                      <a:pt x="588" y="182"/>
                      <a:pt x="586" y="181"/>
                    </a:cubicBezTo>
                    <a:cubicBezTo>
                      <a:pt x="584" y="180"/>
                      <a:pt x="582" y="178"/>
                      <a:pt x="579" y="177"/>
                    </a:cubicBezTo>
                    <a:cubicBezTo>
                      <a:pt x="577" y="176"/>
                      <a:pt x="575" y="174"/>
                      <a:pt x="572" y="173"/>
                    </a:cubicBezTo>
                    <a:cubicBezTo>
                      <a:pt x="571" y="172"/>
                      <a:pt x="570" y="172"/>
                      <a:pt x="568" y="171"/>
                    </a:cubicBezTo>
                    <a:cubicBezTo>
                      <a:pt x="567" y="170"/>
                      <a:pt x="566" y="169"/>
                      <a:pt x="565" y="168"/>
                    </a:cubicBezTo>
                    <a:cubicBezTo>
                      <a:pt x="543" y="155"/>
                      <a:pt x="518" y="135"/>
                      <a:pt x="497" y="111"/>
                    </a:cubicBezTo>
                    <a:cubicBezTo>
                      <a:pt x="494" y="108"/>
                      <a:pt x="492" y="105"/>
                      <a:pt x="489" y="102"/>
                    </a:cubicBezTo>
                    <a:cubicBezTo>
                      <a:pt x="487" y="99"/>
                      <a:pt x="484" y="96"/>
                      <a:pt x="482" y="93"/>
                    </a:cubicBezTo>
                    <a:cubicBezTo>
                      <a:pt x="477" y="87"/>
                      <a:pt x="473" y="80"/>
                      <a:pt x="469" y="74"/>
                    </a:cubicBezTo>
                    <a:cubicBezTo>
                      <a:pt x="467" y="71"/>
                      <a:pt x="465" y="68"/>
                      <a:pt x="463" y="65"/>
                    </a:cubicBezTo>
                    <a:cubicBezTo>
                      <a:pt x="462" y="63"/>
                      <a:pt x="461" y="62"/>
                      <a:pt x="460" y="60"/>
                    </a:cubicBezTo>
                    <a:cubicBezTo>
                      <a:pt x="459" y="59"/>
                      <a:pt x="459" y="57"/>
                      <a:pt x="458" y="56"/>
                    </a:cubicBezTo>
                    <a:cubicBezTo>
                      <a:pt x="456" y="53"/>
                      <a:pt x="455" y="50"/>
                      <a:pt x="453" y="47"/>
                    </a:cubicBezTo>
                    <a:cubicBezTo>
                      <a:pt x="452" y="45"/>
                      <a:pt x="452" y="44"/>
                      <a:pt x="451" y="43"/>
                    </a:cubicBezTo>
                    <a:cubicBezTo>
                      <a:pt x="450" y="41"/>
                      <a:pt x="450" y="40"/>
                      <a:pt x="449" y="38"/>
                    </a:cubicBezTo>
                    <a:cubicBezTo>
                      <a:pt x="448" y="35"/>
                      <a:pt x="447" y="33"/>
                      <a:pt x="445" y="30"/>
                    </a:cubicBezTo>
                    <a:cubicBezTo>
                      <a:pt x="444" y="28"/>
                      <a:pt x="443" y="25"/>
                      <a:pt x="442" y="23"/>
                    </a:cubicBezTo>
                    <a:cubicBezTo>
                      <a:pt x="441" y="18"/>
                      <a:pt x="439" y="14"/>
                      <a:pt x="438" y="11"/>
                    </a:cubicBezTo>
                    <a:cubicBezTo>
                      <a:pt x="436" y="7"/>
                      <a:pt x="436" y="4"/>
                      <a:pt x="435" y="3"/>
                    </a:cubicBezTo>
                    <a:cubicBezTo>
                      <a:pt x="434" y="1"/>
                      <a:pt x="434" y="0"/>
                      <a:pt x="434" y="0"/>
                    </a:cubicBezTo>
                    <a:cubicBezTo>
                      <a:pt x="434" y="0"/>
                      <a:pt x="420" y="2"/>
                      <a:pt x="399" y="6"/>
                    </a:cubicBezTo>
                    <a:cubicBezTo>
                      <a:pt x="377" y="9"/>
                      <a:pt x="348" y="13"/>
                      <a:pt x="320" y="16"/>
                    </a:cubicBezTo>
                    <a:cubicBezTo>
                      <a:pt x="291" y="19"/>
                      <a:pt x="262" y="21"/>
                      <a:pt x="240" y="22"/>
                    </a:cubicBezTo>
                    <a:cubicBezTo>
                      <a:pt x="219" y="23"/>
                      <a:pt x="204" y="24"/>
                      <a:pt x="204" y="24"/>
                    </a:cubicBezTo>
                    <a:cubicBezTo>
                      <a:pt x="204" y="24"/>
                      <a:pt x="191" y="30"/>
                      <a:pt x="171" y="39"/>
                    </a:cubicBezTo>
                    <a:cubicBezTo>
                      <a:pt x="152" y="49"/>
                      <a:pt x="126" y="63"/>
                      <a:pt x="100" y="77"/>
                    </a:cubicBezTo>
                    <a:cubicBezTo>
                      <a:pt x="74" y="92"/>
                      <a:pt x="49" y="107"/>
                      <a:pt x="31" y="119"/>
                    </a:cubicBezTo>
                    <a:cubicBezTo>
                      <a:pt x="12" y="131"/>
                      <a:pt x="0" y="140"/>
                      <a:pt x="0" y="140"/>
                    </a:cubicBezTo>
                    <a:cubicBezTo>
                      <a:pt x="0" y="140"/>
                      <a:pt x="1" y="142"/>
                      <a:pt x="2" y="146"/>
                    </a:cubicBezTo>
                    <a:cubicBezTo>
                      <a:pt x="3" y="151"/>
                      <a:pt x="5" y="157"/>
                      <a:pt x="8" y="165"/>
                    </a:cubicBezTo>
                    <a:cubicBezTo>
                      <a:pt x="11" y="173"/>
                      <a:pt x="15" y="183"/>
                      <a:pt x="19" y="194"/>
                    </a:cubicBezTo>
                    <a:cubicBezTo>
                      <a:pt x="21" y="200"/>
                      <a:pt x="24" y="205"/>
                      <a:pt x="27" y="212"/>
                    </a:cubicBezTo>
                    <a:cubicBezTo>
                      <a:pt x="30" y="218"/>
                      <a:pt x="33" y="224"/>
                      <a:pt x="36" y="231"/>
                    </a:cubicBezTo>
                    <a:cubicBezTo>
                      <a:pt x="37" y="234"/>
                      <a:pt x="39" y="238"/>
                      <a:pt x="40" y="241"/>
                    </a:cubicBezTo>
                    <a:cubicBezTo>
                      <a:pt x="42" y="245"/>
                      <a:pt x="44" y="248"/>
                      <a:pt x="46" y="252"/>
                    </a:cubicBezTo>
                    <a:cubicBezTo>
                      <a:pt x="49" y="259"/>
                      <a:pt x="53" y="266"/>
                      <a:pt x="57" y="274"/>
                    </a:cubicBezTo>
                    <a:cubicBezTo>
                      <a:pt x="59" y="278"/>
                      <a:pt x="61" y="282"/>
                      <a:pt x="64" y="285"/>
                    </a:cubicBezTo>
                    <a:cubicBezTo>
                      <a:pt x="66" y="289"/>
                      <a:pt x="68" y="293"/>
                      <a:pt x="70" y="297"/>
                    </a:cubicBezTo>
                    <a:cubicBezTo>
                      <a:pt x="75" y="305"/>
                      <a:pt x="79" y="313"/>
                      <a:pt x="85" y="320"/>
                    </a:cubicBezTo>
                    <a:cubicBezTo>
                      <a:pt x="95" y="336"/>
                      <a:pt x="105" y="352"/>
                      <a:pt x="118" y="368"/>
                    </a:cubicBezTo>
                    <a:cubicBezTo>
                      <a:pt x="124" y="376"/>
                      <a:pt x="130" y="384"/>
                      <a:pt x="136" y="391"/>
                    </a:cubicBezTo>
                    <a:cubicBezTo>
                      <a:pt x="143" y="399"/>
                      <a:pt x="149" y="406"/>
                      <a:pt x="156" y="414"/>
                    </a:cubicBezTo>
                    <a:cubicBezTo>
                      <a:pt x="208" y="475"/>
                      <a:pt x="272" y="524"/>
                      <a:pt x="322" y="555"/>
                    </a:cubicBezTo>
                    <a:cubicBezTo>
                      <a:pt x="325" y="557"/>
                      <a:pt x="328" y="559"/>
                      <a:pt x="331" y="560"/>
                    </a:cubicBezTo>
                    <a:cubicBezTo>
                      <a:pt x="334" y="562"/>
                      <a:pt x="337" y="564"/>
                      <a:pt x="340" y="566"/>
                    </a:cubicBezTo>
                    <a:cubicBezTo>
                      <a:pt x="346" y="569"/>
                      <a:pt x="351" y="572"/>
                      <a:pt x="356" y="575"/>
                    </a:cubicBezTo>
                    <a:cubicBezTo>
                      <a:pt x="361" y="578"/>
                      <a:pt x="366" y="581"/>
                      <a:pt x="371" y="583"/>
                    </a:cubicBezTo>
                    <a:cubicBezTo>
                      <a:pt x="375" y="585"/>
                      <a:pt x="380" y="588"/>
                      <a:pt x="383" y="590"/>
                    </a:cubicBezTo>
                    <a:cubicBezTo>
                      <a:pt x="398" y="597"/>
                      <a:pt x="407" y="601"/>
                      <a:pt x="407" y="601"/>
                    </a:cubicBezTo>
                    <a:cubicBezTo>
                      <a:pt x="407" y="601"/>
                      <a:pt x="409" y="587"/>
                      <a:pt x="413" y="565"/>
                    </a:cubicBezTo>
                    <a:cubicBezTo>
                      <a:pt x="417" y="543"/>
                      <a:pt x="423" y="514"/>
                      <a:pt x="430" y="485"/>
                    </a:cubicBezTo>
                    <a:cubicBezTo>
                      <a:pt x="437" y="457"/>
                      <a:pt x="445" y="429"/>
                      <a:pt x="451" y="408"/>
                    </a:cubicBezTo>
                    <a:cubicBezTo>
                      <a:pt x="457" y="387"/>
                      <a:pt x="462" y="373"/>
                      <a:pt x="462" y="37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49">
                <a:extLst>
                  <a:ext uri="{FF2B5EF4-FFF2-40B4-BE49-F238E27FC236}">
                    <a16:creationId xmlns:a16="http://schemas.microsoft.com/office/drawing/2014/main" xmlns="" id="{BEB6154B-6277-4A26-A673-91D571CEB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3635" y="4822018"/>
                <a:ext cx="1614394" cy="1307320"/>
              </a:xfrm>
              <a:custGeom>
                <a:avLst/>
                <a:gdLst>
                  <a:gd name="T0" fmla="*/ 456 w 605"/>
                  <a:gd name="T1" fmla="*/ 188 h 490"/>
                  <a:gd name="T2" fmla="*/ 417 w 605"/>
                  <a:gd name="T3" fmla="*/ 34 h 490"/>
                  <a:gd name="T4" fmla="*/ 395 w 605"/>
                  <a:gd name="T5" fmla="*/ 5 h 490"/>
                  <a:gd name="T6" fmla="*/ 383 w 605"/>
                  <a:gd name="T7" fmla="*/ 10 h 490"/>
                  <a:gd name="T8" fmla="*/ 371 w 605"/>
                  <a:gd name="T9" fmla="*/ 15 h 490"/>
                  <a:gd name="T10" fmla="*/ 282 w 605"/>
                  <a:gd name="T11" fmla="*/ 33 h 490"/>
                  <a:gd name="T12" fmla="*/ 260 w 605"/>
                  <a:gd name="T13" fmla="*/ 34 h 490"/>
                  <a:gd name="T14" fmla="*/ 249 w 605"/>
                  <a:gd name="T15" fmla="*/ 33 h 490"/>
                  <a:gd name="T16" fmla="*/ 228 w 605"/>
                  <a:gd name="T17" fmla="*/ 31 h 490"/>
                  <a:gd name="T18" fmla="*/ 208 w 605"/>
                  <a:gd name="T19" fmla="*/ 28 h 490"/>
                  <a:gd name="T20" fmla="*/ 199 w 605"/>
                  <a:gd name="T21" fmla="*/ 25 h 490"/>
                  <a:gd name="T22" fmla="*/ 183 w 605"/>
                  <a:gd name="T23" fmla="*/ 21 h 490"/>
                  <a:gd name="T24" fmla="*/ 163 w 605"/>
                  <a:gd name="T25" fmla="*/ 14 h 490"/>
                  <a:gd name="T26" fmla="*/ 143 w 605"/>
                  <a:gd name="T27" fmla="*/ 45 h 490"/>
                  <a:gd name="T28" fmla="*/ 58 w 605"/>
                  <a:gd name="T29" fmla="*/ 179 h 490"/>
                  <a:gd name="T30" fmla="*/ 29 w 605"/>
                  <a:gd name="T31" fmla="*/ 244 h 490"/>
                  <a:gd name="T32" fmla="*/ 3 w 605"/>
                  <a:gd name="T33" fmla="*/ 404 h 490"/>
                  <a:gd name="T34" fmla="*/ 6 w 605"/>
                  <a:gd name="T35" fmla="*/ 443 h 490"/>
                  <a:gd name="T36" fmla="*/ 53 w 605"/>
                  <a:gd name="T37" fmla="*/ 459 h 490"/>
                  <a:gd name="T38" fmla="*/ 92 w 605"/>
                  <a:gd name="T39" fmla="*/ 469 h 490"/>
                  <a:gd name="T40" fmla="*/ 114 w 605"/>
                  <a:gd name="T41" fmla="*/ 474 h 490"/>
                  <a:gd name="T42" fmla="*/ 164 w 605"/>
                  <a:gd name="T43" fmla="*/ 483 h 490"/>
                  <a:gd name="T44" fmla="*/ 219 w 605"/>
                  <a:gd name="T45" fmla="*/ 488 h 490"/>
                  <a:gd name="T46" fmla="*/ 248 w 605"/>
                  <a:gd name="T47" fmla="*/ 490 h 490"/>
                  <a:gd name="T48" fmla="*/ 307 w 605"/>
                  <a:gd name="T49" fmla="*/ 489 h 490"/>
                  <a:gd name="T50" fmla="*/ 352 w 605"/>
                  <a:gd name="T51" fmla="*/ 485 h 490"/>
                  <a:gd name="T52" fmla="*/ 422 w 605"/>
                  <a:gd name="T53" fmla="*/ 473 h 490"/>
                  <a:gd name="T54" fmla="*/ 473 w 605"/>
                  <a:gd name="T55" fmla="*/ 461 h 490"/>
                  <a:gd name="T56" fmla="*/ 497 w 605"/>
                  <a:gd name="T57" fmla="*/ 454 h 490"/>
                  <a:gd name="T58" fmla="*/ 528 w 605"/>
                  <a:gd name="T59" fmla="*/ 443 h 490"/>
                  <a:gd name="T60" fmla="*/ 554 w 605"/>
                  <a:gd name="T61" fmla="*/ 433 h 490"/>
                  <a:gd name="T62" fmla="*/ 581 w 605"/>
                  <a:gd name="T63" fmla="*/ 421 h 490"/>
                  <a:gd name="T64" fmla="*/ 580 w 605"/>
                  <a:gd name="T65" fmla="*/ 382 h 490"/>
                  <a:gd name="T66" fmla="*/ 483 w 605"/>
                  <a:gd name="T67" fmla="*/ 254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5" h="490">
                    <a:moveTo>
                      <a:pt x="462" y="224"/>
                    </a:moveTo>
                    <a:cubicBezTo>
                      <a:pt x="462" y="224"/>
                      <a:pt x="460" y="209"/>
                      <a:pt x="456" y="188"/>
                    </a:cubicBezTo>
                    <a:cubicBezTo>
                      <a:pt x="452" y="167"/>
                      <a:pt x="446" y="139"/>
                      <a:pt x="438" y="110"/>
                    </a:cubicBezTo>
                    <a:cubicBezTo>
                      <a:pt x="431" y="82"/>
                      <a:pt x="423" y="55"/>
                      <a:pt x="417" y="34"/>
                    </a:cubicBezTo>
                    <a:cubicBezTo>
                      <a:pt x="411" y="13"/>
                      <a:pt x="406" y="0"/>
                      <a:pt x="406" y="0"/>
                    </a:cubicBezTo>
                    <a:cubicBezTo>
                      <a:pt x="406" y="0"/>
                      <a:pt x="402" y="2"/>
                      <a:pt x="395" y="5"/>
                    </a:cubicBezTo>
                    <a:cubicBezTo>
                      <a:pt x="394" y="5"/>
                      <a:pt x="392" y="6"/>
                      <a:pt x="390" y="7"/>
                    </a:cubicBezTo>
                    <a:cubicBezTo>
                      <a:pt x="387" y="8"/>
                      <a:pt x="385" y="9"/>
                      <a:pt x="383" y="10"/>
                    </a:cubicBezTo>
                    <a:cubicBezTo>
                      <a:pt x="380" y="11"/>
                      <a:pt x="378" y="12"/>
                      <a:pt x="375" y="13"/>
                    </a:cubicBezTo>
                    <a:cubicBezTo>
                      <a:pt x="374" y="14"/>
                      <a:pt x="372" y="14"/>
                      <a:pt x="371" y="15"/>
                    </a:cubicBezTo>
                    <a:cubicBezTo>
                      <a:pt x="370" y="15"/>
                      <a:pt x="368" y="16"/>
                      <a:pt x="367" y="16"/>
                    </a:cubicBezTo>
                    <a:cubicBezTo>
                      <a:pt x="343" y="24"/>
                      <a:pt x="312" y="32"/>
                      <a:pt x="282" y="33"/>
                    </a:cubicBezTo>
                    <a:cubicBezTo>
                      <a:pt x="279" y="34"/>
                      <a:pt x="275" y="34"/>
                      <a:pt x="271" y="34"/>
                    </a:cubicBezTo>
                    <a:cubicBezTo>
                      <a:pt x="267" y="34"/>
                      <a:pt x="264" y="34"/>
                      <a:pt x="260" y="34"/>
                    </a:cubicBezTo>
                    <a:cubicBezTo>
                      <a:pt x="258" y="34"/>
                      <a:pt x="256" y="34"/>
                      <a:pt x="254" y="34"/>
                    </a:cubicBezTo>
                    <a:cubicBezTo>
                      <a:pt x="253" y="34"/>
                      <a:pt x="251" y="33"/>
                      <a:pt x="249" y="33"/>
                    </a:cubicBezTo>
                    <a:cubicBezTo>
                      <a:pt x="245" y="33"/>
                      <a:pt x="242" y="33"/>
                      <a:pt x="238" y="32"/>
                    </a:cubicBezTo>
                    <a:cubicBezTo>
                      <a:pt x="235" y="32"/>
                      <a:pt x="231" y="31"/>
                      <a:pt x="228" y="31"/>
                    </a:cubicBezTo>
                    <a:cubicBezTo>
                      <a:pt x="224" y="30"/>
                      <a:pt x="221" y="30"/>
                      <a:pt x="218" y="29"/>
                    </a:cubicBezTo>
                    <a:cubicBezTo>
                      <a:pt x="214" y="29"/>
                      <a:pt x="211" y="28"/>
                      <a:pt x="208" y="28"/>
                    </a:cubicBezTo>
                    <a:cubicBezTo>
                      <a:pt x="206" y="27"/>
                      <a:pt x="205" y="27"/>
                      <a:pt x="203" y="27"/>
                    </a:cubicBezTo>
                    <a:cubicBezTo>
                      <a:pt x="202" y="26"/>
                      <a:pt x="200" y="26"/>
                      <a:pt x="199" y="25"/>
                    </a:cubicBezTo>
                    <a:cubicBezTo>
                      <a:pt x="196" y="25"/>
                      <a:pt x="193" y="24"/>
                      <a:pt x="191" y="23"/>
                    </a:cubicBezTo>
                    <a:cubicBezTo>
                      <a:pt x="188" y="23"/>
                      <a:pt x="185" y="22"/>
                      <a:pt x="183" y="21"/>
                    </a:cubicBezTo>
                    <a:cubicBezTo>
                      <a:pt x="178" y="20"/>
                      <a:pt x="174" y="18"/>
                      <a:pt x="171" y="17"/>
                    </a:cubicBezTo>
                    <a:cubicBezTo>
                      <a:pt x="167" y="16"/>
                      <a:pt x="164" y="15"/>
                      <a:pt x="163" y="14"/>
                    </a:cubicBezTo>
                    <a:cubicBezTo>
                      <a:pt x="161" y="14"/>
                      <a:pt x="160" y="13"/>
                      <a:pt x="160" y="13"/>
                    </a:cubicBezTo>
                    <a:cubicBezTo>
                      <a:pt x="160" y="13"/>
                      <a:pt x="153" y="26"/>
                      <a:pt x="143" y="45"/>
                    </a:cubicBezTo>
                    <a:cubicBezTo>
                      <a:pt x="132" y="64"/>
                      <a:pt x="117" y="89"/>
                      <a:pt x="102" y="113"/>
                    </a:cubicBezTo>
                    <a:cubicBezTo>
                      <a:pt x="87" y="137"/>
                      <a:pt x="70" y="161"/>
                      <a:pt x="58" y="179"/>
                    </a:cubicBezTo>
                    <a:cubicBezTo>
                      <a:pt x="45" y="197"/>
                      <a:pt x="36" y="209"/>
                      <a:pt x="36" y="209"/>
                    </a:cubicBezTo>
                    <a:cubicBezTo>
                      <a:pt x="36" y="209"/>
                      <a:pt x="33" y="223"/>
                      <a:pt x="29" y="244"/>
                    </a:cubicBezTo>
                    <a:cubicBezTo>
                      <a:pt x="24" y="266"/>
                      <a:pt x="19" y="294"/>
                      <a:pt x="14" y="324"/>
                    </a:cubicBezTo>
                    <a:cubicBezTo>
                      <a:pt x="9" y="353"/>
                      <a:pt x="6" y="382"/>
                      <a:pt x="3" y="404"/>
                    </a:cubicBezTo>
                    <a:cubicBezTo>
                      <a:pt x="1" y="426"/>
                      <a:pt x="0" y="441"/>
                      <a:pt x="0" y="441"/>
                    </a:cubicBezTo>
                    <a:cubicBezTo>
                      <a:pt x="0" y="441"/>
                      <a:pt x="2" y="441"/>
                      <a:pt x="6" y="443"/>
                    </a:cubicBezTo>
                    <a:cubicBezTo>
                      <a:pt x="10" y="444"/>
                      <a:pt x="16" y="447"/>
                      <a:pt x="24" y="449"/>
                    </a:cubicBezTo>
                    <a:cubicBezTo>
                      <a:pt x="32" y="452"/>
                      <a:pt x="42" y="455"/>
                      <a:pt x="53" y="459"/>
                    </a:cubicBezTo>
                    <a:cubicBezTo>
                      <a:pt x="59" y="460"/>
                      <a:pt x="65" y="462"/>
                      <a:pt x="71" y="464"/>
                    </a:cubicBezTo>
                    <a:cubicBezTo>
                      <a:pt x="78" y="465"/>
                      <a:pt x="84" y="467"/>
                      <a:pt x="92" y="469"/>
                    </a:cubicBezTo>
                    <a:cubicBezTo>
                      <a:pt x="95" y="470"/>
                      <a:pt x="99" y="471"/>
                      <a:pt x="102" y="472"/>
                    </a:cubicBezTo>
                    <a:cubicBezTo>
                      <a:pt x="106" y="472"/>
                      <a:pt x="110" y="473"/>
                      <a:pt x="114" y="474"/>
                    </a:cubicBezTo>
                    <a:cubicBezTo>
                      <a:pt x="122" y="475"/>
                      <a:pt x="130" y="477"/>
                      <a:pt x="138" y="479"/>
                    </a:cubicBezTo>
                    <a:cubicBezTo>
                      <a:pt x="146" y="480"/>
                      <a:pt x="155" y="481"/>
                      <a:pt x="164" y="483"/>
                    </a:cubicBezTo>
                    <a:cubicBezTo>
                      <a:pt x="172" y="484"/>
                      <a:pt x="181" y="485"/>
                      <a:pt x="191" y="486"/>
                    </a:cubicBezTo>
                    <a:cubicBezTo>
                      <a:pt x="200" y="487"/>
                      <a:pt x="209" y="488"/>
                      <a:pt x="219" y="488"/>
                    </a:cubicBezTo>
                    <a:cubicBezTo>
                      <a:pt x="224" y="489"/>
                      <a:pt x="228" y="489"/>
                      <a:pt x="233" y="489"/>
                    </a:cubicBezTo>
                    <a:cubicBezTo>
                      <a:pt x="238" y="489"/>
                      <a:pt x="243" y="490"/>
                      <a:pt x="248" y="490"/>
                    </a:cubicBezTo>
                    <a:cubicBezTo>
                      <a:pt x="258" y="490"/>
                      <a:pt x="268" y="490"/>
                      <a:pt x="278" y="490"/>
                    </a:cubicBezTo>
                    <a:cubicBezTo>
                      <a:pt x="287" y="490"/>
                      <a:pt x="297" y="489"/>
                      <a:pt x="307" y="489"/>
                    </a:cubicBezTo>
                    <a:cubicBezTo>
                      <a:pt x="317" y="489"/>
                      <a:pt x="327" y="488"/>
                      <a:pt x="337" y="487"/>
                    </a:cubicBezTo>
                    <a:cubicBezTo>
                      <a:pt x="342" y="486"/>
                      <a:pt x="347" y="486"/>
                      <a:pt x="352" y="485"/>
                    </a:cubicBezTo>
                    <a:cubicBezTo>
                      <a:pt x="357" y="485"/>
                      <a:pt x="361" y="484"/>
                      <a:pt x="366" y="483"/>
                    </a:cubicBezTo>
                    <a:cubicBezTo>
                      <a:pt x="386" y="480"/>
                      <a:pt x="404" y="478"/>
                      <a:pt x="422" y="473"/>
                    </a:cubicBezTo>
                    <a:cubicBezTo>
                      <a:pt x="431" y="471"/>
                      <a:pt x="440" y="470"/>
                      <a:pt x="449" y="468"/>
                    </a:cubicBezTo>
                    <a:cubicBezTo>
                      <a:pt x="457" y="465"/>
                      <a:pt x="465" y="463"/>
                      <a:pt x="473" y="461"/>
                    </a:cubicBezTo>
                    <a:cubicBezTo>
                      <a:pt x="477" y="460"/>
                      <a:pt x="481" y="459"/>
                      <a:pt x="485" y="457"/>
                    </a:cubicBezTo>
                    <a:cubicBezTo>
                      <a:pt x="489" y="456"/>
                      <a:pt x="493" y="455"/>
                      <a:pt x="497" y="454"/>
                    </a:cubicBezTo>
                    <a:cubicBezTo>
                      <a:pt x="504" y="451"/>
                      <a:pt x="511" y="449"/>
                      <a:pt x="518" y="447"/>
                    </a:cubicBezTo>
                    <a:cubicBezTo>
                      <a:pt x="521" y="445"/>
                      <a:pt x="525" y="444"/>
                      <a:pt x="528" y="443"/>
                    </a:cubicBezTo>
                    <a:cubicBezTo>
                      <a:pt x="531" y="442"/>
                      <a:pt x="534" y="441"/>
                      <a:pt x="537" y="440"/>
                    </a:cubicBezTo>
                    <a:cubicBezTo>
                      <a:pt x="543" y="437"/>
                      <a:pt x="549" y="435"/>
                      <a:pt x="554" y="433"/>
                    </a:cubicBezTo>
                    <a:cubicBezTo>
                      <a:pt x="559" y="431"/>
                      <a:pt x="565" y="429"/>
                      <a:pt x="569" y="427"/>
                    </a:cubicBezTo>
                    <a:cubicBezTo>
                      <a:pt x="574" y="425"/>
                      <a:pt x="578" y="423"/>
                      <a:pt x="581" y="421"/>
                    </a:cubicBezTo>
                    <a:cubicBezTo>
                      <a:pt x="596" y="414"/>
                      <a:pt x="605" y="411"/>
                      <a:pt x="605" y="411"/>
                    </a:cubicBezTo>
                    <a:cubicBezTo>
                      <a:pt x="605" y="411"/>
                      <a:pt x="595" y="399"/>
                      <a:pt x="580" y="382"/>
                    </a:cubicBezTo>
                    <a:cubicBezTo>
                      <a:pt x="566" y="366"/>
                      <a:pt x="548" y="343"/>
                      <a:pt x="530" y="319"/>
                    </a:cubicBezTo>
                    <a:cubicBezTo>
                      <a:pt x="512" y="296"/>
                      <a:pt x="495" y="272"/>
                      <a:pt x="483" y="254"/>
                    </a:cubicBezTo>
                    <a:cubicBezTo>
                      <a:pt x="470" y="236"/>
                      <a:pt x="462" y="224"/>
                      <a:pt x="462" y="22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50">
                <a:extLst>
                  <a:ext uri="{FF2B5EF4-FFF2-40B4-BE49-F238E27FC236}">
                    <a16:creationId xmlns:a16="http://schemas.microsoft.com/office/drawing/2014/main" xmlns="" id="{1B649E67-C2FC-41F1-A40A-9C0096B2F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1934" y="4231579"/>
                <a:ext cx="1582783" cy="1592943"/>
              </a:xfrm>
              <a:custGeom>
                <a:avLst/>
                <a:gdLst>
                  <a:gd name="T0" fmla="*/ 358 w 593"/>
                  <a:gd name="T1" fmla="*/ 94 h 597"/>
                  <a:gd name="T2" fmla="*/ 326 w 593"/>
                  <a:gd name="T3" fmla="*/ 77 h 597"/>
                  <a:gd name="T4" fmla="*/ 254 w 593"/>
                  <a:gd name="T5" fmla="*/ 43 h 597"/>
                  <a:gd name="T6" fmla="*/ 181 w 593"/>
                  <a:gd name="T7" fmla="*/ 12 h 597"/>
                  <a:gd name="T8" fmla="*/ 147 w 593"/>
                  <a:gd name="T9" fmla="*/ 0 h 597"/>
                  <a:gd name="T10" fmla="*/ 144 w 593"/>
                  <a:gd name="T11" fmla="*/ 11 h 597"/>
                  <a:gd name="T12" fmla="*/ 143 w 593"/>
                  <a:gd name="T13" fmla="*/ 17 h 597"/>
                  <a:gd name="T14" fmla="*/ 141 w 593"/>
                  <a:gd name="T15" fmla="*/ 24 h 597"/>
                  <a:gd name="T16" fmla="*/ 138 w 593"/>
                  <a:gd name="T17" fmla="*/ 32 h 597"/>
                  <a:gd name="T18" fmla="*/ 137 w 593"/>
                  <a:gd name="T19" fmla="*/ 36 h 597"/>
                  <a:gd name="T20" fmla="*/ 135 w 593"/>
                  <a:gd name="T21" fmla="*/ 40 h 597"/>
                  <a:gd name="T22" fmla="*/ 95 w 593"/>
                  <a:gd name="T23" fmla="*/ 119 h 597"/>
                  <a:gd name="T24" fmla="*/ 88 w 593"/>
                  <a:gd name="T25" fmla="*/ 129 h 597"/>
                  <a:gd name="T26" fmla="*/ 81 w 593"/>
                  <a:gd name="T27" fmla="*/ 138 h 597"/>
                  <a:gd name="T28" fmla="*/ 65 w 593"/>
                  <a:gd name="T29" fmla="*/ 155 h 597"/>
                  <a:gd name="T30" fmla="*/ 57 w 593"/>
                  <a:gd name="T31" fmla="*/ 162 h 597"/>
                  <a:gd name="T32" fmla="*/ 54 w 593"/>
                  <a:gd name="T33" fmla="*/ 166 h 597"/>
                  <a:gd name="T34" fmla="*/ 50 w 593"/>
                  <a:gd name="T35" fmla="*/ 170 h 597"/>
                  <a:gd name="T36" fmla="*/ 42 w 593"/>
                  <a:gd name="T37" fmla="*/ 176 h 597"/>
                  <a:gd name="T38" fmla="*/ 38 w 593"/>
                  <a:gd name="T39" fmla="*/ 179 h 597"/>
                  <a:gd name="T40" fmla="*/ 35 w 593"/>
                  <a:gd name="T41" fmla="*/ 182 h 597"/>
                  <a:gd name="T42" fmla="*/ 28 w 593"/>
                  <a:gd name="T43" fmla="*/ 187 h 597"/>
                  <a:gd name="T44" fmla="*/ 21 w 593"/>
                  <a:gd name="T45" fmla="*/ 192 h 597"/>
                  <a:gd name="T46" fmla="*/ 10 w 593"/>
                  <a:gd name="T47" fmla="*/ 199 h 597"/>
                  <a:gd name="T48" fmla="*/ 3 w 593"/>
                  <a:gd name="T49" fmla="*/ 204 h 597"/>
                  <a:gd name="T50" fmla="*/ 0 w 593"/>
                  <a:gd name="T51" fmla="*/ 205 h 597"/>
                  <a:gd name="T52" fmla="*/ 14 w 593"/>
                  <a:gd name="T53" fmla="*/ 239 h 597"/>
                  <a:gd name="T54" fmla="*/ 42 w 593"/>
                  <a:gd name="T55" fmla="*/ 313 h 597"/>
                  <a:gd name="T56" fmla="*/ 66 w 593"/>
                  <a:gd name="T57" fmla="*/ 389 h 597"/>
                  <a:gd name="T58" fmla="*/ 75 w 593"/>
                  <a:gd name="T59" fmla="*/ 424 h 597"/>
                  <a:gd name="T60" fmla="*/ 98 w 593"/>
                  <a:gd name="T61" fmla="*/ 453 h 597"/>
                  <a:gd name="T62" fmla="*/ 151 w 593"/>
                  <a:gd name="T63" fmla="*/ 513 h 597"/>
                  <a:gd name="T64" fmla="*/ 208 w 593"/>
                  <a:gd name="T65" fmla="*/ 572 h 597"/>
                  <a:gd name="T66" fmla="*/ 234 w 593"/>
                  <a:gd name="T67" fmla="*/ 597 h 597"/>
                  <a:gd name="T68" fmla="*/ 240 w 593"/>
                  <a:gd name="T69" fmla="*/ 593 h 597"/>
                  <a:gd name="T70" fmla="*/ 257 w 593"/>
                  <a:gd name="T71" fmla="*/ 583 h 597"/>
                  <a:gd name="T72" fmla="*/ 283 w 593"/>
                  <a:gd name="T73" fmla="*/ 566 h 597"/>
                  <a:gd name="T74" fmla="*/ 299 w 593"/>
                  <a:gd name="T75" fmla="*/ 554 h 597"/>
                  <a:gd name="T76" fmla="*/ 315 w 593"/>
                  <a:gd name="T77" fmla="*/ 542 h 597"/>
                  <a:gd name="T78" fmla="*/ 324 w 593"/>
                  <a:gd name="T79" fmla="*/ 535 h 597"/>
                  <a:gd name="T80" fmla="*/ 334 w 593"/>
                  <a:gd name="T81" fmla="*/ 527 h 597"/>
                  <a:gd name="T82" fmla="*/ 352 w 593"/>
                  <a:gd name="T83" fmla="*/ 511 h 597"/>
                  <a:gd name="T84" fmla="*/ 362 w 593"/>
                  <a:gd name="T85" fmla="*/ 502 h 597"/>
                  <a:gd name="T86" fmla="*/ 372 w 593"/>
                  <a:gd name="T87" fmla="*/ 493 h 597"/>
                  <a:gd name="T88" fmla="*/ 392 w 593"/>
                  <a:gd name="T89" fmla="*/ 474 h 597"/>
                  <a:gd name="T90" fmla="*/ 430 w 593"/>
                  <a:gd name="T91" fmla="*/ 431 h 597"/>
                  <a:gd name="T92" fmla="*/ 449 w 593"/>
                  <a:gd name="T93" fmla="*/ 408 h 597"/>
                  <a:gd name="T94" fmla="*/ 467 w 593"/>
                  <a:gd name="T95" fmla="*/ 384 h 597"/>
                  <a:gd name="T96" fmla="*/ 566 w 593"/>
                  <a:gd name="T97" fmla="*/ 190 h 597"/>
                  <a:gd name="T98" fmla="*/ 570 w 593"/>
                  <a:gd name="T99" fmla="*/ 180 h 597"/>
                  <a:gd name="T100" fmla="*/ 573 w 593"/>
                  <a:gd name="T101" fmla="*/ 170 h 597"/>
                  <a:gd name="T102" fmla="*/ 579 w 593"/>
                  <a:gd name="T103" fmla="*/ 152 h 597"/>
                  <a:gd name="T104" fmla="*/ 583 w 593"/>
                  <a:gd name="T105" fmla="*/ 136 h 597"/>
                  <a:gd name="T106" fmla="*/ 587 w 593"/>
                  <a:gd name="T107" fmla="*/ 122 h 597"/>
                  <a:gd name="T108" fmla="*/ 593 w 593"/>
                  <a:gd name="T109" fmla="*/ 96 h 597"/>
                  <a:gd name="T110" fmla="*/ 556 w 593"/>
                  <a:gd name="T111" fmla="*/ 98 h 597"/>
                  <a:gd name="T112" fmla="*/ 475 w 593"/>
                  <a:gd name="T113" fmla="*/ 100 h 597"/>
                  <a:gd name="T114" fmla="*/ 394 w 593"/>
                  <a:gd name="T115" fmla="*/ 97 h 597"/>
                  <a:gd name="T116" fmla="*/ 358 w 593"/>
                  <a:gd name="T117" fmla="*/ 94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93" h="597">
                    <a:moveTo>
                      <a:pt x="358" y="94"/>
                    </a:moveTo>
                    <a:cubicBezTo>
                      <a:pt x="358" y="94"/>
                      <a:pt x="345" y="87"/>
                      <a:pt x="326" y="77"/>
                    </a:cubicBezTo>
                    <a:cubicBezTo>
                      <a:pt x="306" y="67"/>
                      <a:pt x="280" y="54"/>
                      <a:pt x="254" y="43"/>
                    </a:cubicBezTo>
                    <a:cubicBezTo>
                      <a:pt x="227" y="31"/>
                      <a:pt x="201" y="20"/>
                      <a:pt x="181" y="12"/>
                    </a:cubicBezTo>
                    <a:cubicBezTo>
                      <a:pt x="160" y="4"/>
                      <a:pt x="147" y="0"/>
                      <a:pt x="147" y="0"/>
                    </a:cubicBezTo>
                    <a:cubicBezTo>
                      <a:pt x="147" y="0"/>
                      <a:pt x="146" y="4"/>
                      <a:pt x="144" y="11"/>
                    </a:cubicBezTo>
                    <a:cubicBezTo>
                      <a:pt x="144" y="13"/>
                      <a:pt x="143" y="15"/>
                      <a:pt x="143" y="17"/>
                    </a:cubicBezTo>
                    <a:cubicBezTo>
                      <a:pt x="142" y="19"/>
                      <a:pt x="141" y="22"/>
                      <a:pt x="141" y="24"/>
                    </a:cubicBezTo>
                    <a:cubicBezTo>
                      <a:pt x="140" y="26"/>
                      <a:pt x="139" y="29"/>
                      <a:pt x="138" y="32"/>
                    </a:cubicBezTo>
                    <a:cubicBezTo>
                      <a:pt x="138" y="33"/>
                      <a:pt x="137" y="35"/>
                      <a:pt x="137" y="36"/>
                    </a:cubicBezTo>
                    <a:cubicBezTo>
                      <a:pt x="136" y="37"/>
                      <a:pt x="136" y="39"/>
                      <a:pt x="135" y="40"/>
                    </a:cubicBezTo>
                    <a:cubicBezTo>
                      <a:pt x="127" y="64"/>
                      <a:pt x="114" y="94"/>
                      <a:pt x="95" y="119"/>
                    </a:cubicBezTo>
                    <a:cubicBezTo>
                      <a:pt x="93" y="122"/>
                      <a:pt x="90" y="125"/>
                      <a:pt x="88" y="129"/>
                    </a:cubicBezTo>
                    <a:cubicBezTo>
                      <a:pt x="86" y="132"/>
                      <a:pt x="83" y="135"/>
                      <a:pt x="81" y="138"/>
                    </a:cubicBezTo>
                    <a:cubicBezTo>
                      <a:pt x="76" y="144"/>
                      <a:pt x="70" y="149"/>
                      <a:pt x="65" y="155"/>
                    </a:cubicBezTo>
                    <a:cubicBezTo>
                      <a:pt x="63" y="157"/>
                      <a:pt x="60" y="160"/>
                      <a:pt x="57" y="162"/>
                    </a:cubicBezTo>
                    <a:cubicBezTo>
                      <a:pt x="56" y="164"/>
                      <a:pt x="55" y="165"/>
                      <a:pt x="54" y="166"/>
                    </a:cubicBezTo>
                    <a:cubicBezTo>
                      <a:pt x="52" y="167"/>
                      <a:pt x="51" y="169"/>
                      <a:pt x="50" y="170"/>
                    </a:cubicBezTo>
                    <a:cubicBezTo>
                      <a:pt x="47" y="172"/>
                      <a:pt x="45" y="174"/>
                      <a:pt x="42" y="176"/>
                    </a:cubicBezTo>
                    <a:cubicBezTo>
                      <a:pt x="41" y="177"/>
                      <a:pt x="40" y="178"/>
                      <a:pt x="38" y="179"/>
                    </a:cubicBezTo>
                    <a:cubicBezTo>
                      <a:pt x="37" y="180"/>
                      <a:pt x="36" y="181"/>
                      <a:pt x="35" y="182"/>
                    </a:cubicBezTo>
                    <a:cubicBezTo>
                      <a:pt x="32" y="184"/>
                      <a:pt x="30" y="186"/>
                      <a:pt x="28" y="187"/>
                    </a:cubicBezTo>
                    <a:cubicBezTo>
                      <a:pt x="25" y="189"/>
                      <a:pt x="23" y="191"/>
                      <a:pt x="21" y="192"/>
                    </a:cubicBezTo>
                    <a:cubicBezTo>
                      <a:pt x="17" y="195"/>
                      <a:pt x="13" y="197"/>
                      <a:pt x="10" y="199"/>
                    </a:cubicBezTo>
                    <a:cubicBezTo>
                      <a:pt x="7" y="202"/>
                      <a:pt x="5" y="203"/>
                      <a:pt x="3" y="204"/>
                    </a:cubicBezTo>
                    <a:cubicBezTo>
                      <a:pt x="1" y="205"/>
                      <a:pt x="0" y="205"/>
                      <a:pt x="0" y="205"/>
                    </a:cubicBezTo>
                    <a:cubicBezTo>
                      <a:pt x="0" y="205"/>
                      <a:pt x="6" y="219"/>
                      <a:pt x="14" y="239"/>
                    </a:cubicBezTo>
                    <a:cubicBezTo>
                      <a:pt x="23" y="259"/>
                      <a:pt x="33" y="286"/>
                      <a:pt x="42" y="313"/>
                    </a:cubicBezTo>
                    <a:cubicBezTo>
                      <a:pt x="52" y="340"/>
                      <a:pt x="60" y="368"/>
                      <a:pt x="66" y="389"/>
                    </a:cubicBezTo>
                    <a:cubicBezTo>
                      <a:pt x="72" y="410"/>
                      <a:pt x="75" y="424"/>
                      <a:pt x="75" y="424"/>
                    </a:cubicBezTo>
                    <a:cubicBezTo>
                      <a:pt x="75" y="424"/>
                      <a:pt x="84" y="436"/>
                      <a:pt x="98" y="453"/>
                    </a:cubicBezTo>
                    <a:cubicBezTo>
                      <a:pt x="112" y="469"/>
                      <a:pt x="131" y="492"/>
                      <a:pt x="151" y="513"/>
                    </a:cubicBezTo>
                    <a:cubicBezTo>
                      <a:pt x="171" y="535"/>
                      <a:pt x="192" y="556"/>
                      <a:pt x="208" y="572"/>
                    </a:cubicBezTo>
                    <a:cubicBezTo>
                      <a:pt x="223" y="587"/>
                      <a:pt x="234" y="597"/>
                      <a:pt x="234" y="597"/>
                    </a:cubicBezTo>
                    <a:cubicBezTo>
                      <a:pt x="234" y="597"/>
                      <a:pt x="237" y="596"/>
                      <a:pt x="240" y="593"/>
                    </a:cubicBezTo>
                    <a:cubicBezTo>
                      <a:pt x="244" y="591"/>
                      <a:pt x="250" y="588"/>
                      <a:pt x="257" y="583"/>
                    </a:cubicBezTo>
                    <a:cubicBezTo>
                      <a:pt x="264" y="578"/>
                      <a:pt x="273" y="572"/>
                      <a:pt x="283" y="566"/>
                    </a:cubicBezTo>
                    <a:cubicBezTo>
                      <a:pt x="288" y="562"/>
                      <a:pt x="293" y="559"/>
                      <a:pt x="299" y="554"/>
                    </a:cubicBezTo>
                    <a:cubicBezTo>
                      <a:pt x="304" y="550"/>
                      <a:pt x="310" y="546"/>
                      <a:pt x="315" y="542"/>
                    </a:cubicBezTo>
                    <a:cubicBezTo>
                      <a:pt x="318" y="539"/>
                      <a:pt x="321" y="537"/>
                      <a:pt x="324" y="535"/>
                    </a:cubicBezTo>
                    <a:cubicBezTo>
                      <a:pt x="327" y="532"/>
                      <a:pt x="330" y="530"/>
                      <a:pt x="334" y="527"/>
                    </a:cubicBezTo>
                    <a:cubicBezTo>
                      <a:pt x="340" y="522"/>
                      <a:pt x="346" y="516"/>
                      <a:pt x="352" y="511"/>
                    </a:cubicBezTo>
                    <a:cubicBezTo>
                      <a:pt x="356" y="508"/>
                      <a:pt x="359" y="505"/>
                      <a:pt x="362" y="502"/>
                    </a:cubicBezTo>
                    <a:cubicBezTo>
                      <a:pt x="365" y="499"/>
                      <a:pt x="369" y="496"/>
                      <a:pt x="372" y="493"/>
                    </a:cubicBezTo>
                    <a:cubicBezTo>
                      <a:pt x="378" y="487"/>
                      <a:pt x="385" y="481"/>
                      <a:pt x="392" y="474"/>
                    </a:cubicBezTo>
                    <a:cubicBezTo>
                      <a:pt x="404" y="460"/>
                      <a:pt x="418" y="446"/>
                      <a:pt x="430" y="431"/>
                    </a:cubicBezTo>
                    <a:cubicBezTo>
                      <a:pt x="437" y="423"/>
                      <a:pt x="443" y="416"/>
                      <a:pt x="449" y="408"/>
                    </a:cubicBezTo>
                    <a:cubicBezTo>
                      <a:pt x="455" y="400"/>
                      <a:pt x="461" y="392"/>
                      <a:pt x="467" y="384"/>
                    </a:cubicBezTo>
                    <a:cubicBezTo>
                      <a:pt x="514" y="318"/>
                      <a:pt x="547" y="245"/>
                      <a:pt x="566" y="190"/>
                    </a:cubicBezTo>
                    <a:cubicBezTo>
                      <a:pt x="568" y="186"/>
                      <a:pt x="569" y="183"/>
                      <a:pt x="570" y="180"/>
                    </a:cubicBezTo>
                    <a:cubicBezTo>
                      <a:pt x="571" y="176"/>
                      <a:pt x="572" y="173"/>
                      <a:pt x="573" y="170"/>
                    </a:cubicBezTo>
                    <a:cubicBezTo>
                      <a:pt x="575" y="164"/>
                      <a:pt x="577" y="157"/>
                      <a:pt x="579" y="152"/>
                    </a:cubicBezTo>
                    <a:cubicBezTo>
                      <a:pt x="580" y="146"/>
                      <a:pt x="582" y="141"/>
                      <a:pt x="583" y="136"/>
                    </a:cubicBezTo>
                    <a:cubicBezTo>
                      <a:pt x="584" y="131"/>
                      <a:pt x="586" y="126"/>
                      <a:pt x="587" y="122"/>
                    </a:cubicBezTo>
                    <a:cubicBezTo>
                      <a:pt x="590" y="106"/>
                      <a:pt x="593" y="96"/>
                      <a:pt x="593" y="96"/>
                    </a:cubicBezTo>
                    <a:cubicBezTo>
                      <a:pt x="593" y="96"/>
                      <a:pt x="578" y="97"/>
                      <a:pt x="556" y="98"/>
                    </a:cubicBezTo>
                    <a:cubicBezTo>
                      <a:pt x="533" y="99"/>
                      <a:pt x="504" y="100"/>
                      <a:pt x="475" y="100"/>
                    </a:cubicBezTo>
                    <a:cubicBezTo>
                      <a:pt x="445" y="100"/>
                      <a:pt x="416" y="98"/>
                      <a:pt x="394" y="97"/>
                    </a:cubicBezTo>
                    <a:cubicBezTo>
                      <a:pt x="372" y="96"/>
                      <a:pt x="358" y="94"/>
                      <a:pt x="358" y="9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xmlns="" id="{B610DA4A-EAFB-4A8F-A442-1D99B34E4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5465" y="2751531"/>
                <a:ext cx="1410055" cy="1597459"/>
              </a:xfrm>
              <a:custGeom>
                <a:avLst/>
                <a:gdLst>
                  <a:gd name="T0" fmla="*/ 172 w 528"/>
                  <a:gd name="T1" fmla="*/ 195 h 599"/>
                  <a:gd name="T2" fmla="*/ 31 w 528"/>
                  <a:gd name="T3" fmla="*/ 267 h 599"/>
                  <a:gd name="T4" fmla="*/ 7 w 528"/>
                  <a:gd name="T5" fmla="*/ 295 h 599"/>
                  <a:gd name="T6" fmla="*/ 15 w 528"/>
                  <a:gd name="T7" fmla="*/ 306 h 599"/>
                  <a:gd name="T8" fmla="*/ 22 w 528"/>
                  <a:gd name="T9" fmla="*/ 316 h 599"/>
                  <a:gd name="T10" fmla="*/ 60 w 528"/>
                  <a:gd name="T11" fmla="*/ 398 h 599"/>
                  <a:gd name="T12" fmla="*/ 66 w 528"/>
                  <a:gd name="T13" fmla="*/ 420 h 599"/>
                  <a:gd name="T14" fmla="*/ 68 w 528"/>
                  <a:gd name="T15" fmla="*/ 431 h 599"/>
                  <a:gd name="T16" fmla="*/ 70 w 528"/>
                  <a:gd name="T17" fmla="*/ 452 h 599"/>
                  <a:gd name="T18" fmla="*/ 71 w 528"/>
                  <a:gd name="T19" fmla="*/ 472 h 599"/>
                  <a:gd name="T20" fmla="*/ 71 w 528"/>
                  <a:gd name="T21" fmla="*/ 481 h 599"/>
                  <a:gd name="T22" fmla="*/ 71 w 528"/>
                  <a:gd name="T23" fmla="*/ 498 h 599"/>
                  <a:gd name="T24" fmla="*/ 69 w 528"/>
                  <a:gd name="T25" fmla="*/ 519 h 599"/>
                  <a:gd name="T26" fmla="*/ 103 w 528"/>
                  <a:gd name="T27" fmla="*/ 532 h 599"/>
                  <a:gd name="T28" fmla="*/ 253 w 528"/>
                  <a:gd name="T29" fmla="*/ 585 h 599"/>
                  <a:gd name="T30" fmla="*/ 323 w 528"/>
                  <a:gd name="T31" fmla="*/ 598 h 599"/>
                  <a:gd name="T32" fmla="*/ 484 w 528"/>
                  <a:gd name="T33" fmla="*/ 587 h 599"/>
                  <a:gd name="T34" fmla="*/ 522 w 528"/>
                  <a:gd name="T35" fmla="*/ 575 h 599"/>
                  <a:gd name="T36" fmla="*/ 526 w 528"/>
                  <a:gd name="T37" fmla="*/ 526 h 599"/>
                  <a:gd name="T38" fmla="*/ 528 w 528"/>
                  <a:gd name="T39" fmla="*/ 486 h 599"/>
                  <a:gd name="T40" fmla="*/ 528 w 528"/>
                  <a:gd name="T41" fmla="*/ 464 h 599"/>
                  <a:gd name="T42" fmla="*/ 525 w 528"/>
                  <a:gd name="T43" fmla="*/ 413 h 599"/>
                  <a:gd name="T44" fmla="*/ 518 w 528"/>
                  <a:gd name="T45" fmla="*/ 358 h 599"/>
                  <a:gd name="T46" fmla="*/ 513 w 528"/>
                  <a:gd name="T47" fmla="*/ 329 h 599"/>
                  <a:gd name="T48" fmla="*/ 499 w 528"/>
                  <a:gd name="T49" fmla="*/ 272 h 599"/>
                  <a:gd name="T50" fmla="*/ 485 w 528"/>
                  <a:gd name="T51" fmla="*/ 229 h 599"/>
                  <a:gd name="T52" fmla="*/ 458 w 528"/>
                  <a:gd name="T53" fmla="*/ 163 h 599"/>
                  <a:gd name="T54" fmla="*/ 434 w 528"/>
                  <a:gd name="T55" fmla="*/ 116 h 599"/>
                  <a:gd name="T56" fmla="*/ 422 w 528"/>
                  <a:gd name="T57" fmla="*/ 95 h 599"/>
                  <a:gd name="T58" fmla="*/ 405 w 528"/>
                  <a:gd name="T59" fmla="*/ 67 h 599"/>
                  <a:gd name="T60" fmla="*/ 389 w 528"/>
                  <a:gd name="T61" fmla="*/ 44 h 599"/>
                  <a:gd name="T62" fmla="*/ 371 w 528"/>
                  <a:gd name="T63" fmla="*/ 20 h 599"/>
                  <a:gd name="T64" fmla="*/ 333 w 528"/>
                  <a:gd name="T65" fmla="*/ 29 h 599"/>
                  <a:gd name="T66" fmla="*/ 230 w 528"/>
                  <a:gd name="T67" fmla="*/ 154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8" h="599">
                    <a:moveTo>
                      <a:pt x="205" y="180"/>
                    </a:moveTo>
                    <a:cubicBezTo>
                      <a:pt x="205" y="180"/>
                      <a:pt x="192" y="186"/>
                      <a:pt x="172" y="195"/>
                    </a:cubicBezTo>
                    <a:cubicBezTo>
                      <a:pt x="152" y="204"/>
                      <a:pt x="126" y="216"/>
                      <a:pt x="100" y="229"/>
                    </a:cubicBezTo>
                    <a:cubicBezTo>
                      <a:pt x="75" y="242"/>
                      <a:pt x="49" y="256"/>
                      <a:pt x="31" y="267"/>
                    </a:cubicBezTo>
                    <a:cubicBezTo>
                      <a:pt x="12" y="278"/>
                      <a:pt x="0" y="285"/>
                      <a:pt x="0" y="285"/>
                    </a:cubicBezTo>
                    <a:cubicBezTo>
                      <a:pt x="0" y="285"/>
                      <a:pt x="2" y="289"/>
                      <a:pt x="7" y="295"/>
                    </a:cubicBezTo>
                    <a:cubicBezTo>
                      <a:pt x="8" y="296"/>
                      <a:pt x="10" y="298"/>
                      <a:pt x="11" y="300"/>
                    </a:cubicBezTo>
                    <a:cubicBezTo>
                      <a:pt x="12" y="302"/>
                      <a:pt x="14" y="304"/>
                      <a:pt x="15" y="306"/>
                    </a:cubicBezTo>
                    <a:cubicBezTo>
                      <a:pt x="17" y="308"/>
                      <a:pt x="18" y="310"/>
                      <a:pt x="20" y="313"/>
                    </a:cubicBezTo>
                    <a:cubicBezTo>
                      <a:pt x="21" y="314"/>
                      <a:pt x="21" y="315"/>
                      <a:pt x="22" y="316"/>
                    </a:cubicBezTo>
                    <a:cubicBezTo>
                      <a:pt x="23" y="318"/>
                      <a:pt x="24" y="319"/>
                      <a:pt x="25" y="320"/>
                    </a:cubicBezTo>
                    <a:cubicBezTo>
                      <a:pt x="38" y="341"/>
                      <a:pt x="52" y="369"/>
                      <a:pt x="60" y="398"/>
                    </a:cubicBezTo>
                    <a:cubicBezTo>
                      <a:pt x="61" y="402"/>
                      <a:pt x="62" y="406"/>
                      <a:pt x="63" y="409"/>
                    </a:cubicBezTo>
                    <a:cubicBezTo>
                      <a:pt x="64" y="413"/>
                      <a:pt x="65" y="417"/>
                      <a:pt x="66" y="420"/>
                    </a:cubicBezTo>
                    <a:cubicBezTo>
                      <a:pt x="66" y="422"/>
                      <a:pt x="67" y="424"/>
                      <a:pt x="67" y="426"/>
                    </a:cubicBezTo>
                    <a:cubicBezTo>
                      <a:pt x="67" y="427"/>
                      <a:pt x="67" y="429"/>
                      <a:pt x="68" y="431"/>
                    </a:cubicBezTo>
                    <a:cubicBezTo>
                      <a:pt x="68" y="435"/>
                      <a:pt x="69" y="438"/>
                      <a:pt x="69" y="442"/>
                    </a:cubicBezTo>
                    <a:cubicBezTo>
                      <a:pt x="70" y="445"/>
                      <a:pt x="70" y="449"/>
                      <a:pt x="70" y="452"/>
                    </a:cubicBezTo>
                    <a:cubicBezTo>
                      <a:pt x="71" y="456"/>
                      <a:pt x="71" y="459"/>
                      <a:pt x="71" y="462"/>
                    </a:cubicBezTo>
                    <a:cubicBezTo>
                      <a:pt x="71" y="466"/>
                      <a:pt x="71" y="469"/>
                      <a:pt x="71" y="472"/>
                    </a:cubicBezTo>
                    <a:cubicBezTo>
                      <a:pt x="71" y="474"/>
                      <a:pt x="72" y="475"/>
                      <a:pt x="72" y="477"/>
                    </a:cubicBezTo>
                    <a:cubicBezTo>
                      <a:pt x="72" y="478"/>
                      <a:pt x="71" y="480"/>
                      <a:pt x="71" y="481"/>
                    </a:cubicBezTo>
                    <a:cubicBezTo>
                      <a:pt x="71" y="484"/>
                      <a:pt x="71" y="487"/>
                      <a:pt x="71" y="490"/>
                    </a:cubicBezTo>
                    <a:cubicBezTo>
                      <a:pt x="71" y="493"/>
                      <a:pt x="71" y="495"/>
                      <a:pt x="71" y="498"/>
                    </a:cubicBezTo>
                    <a:cubicBezTo>
                      <a:pt x="70" y="503"/>
                      <a:pt x="70" y="507"/>
                      <a:pt x="70" y="511"/>
                    </a:cubicBezTo>
                    <a:cubicBezTo>
                      <a:pt x="70" y="515"/>
                      <a:pt x="69" y="518"/>
                      <a:pt x="69" y="519"/>
                    </a:cubicBezTo>
                    <a:cubicBezTo>
                      <a:pt x="69" y="521"/>
                      <a:pt x="68" y="523"/>
                      <a:pt x="68" y="523"/>
                    </a:cubicBezTo>
                    <a:cubicBezTo>
                      <a:pt x="68" y="523"/>
                      <a:pt x="82" y="526"/>
                      <a:pt x="103" y="532"/>
                    </a:cubicBezTo>
                    <a:cubicBezTo>
                      <a:pt x="124" y="538"/>
                      <a:pt x="152" y="547"/>
                      <a:pt x="179" y="556"/>
                    </a:cubicBezTo>
                    <a:cubicBezTo>
                      <a:pt x="206" y="566"/>
                      <a:pt x="233" y="576"/>
                      <a:pt x="253" y="585"/>
                    </a:cubicBezTo>
                    <a:cubicBezTo>
                      <a:pt x="273" y="593"/>
                      <a:pt x="287" y="599"/>
                      <a:pt x="287" y="599"/>
                    </a:cubicBezTo>
                    <a:cubicBezTo>
                      <a:pt x="287" y="599"/>
                      <a:pt x="301" y="599"/>
                      <a:pt x="323" y="598"/>
                    </a:cubicBezTo>
                    <a:cubicBezTo>
                      <a:pt x="345" y="598"/>
                      <a:pt x="374" y="597"/>
                      <a:pt x="403" y="595"/>
                    </a:cubicBezTo>
                    <a:cubicBezTo>
                      <a:pt x="433" y="593"/>
                      <a:pt x="462" y="590"/>
                      <a:pt x="484" y="587"/>
                    </a:cubicBezTo>
                    <a:cubicBezTo>
                      <a:pt x="506" y="584"/>
                      <a:pt x="521" y="582"/>
                      <a:pt x="521" y="582"/>
                    </a:cubicBezTo>
                    <a:cubicBezTo>
                      <a:pt x="521" y="582"/>
                      <a:pt x="521" y="580"/>
                      <a:pt x="522" y="575"/>
                    </a:cubicBezTo>
                    <a:cubicBezTo>
                      <a:pt x="522" y="571"/>
                      <a:pt x="523" y="565"/>
                      <a:pt x="524" y="556"/>
                    </a:cubicBezTo>
                    <a:cubicBezTo>
                      <a:pt x="524" y="548"/>
                      <a:pt x="525" y="538"/>
                      <a:pt x="526" y="526"/>
                    </a:cubicBezTo>
                    <a:cubicBezTo>
                      <a:pt x="527" y="520"/>
                      <a:pt x="527" y="514"/>
                      <a:pt x="527" y="507"/>
                    </a:cubicBezTo>
                    <a:cubicBezTo>
                      <a:pt x="527" y="501"/>
                      <a:pt x="527" y="494"/>
                      <a:pt x="528" y="486"/>
                    </a:cubicBezTo>
                    <a:cubicBezTo>
                      <a:pt x="528" y="483"/>
                      <a:pt x="528" y="479"/>
                      <a:pt x="528" y="475"/>
                    </a:cubicBezTo>
                    <a:cubicBezTo>
                      <a:pt x="528" y="472"/>
                      <a:pt x="528" y="468"/>
                      <a:pt x="528" y="464"/>
                    </a:cubicBezTo>
                    <a:cubicBezTo>
                      <a:pt x="527" y="456"/>
                      <a:pt x="527" y="448"/>
                      <a:pt x="527" y="439"/>
                    </a:cubicBezTo>
                    <a:cubicBezTo>
                      <a:pt x="527" y="431"/>
                      <a:pt x="526" y="422"/>
                      <a:pt x="525" y="413"/>
                    </a:cubicBezTo>
                    <a:cubicBezTo>
                      <a:pt x="524" y="404"/>
                      <a:pt x="523" y="395"/>
                      <a:pt x="522" y="386"/>
                    </a:cubicBezTo>
                    <a:cubicBezTo>
                      <a:pt x="521" y="377"/>
                      <a:pt x="519" y="367"/>
                      <a:pt x="518" y="358"/>
                    </a:cubicBezTo>
                    <a:cubicBezTo>
                      <a:pt x="517" y="353"/>
                      <a:pt x="517" y="348"/>
                      <a:pt x="516" y="344"/>
                    </a:cubicBezTo>
                    <a:cubicBezTo>
                      <a:pt x="515" y="339"/>
                      <a:pt x="514" y="334"/>
                      <a:pt x="513" y="329"/>
                    </a:cubicBezTo>
                    <a:cubicBezTo>
                      <a:pt x="511" y="320"/>
                      <a:pt x="509" y="310"/>
                      <a:pt x="506" y="300"/>
                    </a:cubicBezTo>
                    <a:cubicBezTo>
                      <a:pt x="504" y="291"/>
                      <a:pt x="501" y="281"/>
                      <a:pt x="499" y="272"/>
                    </a:cubicBezTo>
                    <a:cubicBezTo>
                      <a:pt x="496" y="262"/>
                      <a:pt x="493" y="253"/>
                      <a:pt x="490" y="243"/>
                    </a:cubicBezTo>
                    <a:cubicBezTo>
                      <a:pt x="488" y="239"/>
                      <a:pt x="487" y="234"/>
                      <a:pt x="485" y="229"/>
                    </a:cubicBezTo>
                    <a:cubicBezTo>
                      <a:pt x="483" y="225"/>
                      <a:pt x="482" y="220"/>
                      <a:pt x="480" y="215"/>
                    </a:cubicBezTo>
                    <a:cubicBezTo>
                      <a:pt x="473" y="197"/>
                      <a:pt x="466" y="180"/>
                      <a:pt x="458" y="163"/>
                    </a:cubicBezTo>
                    <a:cubicBezTo>
                      <a:pt x="454" y="155"/>
                      <a:pt x="450" y="146"/>
                      <a:pt x="446" y="139"/>
                    </a:cubicBezTo>
                    <a:cubicBezTo>
                      <a:pt x="442" y="131"/>
                      <a:pt x="438" y="124"/>
                      <a:pt x="434" y="116"/>
                    </a:cubicBezTo>
                    <a:cubicBezTo>
                      <a:pt x="432" y="113"/>
                      <a:pt x="430" y="109"/>
                      <a:pt x="428" y="105"/>
                    </a:cubicBezTo>
                    <a:cubicBezTo>
                      <a:pt x="426" y="102"/>
                      <a:pt x="424" y="99"/>
                      <a:pt x="422" y="95"/>
                    </a:cubicBezTo>
                    <a:cubicBezTo>
                      <a:pt x="418" y="89"/>
                      <a:pt x="414" y="82"/>
                      <a:pt x="410" y="76"/>
                    </a:cubicBezTo>
                    <a:cubicBezTo>
                      <a:pt x="408" y="73"/>
                      <a:pt x="406" y="70"/>
                      <a:pt x="405" y="67"/>
                    </a:cubicBezTo>
                    <a:cubicBezTo>
                      <a:pt x="403" y="64"/>
                      <a:pt x="401" y="62"/>
                      <a:pt x="399" y="59"/>
                    </a:cubicBezTo>
                    <a:cubicBezTo>
                      <a:pt x="395" y="54"/>
                      <a:pt x="392" y="49"/>
                      <a:pt x="389" y="44"/>
                    </a:cubicBezTo>
                    <a:cubicBezTo>
                      <a:pt x="385" y="39"/>
                      <a:pt x="382" y="35"/>
                      <a:pt x="379" y="31"/>
                    </a:cubicBezTo>
                    <a:cubicBezTo>
                      <a:pt x="376" y="27"/>
                      <a:pt x="374" y="23"/>
                      <a:pt x="371" y="20"/>
                    </a:cubicBezTo>
                    <a:cubicBezTo>
                      <a:pt x="361" y="7"/>
                      <a:pt x="355" y="0"/>
                      <a:pt x="355" y="0"/>
                    </a:cubicBezTo>
                    <a:cubicBezTo>
                      <a:pt x="355" y="0"/>
                      <a:pt x="347" y="12"/>
                      <a:pt x="333" y="29"/>
                    </a:cubicBezTo>
                    <a:cubicBezTo>
                      <a:pt x="320" y="47"/>
                      <a:pt x="302" y="70"/>
                      <a:pt x="283" y="93"/>
                    </a:cubicBezTo>
                    <a:cubicBezTo>
                      <a:pt x="265" y="115"/>
                      <a:pt x="245" y="138"/>
                      <a:pt x="230" y="154"/>
                    </a:cubicBezTo>
                    <a:cubicBezTo>
                      <a:pt x="216" y="170"/>
                      <a:pt x="205" y="180"/>
                      <a:pt x="205" y="18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xmlns="" id="{107F2A6C-C429-4A04-B0C8-5F0744CEF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1645" y="1974816"/>
                <a:ext cx="1489081" cy="1473275"/>
              </a:xfrm>
              <a:custGeom>
                <a:avLst/>
                <a:gdLst>
                  <a:gd name="T0" fmla="*/ 38 w 558"/>
                  <a:gd name="T1" fmla="*/ 265 h 552"/>
                  <a:gd name="T2" fmla="*/ 5 w 558"/>
                  <a:gd name="T3" fmla="*/ 420 h 552"/>
                  <a:gd name="T4" fmla="*/ 12 w 558"/>
                  <a:gd name="T5" fmla="*/ 456 h 552"/>
                  <a:gd name="T6" fmla="*/ 25 w 558"/>
                  <a:gd name="T7" fmla="*/ 457 h 552"/>
                  <a:gd name="T8" fmla="*/ 38 w 558"/>
                  <a:gd name="T9" fmla="*/ 458 h 552"/>
                  <a:gd name="T10" fmla="*/ 126 w 558"/>
                  <a:gd name="T11" fmla="*/ 480 h 552"/>
                  <a:gd name="T12" fmla="*/ 146 w 558"/>
                  <a:gd name="T13" fmla="*/ 489 h 552"/>
                  <a:gd name="T14" fmla="*/ 156 w 558"/>
                  <a:gd name="T15" fmla="*/ 495 h 552"/>
                  <a:gd name="T16" fmla="*/ 174 w 558"/>
                  <a:gd name="T17" fmla="*/ 506 h 552"/>
                  <a:gd name="T18" fmla="*/ 190 w 558"/>
                  <a:gd name="T19" fmla="*/ 518 h 552"/>
                  <a:gd name="T20" fmla="*/ 197 w 558"/>
                  <a:gd name="T21" fmla="*/ 524 h 552"/>
                  <a:gd name="T22" fmla="*/ 210 w 558"/>
                  <a:gd name="T23" fmla="*/ 534 h 552"/>
                  <a:gd name="T24" fmla="*/ 225 w 558"/>
                  <a:gd name="T25" fmla="*/ 550 h 552"/>
                  <a:gd name="T26" fmla="*/ 257 w 558"/>
                  <a:gd name="T27" fmla="*/ 531 h 552"/>
                  <a:gd name="T28" fmla="*/ 392 w 558"/>
                  <a:gd name="T29" fmla="*/ 447 h 552"/>
                  <a:gd name="T30" fmla="*/ 446 w 558"/>
                  <a:gd name="T31" fmla="*/ 402 h 552"/>
                  <a:gd name="T32" fmla="*/ 539 w 558"/>
                  <a:gd name="T33" fmla="*/ 269 h 552"/>
                  <a:gd name="T34" fmla="*/ 553 w 558"/>
                  <a:gd name="T35" fmla="*/ 233 h 552"/>
                  <a:gd name="T36" fmla="*/ 518 w 558"/>
                  <a:gd name="T37" fmla="*/ 198 h 552"/>
                  <a:gd name="T38" fmla="*/ 488 w 558"/>
                  <a:gd name="T39" fmla="*/ 172 h 552"/>
                  <a:gd name="T40" fmla="*/ 470 w 558"/>
                  <a:gd name="T41" fmla="*/ 158 h 552"/>
                  <a:gd name="T42" fmla="*/ 429 w 558"/>
                  <a:gd name="T43" fmla="*/ 128 h 552"/>
                  <a:gd name="T44" fmla="*/ 382 w 558"/>
                  <a:gd name="T45" fmla="*/ 99 h 552"/>
                  <a:gd name="T46" fmla="*/ 357 w 558"/>
                  <a:gd name="T47" fmla="*/ 85 h 552"/>
                  <a:gd name="T48" fmla="*/ 303 w 558"/>
                  <a:gd name="T49" fmla="*/ 60 h 552"/>
                  <a:gd name="T50" fmla="*/ 262 w 558"/>
                  <a:gd name="T51" fmla="*/ 43 h 552"/>
                  <a:gd name="T52" fmla="*/ 193 w 558"/>
                  <a:gd name="T53" fmla="*/ 23 h 552"/>
                  <a:gd name="T54" fmla="*/ 141 w 558"/>
                  <a:gd name="T55" fmla="*/ 12 h 552"/>
                  <a:gd name="T56" fmla="*/ 118 w 558"/>
                  <a:gd name="T57" fmla="*/ 8 h 552"/>
                  <a:gd name="T58" fmla="*/ 85 w 558"/>
                  <a:gd name="T59" fmla="*/ 4 h 552"/>
                  <a:gd name="T60" fmla="*/ 57 w 558"/>
                  <a:gd name="T61" fmla="*/ 2 h 552"/>
                  <a:gd name="T62" fmla="*/ 27 w 558"/>
                  <a:gd name="T63" fmla="*/ 0 h 552"/>
                  <a:gd name="T64" fmla="*/ 11 w 558"/>
                  <a:gd name="T65" fmla="*/ 35 h 552"/>
                  <a:gd name="T66" fmla="*/ 43 w 558"/>
                  <a:gd name="T67" fmla="*/ 194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8" h="552">
                    <a:moveTo>
                      <a:pt x="47" y="230"/>
                    </a:moveTo>
                    <a:cubicBezTo>
                      <a:pt x="47" y="230"/>
                      <a:pt x="43" y="244"/>
                      <a:pt x="38" y="265"/>
                    </a:cubicBezTo>
                    <a:cubicBezTo>
                      <a:pt x="32" y="286"/>
                      <a:pt x="25" y="314"/>
                      <a:pt x="19" y="342"/>
                    </a:cubicBezTo>
                    <a:cubicBezTo>
                      <a:pt x="13" y="371"/>
                      <a:pt x="8" y="399"/>
                      <a:pt x="5" y="420"/>
                    </a:cubicBezTo>
                    <a:cubicBezTo>
                      <a:pt x="1" y="442"/>
                      <a:pt x="0" y="456"/>
                      <a:pt x="0" y="456"/>
                    </a:cubicBezTo>
                    <a:cubicBezTo>
                      <a:pt x="0" y="456"/>
                      <a:pt x="4" y="456"/>
                      <a:pt x="12" y="456"/>
                    </a:cubicBezTo>
                    <a:cubicBezTo>
                      <a:pt x="14" y="456"/>
                      <a:pt x="16" y="456"/>
                      <a:pt x="18" y="456"/>
                    </a:cubicBezTo>
                    <a:cubicBezTo>
                      <a:pt x="20" y="456"/>
                      <a:pt x="23" y="457"/>
                      <a:pt x="25" y="457"/>
                    </a:cubicBezTo>
                    <a:cubicBezTo>
                      <a:pt x="28" y="457"/>
                      <a:pt x="31" y="457"/>
                      <a:pt x="34" y="458"/>
                    </a:cubicBezTo>
                    <a:cubicBezTo>
                      <a:pt x="35" y="458"/>
                      <a:pt x="36" y="458"/>
                      <a:pt x="38" y="458"/>
                    </a:cubicBezTo>
                    <a:cubicBezTo>
                      <a:pt x="39" y="458"/>
                      <a:pt x="41" y="458"/>
                      <a:pt x="42" y="458"/>
                    </a:cubicBezTo>
                    <a:cubicBezTo>
                      <a:pt x="67" y="461"/>
                      <a:pt x="98" y="468"/>
                      <a:pt x="126" y="480"/>
                    </a:cubicBezTo>
                    <a:cubicBezTo>
                      <a:pt x="129" y="481"/>
                      <a:pt x="133" y="483"/>
                      <a:pt x="136" y="484"/>
                    </a:cubicBezTo>
                    <a:cubicBezTo>
                      <a:pt x="139" y="486"/>
                      <a:pt x="143" y="488"/>
                      <a:pt x="146" y="489"/>
                    </a:cubicBezTo>
                    <a:cubicBezTo>
                      <a:pt x="148" y="490"/>
                      <a:pt x="149" y="491"/>
                      <a:pt x="151" y="492"/>
                    </a:cubicBezTo>
                    <a:cubicBezTo>
                      <a:pt x="153" y="493"/>
                      <a:pt x="154" y="494"/>
                      <a:pt x="156" y="495"/>
                    </a:cubicBezTo>
                    <a:cubicBezTo>
                      <a:pt x="159" y="497"/>
                      <a:pt x="162" y="498"/>
                      <a:pt x="165" y="500"/>
                    </a:cubicBezTo>
                    <a:cubicBezTo>
                      <a:pt x="168" y="502"/>
                      <a:pt x="171" y="504"/>
                      <a:pt x="174" y="506"/>
                    </a:cubicBezTo>
                    <a:cubicBezTo>
                      <a:pt x="177" y="508"/>
                      <a:pt x="180" y="510"/>
                      <a:pt x="182" y="512"/>
                    </a:cubicBezTo>
                    <a:cubicBezTo>
                      <a:pt x="185" y="514"/>
                      <a:pt x="187" y="516"/>
                      <a:pt x="190" y="518"/>
                    </a:cubicBezTo>
                    <a:cubicBezTo>
                      <a:pt x="191" y="519"/>
                      <a:pt x="193" y="520"/>
                      <a:pt x="194" y="521"/>
                    </a:cubicBezTo>
                    <a:cubicBezTo>
                      <a:pt x="195" y="522"/>
                      <a:pt x="196" y="523"/>
                      <a:pt x="197" y="524"/>
                    </a:cubicBezTo>
                    <a:cubicBezTo>
                      <a:pt x="200" y="526"/>
                      <a:pt x="202" y="527"/>
                      <a:pt x="204" y="529"/>
                    </a:cubicBezTo>
                    <a:cubicBezTo>
                      <a:pt x="206" y="531"/>
                      <a:pt x="208" y="533"/>
                      <a:pt x="210" y="534"/>
                    </a:cubicBezTo>
                    <a:cubicBezTo>
                      <a:pt x="213" y="538"/>
                      <a:pt x="217" y="541"/>
                      <a:pt x="219" y="543"/>
                    </a:cubicBezTo>
                    <a:cubicBezTo>
                      <a:pt x="222" y="546"/>
                      <a:pt x="224" y="548"/>
                      <a:pt x="225" y="550"/>
                    </a:cubicBezTo>
                    <a:cubicBezTo>
                      <a:pt x="226" y="551"/>
                      <a:pt x="227" y="552"/>
                      <a:pt x="227" y="552"/>
                    </a:cubicBezTo>
                    <a:cubicBezTo>
                      <a:pt x="227" y="552"/>
                      <a:pt x="239" y="543"/>
                      <a:pt x="257" y="531"/>
                    </a:cubicBezTo>
                    <a:cubicBezTo>
                      <a:pt x="274" y="518"/>
                      <a:pt x="298" y="502"/>
                      <a:pt x="323" y="487"/>
                    </a:cubicBezTo>
                    <a:cubicBezTo>
                      <a:pt x="347" y="472"/>
                      <a:pt x="373" y="458"/>
                      <a:pt x="392" y="447"/>
                    </a:cubicBezTo>
                    <a:cubicBezTo>
                      <a:pt x="411" y="437"/>
                      <a:pt x="424" y="430"/>
                      <a:pt x="424" y="430"/>
                    </a:cubicBezTo>
                    <a:cubicBezTo>
                      <a:pt x="424" y="430"/>
                      <a:pt x="433" y="419"/>
                      <a:pt x="446" y="402"/>
                    </a:cubicBezTo>
                    <a:cubicBezTo>
                      <a:pt x="460" y="384"/>
                      <a:pt x="477" y="361"/>
                      <a:pt x="494" y="337"/>
                    </a:cubicBezTo>
                    <a:cubicBezTo>
                      <a:pt x="511" y="313"/>
                      <a:pt x="527" y="288"/>
                      <a:pt x="539" y="269"/>
                    </a:cubicBezTo>
                    <a:cubicBezTo>
                      <a:pt x="551" y="251"/>
                      <a:pt x="558" y="238"/>
                      <a:pt x="558" y="238"/>
                    </a:cubicBezTo>
                    <a:cubicBezTo>
                      <a:pt x="558" y="238"/>
                      <a:pt x="557" y="236"/>
                      <a:pt x="553" y="233"/>
                    </a:cubicBezTo>
                    <a:cubicBezTo>
                      <a:pt x="550" y="230"/>
                      <a:pt x="546" y="225"/>
                      <a:pt x="540" y="219"/>
                    </a:cubicBezTo>
                    <a:cubicBezTo>
                      <a:pt x="534" y="213"/>
                      <a:pt x="527" y="206"/>
                      <a:pt x="518" y="198"/>
                    </a:cubicBezTo>
                    <a:cubicBezTo>
                      <a:pt x="514" y="194"/>
                      <a:pt x="509" y="190"/>
                      <a:pt x="504" y="186"/>
                    </a:cubicBezTo>
                    <a:cubicBezTo>
                      <a:pt x="499" y="181"/>
                      <a:pt x="494" y="177"/>
                      <a:pt x="488" y="172"/>
                    </a:cubicBezTo>
                    <a:cubicBezTo>
                      <a:pt x="485" y="170"/>
                      <a:pt x="483" y="167"/>
                      <a:pt x="480" y="165"/>
                    </a:cubicBezTo>
                    <a:cubicBezTo>
                      <a:pt x="477" y="163"/>
                      <a:pt x="474" y="160"/>
                      <a:pt x="470" y="158"/>
                    </a:cubicBezTo>
                    <a:cubicBezTo>
                      <a:pt x="464" y="153"/>
                      <a:pt x="458" y="148"/>
                      <a:pt x="451" y="143"/>
                    </a:cubicBezTo>
                    <a:cubicBezTo>
                      <a:pt x="444" y="138"/>
                      <a:pt x="437" y="133"/>
                      <a:pt x="429" y="128"/>
                    </a:cubicBezTo>
                    <a:cubicBezTo>
                      <a:pt x="422" y="123"/>
                      <a:pt x="415" y="118"/>
                      <a:pt x="407" y="113"/>
                    </a:cubicBezTo>
                    <a:cubicBezTo>
                      <a:pt x="399" y="108"/>
                      <a:pt x="391" y="104"/>
                      <a:pt x="382" y="99"/>
                    </a:cubicBezTo>
                    <a:cubicBezTo>
                      <a:pt x="378" y="96"/>
                      <a:pt x="374" y="94"/>
                      <a:pt x="370" y="92"/>
                    </a:cubicBezTo>
                    <a:cubicBezTo>
                      <a:pt x="365" y="89"/>
                      <a:pt x="361" y="87"/>
                      <a:pt x="357" y="85"/>
                    </a:cubicBezTo>
                    <a:cubicBezTo>
                      <a:pt x="348" y="80"/>
                      <a:pt x="339" y="76"/>
                      <a:pt x="330" y="72"/>
                    </a:cubicBezTo>
                    <a:cubicBezTo>
                      <a:pt x="321" y="68"/>
                      <a:pt x="312" y="64"/>
                      <a:pt x="303" y="60"/>
                    </a:cubicBezTo>
                    <a:cubicBezTo>
                      <a:pt x="294" y="55"/>
                      <a:pt x="285" y="52"/>
                      <a:pt x="275" y="49"/>
                    </a:cubicBezTo>
                    <a:cubicBezTo>
                      <a:pt x="271" y="47"/>
                      <a:pt x="266" y="45"/>
                      <a:pt x="262" y="43"/>
                    </a:cubicBezTo>
                    <a:cubicBezTo>
                      <a:pt x="257" y="42"/>
                      <a:pt x="252" y="40"/>
                      <a:pt x="248" y="39"/>
                    </a:cubicBezTo>
                    <a:cubicBezTo>
                      <a:pt x="229" y="33"/>
                      <a:pt x="211" y="27"/>
                      <a:pt x="193" y="23"/>
                    </a:cubicBezTo>
                    <a:cubicBezTo>
                      <a:pt x="184" y="21"/>
                      <a:pt x="175" y="19"/>
                      <a:pt x="167" y="17"/>
                    </a:cubicBezTo>
                    <a:cubicBezTo>
                      <a:pt x="158" y="15"/>
                      <a:pt x="150" y="14"/>
                      <a:pt x="141" y="12"/>
                    </a:cubicBezTo>
                    <a:cubicBezTo>
                      <a:pt x="137" y="11"/>
                      <a:pt x="133" y="11"/>
                      <a:pt x="129" y="10"/>
                    </a:cubicBezTo>
                    <a:cubicBezTo>
                      <a:pt x="125" y="9"/>
                      <a:pt x="121" y="9"/>
                      <a:pt x="118" y="8"/>
                    </a:cubicBezTo>
                    <a:cubicBezTo>
                      <a:pt x="110" y="7"/>
                      <a:pt x="102" y="6"/>
                      <a:pt x="95" y="5"/>
                    </a:cubicBezTo>
                    <a:cubicBezTo>
                      <a:pt x="92" y="5"/>
                      <a:pt x="88" y="4"/>
                      <a:pt x="85" y="4"/>
                    </a:cubicBezTo>
                    <a:cubicBezTo>
                      <a:pt x="81" y="4"/>
                      <a:pt x="78" y="3"/>
                      <a:pt x="75" y="3"/>
                    </a:cubicBezTo>
                    <a:cubicBezTo>
                      <a:pt x="68" y="3"/>
                      <a:pt x="62" y="2"/>
                      <a:pt x="57" y="2"/>
                    </a:cubicBezTo>
                    <a:cubicBezTo>
                      <a:pt x="51" y="1"/>
                      <a:pt x="45" y="1"/>
                      <a:pt x="41" y="1"/>
                    </a:cubicBezTo>
                    <a:cubicBezTo>
                      <a:pt x="36" y="0"/>
                      <a:pt x="31" y="0"/>
                      <a:pt x="27" y="0"/>
                    </a:cubicBezTo>
                    <a:cubicBezTo>
                      <a:pt x="11" y="0"/>
                      <a:pt x="1" y="0"/>
                      <a:pt x="1" y="0"/>
                    </a:cubicBezTo>
                    <a:cubicBezTo>
                      <a:pt x="1" y="0"/>
                      <a:pt x="5" y="14"/>
                      <a:pt x="11" y="35"/>
                    </a:cubicBezTo>
                    <a:cubicBezTo>
                      <a:pt x="16" y="57"/>
                      <a:pt x="23" y="86"/>
                      <a:pt x="29" y="114"/>
                    </a:cubicBezTo>
                    <a:cubicBezTo>
                      <a:pt x="34" y="143"/>
                      <a:pt x="39" y="172"/>
                      <a:pt x="43" y="194"/>
                    </a:cubicBezTo>
                    <a:cubicBezTo>
                      <a:pt x="46" y="215"/>
                      <a:pt x="47" y="230"/>
                      <a:pt x="47" y="230"/>
                    </a:cubicBezTo>
                    <a:close/>
                  </a:path>
                </a:pathLst>
              </a:custGeom>
              <a:solidFill>
                <a:schemeClr val="tx2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xmlns="" id="{7A85DC37-E65E-45F3-A614-901DB2799686}"/>
                </a:ext>
              </a:extLst>
            </p:cNvPr>
            <p:cNvSpPr txBox="1"/>
            <p:nvPr/>
          </p:nvSpPr>
          <p:spPr>
            <a:xfrm>
              <a:off x="5244846" y="2447571"/>
              <a:ext cx="4459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xmlns="" id="{0EED732B-1D38-4F62-B380-523EC2074FD5}"/>
                </a:ext>
              </a:extLst>
            </p:cNvPr>
            <p:cNvSpPr txBox="1"/>
            <p:nvPr/>
          </p:nvSpPr>
          <p:spPr>
            <a:xfrm>
              <a:off x="4636805" y="4735662"/>
              <a:ext cx="5357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xmlns="" id="{D45E91BE-8718-4462-8377-B11D1A14A978}"/>
                </a:ext>
              </a:extLst>
            </p:cNvPr>
            <p:cNvSpPr txBox="1"/>
            <p:nvPr/>
          </p:nvSpPr>
          <p:spPr>
            <a:xfrm>
              <a:off x="4381767" y="3467302"/>
              <a:ext cx="5229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xmlns="" id="{7082A5FB-2EFF-4AF4-ACD3-29A2A5DF2991}"/>
                </a:ext>
              </a:extLst>
            </p:cNvPr>
            <p:cNvSpPr txBox="1"/>
            <p:nvPr/>
          </p:nvSpPr>
          <p:spPr>
            <a:xfrm>
              <a:off x="5841798" y="5302764"/>
              <a:ext cx="5196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xmlns="" id="{72CDC994-29C8-4003-80ED-06C3461C06BC}"/>
                </a:ext>
              </a:extLst>
            </p:cNvPr>
            <p:cNvSpPr txBox="1"/>
            <p:nvPr/>
          </p:nvSpPr>
          <p:spPr>
            <a:xfrm>
              <a:off x="7080383" y="4735661"/>
              <a:ext cx="5309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D7AC0647-6E31-4ED7-8930-76660BB0F9DB}"/>
                </a:ext>
              </a:extLst>
            </p:cNvPr>
            <p:cNvSpPr txBox="1"/>
            <p:nvPr/>
          </p:nvSpPr>
          <p:spPr>
            <a:xfrm>
              <a:off x="7260852" y="3418933"/>
              <a:ext cx="5373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06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xmlns="" id="{BF16DF70-7420-438B-B2BE-339E1AA87312}"/>
                </a:ext>
              </a:extLst>
            </p:cNvPr>
            <p:cNvSpPr txBox="1"/>
            <p:nvPr/>
          </p:nvSpPr>
          <p:spPr>
            <a:xfrm>
              <a:off x="6421114" y="2444131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07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29" name="文字版面配置區 31">
            <a:extLst>
              <a:ext uri="{FF2B5EF4-FFF2-40B4-BE49-F238E27FC236}">
                <a16:creationId xmlns:a16="http://schemas.microsoft.com/office/drawing/2014/main" xmlns="" id="{67CBACFF-52F3-4DAF-9BF5-07AB3F2AB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12149" y="3251189"/>
            <a:ext cx="1167701" cy="1208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zh-TW" altLang="en-US" sz="3600" b="1" kern="1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文字</a:t>
            </a:r>
            <a:endParaRPr lang="en-US" altLang="zh-TW" dirty="0"/>
          </a:p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樣式</a:t>
            </a:r>
          </a:p>
        </p:txBody>
      </p:sp>
      <p:sp>
        <p:nvSpPr>
          <p:cNvPr id="36" name="文字版面配置區 11">
            <a:extLst>
              <a:ext uri="{FF2B5EF4-FFF2-40B4-BE49-F238E27FC236}">
                <a16:creationId xmlns:a16="http://schemas.microsoft.com/office/drawing/2014/main" xmlns="" id="{947704DB-28C5-4765-A738-9809234EE5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1255" y="1402878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7" name="文字版面配置區 11">
            <a:extLst>
              <a:ext uri="{FF2B5EF4-FFF2-40B4-BE49-F238E27FC236}">
                <a16:creationId xmlns:a16="http://schemas.microsoft.com/office/drawing/2014/main" xmlns="" id="{16B22CAE-C223-41A5-A081-268199FD57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1255" y="1774407"/>
            <a:ext cx="2352675" cy="707888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42" name="文字版面配置區 11">
            <a:extLst>
              <a:ext uri="{FF2B5EF4-FFF2-40B4-BE49-F238E27FC236}">
                <a16:creationId xmlns:a16="http://schemas.microsoft.com/office/drawing/2014/main" xmlns="" id="{18C4A3DA-5BBE-45F9-B2E6-C398E2598AE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6568" y="2641150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43" name="文字版面配置區 11">
            <a:extLst>
              <a:ext uri="{FF2B5EF4-FFF2-40B4-BE49-F238E27FC236}">
                <a16:creationId xmlns:a16="http://schemas.microsoft.com/office/drawing/2014/main" xmlns="" id="{C0B19FF9-D0D1-4E9C-B9A3-2EB1659392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6568" y="3003887"/>
            <a:ext cx="2352675" cy="707888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44" name="文字版面配置區 11">
            <a:extLst>
              <a:ext uri="{FF2B5EF4-FFF2-40B4-BE49-F238E27FC236}">
                <a16:creationId xmlns:a16="http://schemas.microsoft.com/office/drawing/2014/main" xmlns="" id="{F7F16260-DC41-4B41-8B0A-2361CF2857A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51255" y="3914017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45" name="文字版面配置區 11">
            <a:extLst>
              <a:ext uri="{FF2B5EF4-FFF2-40B4-BE49-F238E27FC236}">
                <a16:creationId xmlns:a16="http://schemas.microsoft.com/office/drawing/2014/main" xmlns="" id="{8976D87A-C09E-4B81-AD4A-01F3CEC0555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255" y="4303130"/>
            <a:ext cx="2352675" cy="707888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46" name="文字版面配置區 11">
            <a:extLst>
              <a:ext uri="{FF2B5EF4-FFF2-40B4-BE49-F238E27FC236}">
                <a16:creationId xmlns:a16="http://schemas.microsoft.com/office/drawing/2014/main" xmlns="" id="{3988BD42-3AEF-45EA-B32C-0D5FC8AF302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5165" y="5187118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47" name="文字版面配置區 11">
            <a:extLst>
              <a:ext uri="{FF2B5EF4-FFF2-40B4-BE49-F238E27FC236}">
                <a16:creationId xmlns:a16="http://schemas.microsoft.com/office/drawing/2014/main" xmlns="" id="{49239EE0-8981-4B87-AEC3-A5A21CC524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5165" y="5549855"/>
            <a:ext cx="2352675" cy="707888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48" name="文字版面配置區 11">
            <a:extLst>
              <a:ext uri="{FF2B5EF4-FFF2-40B4-BE49-F238E27FC236}">
                <a16:creationId xmlns:a16="http://schemas.microsoft.com/office/drawing/2014/main" xmlns="" id="{752ECF17-A780-4A8B-82FA-4EA62AFC8B2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01125" y="1774407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49" name="文字版面配置區 11">
            <a:extLst>
              <a:ext uri="{FF2B5EF4-FFF2-40B4-BE49-F238E27FC236}">
                <a16:creationId xmlns:a16="http://schemas.microsoft.com/office/drawing/2014/main" xmlns="" id="{65DC49A3-8EE6-40CB-9484-D7BC6D1F2ED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01125" y="2145936"/>
            <a:ext cx="2352675" cy="707888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50" name="文字版面配置區 11">
            <a:extLst>
              <a:ext uri="{FF2B5EF4-FFF2-40B4-BE49-F238E27FC236}">
                <a16:creationId xmlns:a16="http://schemas.microsoft.com/office/drawing/2014/main" xmlns="" id="{6DF44C83-B8A6-47FD-9C54-CDA97D93DD6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01125" y="3241787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51" name="文字版面配置區 11">
            <a:extLst>
              <a:ext uri="{FF2B5EF4-FFF2-40B4-BE49-F238E27FC236}">
                <a16:creationId xmlns:a16="http://schemas.microsoft.com/office/drawing/2014/main" xmlns="" id="{C688C46A-F21D-42A2-B87E-2DDFFC9C348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001125" y="3613316"/>
            <a:ext cx="2352675" cy="707888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52" name="文字版面配置區 11">
            <a:extLst>
              <a:ext uri="{FF2B5EF4-FFF2-40B4-BE49-F238E27FC236}">
                <a16:creationId xmlns:a16="http://schemas.microsoft.com/office/drawing/2014/main" xmlns="" id="{B1E39639-9F3D-473D-8DCF-45D1B7D47C1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001125" y="4799068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53" name="文字版面配置區 11">
            <a:extLst>
              <a:ext uri="{FF2B5EF4-FFF2-40B4-BE49-F238E27FC236}">
                <a16:creationId xmlns:a16="http://schemas.microsoft.com/office/drawing/2014/main" xmlns="" id="{6586ACDC-2BBD-4EF2-9B48-06F9A2FE6A4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01125" y="5170597"/>
            <a:ext cx="2352675" cy="707888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447297BD-0E67-42B6-9710-1A2002799A94}"/>
              </a:ext>
            </a:extLst>
          </p:cNvPr>
          <p:cNvSpPr>
            <a:spLocks noGrp="1"/>
          </p:cNvSpPr>
          <p:nvPr>
            <p:ph type="dt" sz="half" idx="40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2022/3/21</a:t>
            </a:fld>
            <a:endParaRPr lang="zh-TW" altLang="en-US" dirty="0"/>
          </a:p>
        </p:txBody>
      </p:sp>
      <p:grpSp>
        <p:nvGrpSpPr>
          <p:cNvPr id="39" name="群組 11">
            <a:extLst>
              <a:ext uri="{FF2B5EF4-FFF2-40B4-BE49-F238E27FC236}">
                <a16:creationId xmlns:a16="http://schemas.microsoft.com/office/drawing/2014/main" xmlns="" id="{E88B5223-D3B6-144F-BFFD-6FAB1B03D4C7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40" name="Diamond 33">
              <a:extLst>
                <a:ext uri="{FF2B5EF4-FFF2-40B4-BE49-F238E27FC236}">
                  <a16:creationId xmlns:a16="http://schemas.microsoft.com/office/drawing/2014/main" xmlns="" id="{F84B6B78-422F-3D49-AA57-85AF4F018B72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Diamond 33">
              <a:extLst>
                <a:ext uri="{FF2B5EF4-FFF2-40B4-BE49-F238E27FC236}">
                  <a16:creationId xmlns:a16="http://schemas.microsoft.com/office/drawing/2014/main" xmlns="" id="{B020501F-F2A3-0545-AF55-F10DAE28F0F6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投影片編號版面配置區 5">
            <a:extLst>
              <a:ext uri="{FF2B5EF4-FFF2-40B4-BE49-F238E27FC236}">
                <a16:creationId xmlns:a16="http://schemas.microsoft.com/office/drawing/2014/main" xmlns="" id="{2BFC1A72-BFE7-44AD-9C7B-CA97999EA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8772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步驟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F18B93BA-5FE3-45A6-8CC9-BD5A107E3BB8}"/>
              </a:ext>
            </a:extLst>
          </p:cNvPr>
          <p:cNvGrpSpPr/>
          <p:nvPr/>
        </p:nvGrpSpPr>
        <p:grpSpPr>
          <a:xfrm>
            <a:off x="541337" y="1765987"/>
            <a:ext cx="11109325" cy="4121150"/>
            <a:chOff x="633413" y="1716088"/>
            <a:chExt cx="11109325" cy="4121150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826D81E4-CE36-4D0E-BFD2-B6BE652C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800" y="1716088"/>
              <a:ext cx="2571750" cy="4121150"/>
            </a:xfrm>
            <a:custGeom>
              <a:avLst/>
              <a:gdLst>
                <a:gd name="T0" fmla="*/ 102118 w 3148"/>
                <a:gd name="T1" fmla="*/ 0 h 5005"/>
                <a:gd name="T2" fmla="*/ 2469632 w 3148"/>
                <a:gd name="T3" fmla="*/ 0 h 5005"/>
                <a:gd name="T4" fmla="*/ 2571750 w 3148"/>
                <a:gd name="T5" fmla="*/ 102926 h 5005"/>
                <a:gd name="T6" fmla="*/ 2571750 w 3148"/>
                <a:gd name="T7" fmla="*/ 4018224 h 5005"/>
                <a:gd name="T8" fmla="*/ 2469632 w 3148"/>
                <a:gd name="T9" fmla="*/ 4121150 h 5005"/>
                <a:gd name="T10" fmla="*/ 102118 w 3148"/>
                <a:gd name="T11" fmla="*/ 4121150 h 5005"/>
                <a:gd name="T12" fmla="*/ 0 w 3148"/>
                <a:gd name="T13" fmla="*/ 4018224 h 5005"/>
                <a:gd name="T14" fmla="*/ 0 w 3148"/>
                <a:gd name="T15" fmla="*/ 102926 h 5005"/>
                <a:gd name="T16" fmla="*/ 102118 w 3148"/>
                <a:gd name="T17" fmla="*/ 0 h 500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48" h="5005">
                  <a:moveTo>
                    <a:pt x="125" y="0"/>
                  </a:moveTo>
                  <a:lnTo>
                    <a:pt x="3023" y="0"/>
                  </a:lnTo>
                  <a:cubicBezTo>
                    <a:pt x="3092" y="0"/>
                    <a:pt x="3148" y="56"/>
                    <a:pt x="3148" y="125"/>
                  </a:cubicBezTo>
                  <a:lnTo>
                    <a:pt x="3148" y="4880"/>
                  </a:lnTo>
                  <a:cubicBezTo>
                    <a:pt x="3148" y="4949"/>
                    <a:pt x="3092" y="5005"/>
                    <a:pt x="3023" y="5005"/>
                  </a:cubicBezTo>
                  <a:lnTo>
                    <a:pt x="125" y="5005"/>
                  </a:lnTo>
                  <a:cubicBezTo>
                    <a:pt x="56" y="5005"/>
                    <a:pt x="0" y="4949"/>
                    <a:pt x="0" y="4880"/>
                  </a:cubicBezTo>
                  <a:lnTo>
                    <a:pt x="0" y="125"/>
                  </a:lnTo>
                  <a:cubicBezTo>
                    <a:pt x="0" y="56"/>
                    <a:pt x="56" y="0"/>
                    <a:pt x="125" y="0"/>
                  </a:cubicBezTo>
                  <a:close/>
                </a:path>
              </a:pathLst>
            </a:custGeom>
            <a:solidFill>
              <a:schemeClr val="accent2"/>
            </a:solidFill>
            <a:ln w="10" cap="flat" cmpd="sng">
              <a:solidFill>
                <a:srgbClr val="D9D9D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A92F124F-6012-4076-AE79-2B7EEB99D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13" y="1716088"/>
              <a:ext cx="2573337" cy="4121150"/>
            </a:xfrm>
            <a:custGeom>
              <a:avLst/>
              <a:gdLst>
                <a:gd name="T0" fmla="*/ 102149 w 3149"/>
                <a:gd name="T1" fmla="*/ 0 h 5005"/>
                <a:gd name="T2" fmla="*/ 2471188 w 3149"/>
                <a:gd name="T3" fmla="*/ 0 h 5005"/>
                <a:gd name="T4" fmla="*/ 2573337 w 3149"/>
                <a:gd name="T5" fmla="*/ 102926 h 5005"/>
                <a:gd name="T6" fmla="*/ 2573337 w 3149"/>
                <a:gd name="T7" fmla="*/ 4018224 h 5005"/>
                <a:gd name="T8" fmla="*/ 2471188 w 3149"/>
                <a:gd name="T9" fmla="*/ 4121150 h 5005"/>
                <a:gd name="T10" fmla="*/ 102149 w 3149"/>
                <a:gd name="T11" fmla="*/ 4121150 h 5005"/>
                <a:gd name="T12" fmla="*/ 0 w 3149"/>
                <a:gd name="T13" fmla="*/ 4018224 h 5005"/>
                <a:gd name="T14" fmla="*/ 0 w 3149"/>
                <a:gd name="T15" fmla="*/ 102926 h 5005"/>
                <a:gd name="T16" fmla="*/ 102149 w 3149"/>
                <a:gd name="T17" fmla="*/ 0 h 500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49" h="5005">
                  <a:moveTo>
                    <a:pt x="125" y="0"/>
                  </a:moveTo>
                  <a:lnTo>
                    <a:pt x="3024" y="0"/>
                  </a:lnTo>
                  <a:cubicBezTo>
                    <a:pt x="3092" y="0"/>
                    <a:pt x="3149" y="56"/>
                    <a:pt x="3149" y="125"/>
                  </a:cubicBezTo>
                  <a:lnTo>
                    <a:pt x="3149" y="4880"/>
                  </a:lnTo>
                  <a:cubicBezTo>
                    <a:pt x="3149" y="4949"/>
                    <a:pt x="3092" y="5005"/>
                    <a:pt x="3024" y="5005"/>
                  </a:cubicBezTo>
                  <a:lnTo>
                    <a:pt x="125" y="5005"/>
                  </a:lnTo>
                  <a:cubicBezTo>
                    <a:pt x="56" y="5005"/>
                    <a:pt x="0" y="4949"/>
                    <a:pt x="0" y="4880"/>
                  </a:cubicBezTo>
                  <a:lnTo>
                    <a:pt x="0" y="125"/>
                  </a:lnTo>
                  <a:cubicBezTo>
                    <a:pt x="0" y="56"/>
                    <a:pt x="56" y="0"/>
                    <a:pt x="125" y="0"/>
                  </a:cubicBezTo>
                  <a:close/>
                </a:path>
              </a:pathLst>
            </a:custGeom>
            <a:solidFill>
              <a:schemeClr val="accent3"/>
            </a:solidFill>
            <a:ln w="10" cap="flat" cmpd="sng">
              <a:solidFill>
                <a:srgbClr val="D9D9D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751FF87E-AED6-48DB-8997-C827EDCDC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0988" y="1716088"/>
              <a:ext cx="2571750" cy="4121150"/>
            </a:xfrm>
            <a:custGeom>
              <a:avLst/>
              <a:gdLst>
                <a:gd name="T0" fmla="*/ 102118 w 3148"/>
                <a:gd name="T1" fmla="*/ 0 h 5005"/>
                <a:gd name="T2" fmla="*/ 2469632 w 3148"/>
                <a:gd name="T3" fmla="*/ 0 h 5005"/>
                <a:gd name="T4" fmla="*/ 2571750 w 3148"/>
                <a:gd name="T5" fmla="*/ 102926 h 5005"/>
                <a:gd name="T6" fmla="*/ 2571750 w 3148"/>
                <a:gd name="T7" fmla="*/ 4018224 h 5005"/>
                <a:gd name="T8" fmla="*/ 2469632 w 3148"/>
                <a:gd name="T9" fmla="*/ 4121150 h 5005"/>
                <a:gd name="T10" fmla="*/ 102118 w 3148"/>
                <a:gd name="T11" fmla="*/ 4121150 h 5005"/>
                <a:gd name="T12" fmla="*/ 0 w 3148"/>
                <a:gd name="T13" fmla="*/ 4018224 h 5005"/>
                <a:gd name="T14" fmla="*/ 0 w 3148"/>
                <a:gd name="T15" fmla="*/ 102926 h 5005"/>
                <a:gd name="T16" fmla="*/ 102118 w 3148"/>
                <a:gd name="T17" fmla="*/ 0 h 500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48" h="5005">
                  <a:moveTo>
                    <a:pt x="125" y="0"/>
                  </a:moveTo>
                  <a:lnTo>
                    <a:pt x="3023" y="0"/>
                  </a:lnTo>
                  <a:cubicBezTo>
                    <a:pt x="3092" y="0"/>
                    <a:pt x="3148" y="56"/>
                    <a:pt x="3148" y="125"/>
                  </a:cubicBezTo>
                  <a:lnTo>
                    <a:pt x="3148" y="4880"/>
                  </a:lnTo>
                  <a:cubicBezTo>
                    <a:pt x="3148" y="4949"/>
                    <a:pt x="3092" y="5005"/>
                    <a:pt x="3023" y="5005"/>
                  </a:cubicBezTo>
                  <a:lnTo>
                    <a:pt x="125" y="5005"/>
                  </a:lnTo>
                  <a:cubicBezTo>
                    <a:pt x="56" y="5005"/>
                    <a:pt x="0" y="4949"/>
                    <a:pt x="0" y="4880"/>
                  </a:cubicBezTo>
                  <a:lnTo>
                    <a:pt x="0" y="125"/>
                  </a:lnTo>
                  <a:cubicBezTo>
                    <a:pt x="0" y="56"/>
                    <a:pt x="56" y="0"/>
                    <a:pt x="125" y="0"/>
                  </a:cubicBezTo>
                  <a:close/>
                </a:path>
              </a:pathLst>
            </a:custGeom>
            <a:solidFill>
              <a:srgbClr val="0F3F8F"/>
            </a:solidFill>
            <a:ln w="10" cap="flat" cmpd="sng">
              <a:solidFill>
                <a:srgbClr val="D9D9D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3886777A-69C4-4603-8941-4732181AE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188" y="1716088"/>
              <a:ext cx="2570162" cy="4121150"/>
            </a:xfrm>
            <a:custGeom>
              <a:avLst/>
              <a:gdLst>
                <a:gd name="T0" fmla="*/ 102055 w 3148"/>
                <a:gd name="T1" fmla="*/ 0 h 5005"/>
                <a:gd name="T2" fmla="*/ 2468107 w 3148"/>
                <a:gd name="T3" fmla="*/ 0 h 5005"/>
                <a:gd name="T4" fmla="*/ 2570162 w 3148"/>
                <a:gd name="T5" fmla="*/ 102926 h 5005"/>
                <a:gd name="T6" fmla="*/ 2570162 w 3148"/>
                <a:gd name="T7" fmla="*/ 4018224 h 5005"/>
                <a:gd name="T8" fmla="*/ 2468107 w 3148"/>
                <a:gd name="T9" fmla="*/ 4121150 h 5005"/>
                <a:gd name="T10" fmla="*/ 102055 w 3148"/>
                <a:gd name="T11" fmla="*/ 4121150 h 5005"/>
                <a:gd name="T12" fmla="*/ 0 w 3148"/>
                <a:gd name="T13" fmla="*/ 4018224 h 5005"/>
                <a:gd name="T14" fmla="*/ 0 w 3148"/>
                <a:gd name="T15" fmla="*/ 102926 h 5005"/>
                <a:gd name="T16" fmla="*/ 102055 w 3148"/>
                <a:gd name="T17" fmla="*/ 0 h 500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48" h="5005">
                  <a:moveTo>
                    <a:pt x="125" y="0"/>
                  </a:moveTo>
                  <a:lnTo>
                    <a:pt x="3023" y="0"/>
                  </a:lnTo>
                  <a:cubicBezTo>
                    <a:pt x="3092" y="0"/>
                    <a:pt x="3148" y="56"/>
                    <a:pt x="3148" y="125"/>
                  </a:cubicBezTo>
                  <a:lnTo>
                    <a:pt x="3148" y="4880"/>
                  </a:lnTo>
                  <a:cubicBezTo>
                    <a:pt x="3148" y="4949"/>
                    <a:pt x="3092" y="5005"/>
                    <a:pt x="3023" y="5005"/>
                  </a:cubicBezTo>
                  <a:lnTo>
                    <a:pt x="125" y="5005"/>
                  </a:lnTo>
                  <a:cubicBezTo>
                    <a:pt x="56" y="5005"/>
                    <a:pt x="0" y="4949"/>
                    <a:pt x="0" y="4880"/>
                  </a:cubicBezTo>
                  <a:lnTo>
                    <a:pt x="0" y="125"/>
                  </a:lnTo>
                  <a:cubicBezTo>
                    <a:pt x="0" y="56"/>
                    <a:pt x="56" y="0"/>
                    <a:pt x="125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 cmpd="sng">
              <a:solidFill>
                <a:srgbClr val="D9D9D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7" name="组合 11">
              <a:extLst>
                <a:ext uri="{FF2B5EF4-FFF2-40B4-BE49-F238E27FC236}">
                  <a16:creationId xmlns:a16="http://schemas.microsoft.com/office/drawing/2014/main" xmlns="" id="{10ADC94C-6797-469E-B4ED-A70A9BEBD8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1650" y="3325813"/>
              <a:ext cx="631825" cy="638175"/>
              <a:chOff x="0" y="0"/>
              <a:chExt cx="631825" cy="636588"/>
            </a:xfrm>
          </p:grpSpPr>
          <p:sp>
            <p:nvSpPr>
              <p:cNvPr id="42" name="Oval 9">
                <a:extLst>
                  <a:ext uri="{FF2B5EF4-FFF2-40B4-BE49-F238E27FC236}">
                    <a16:creationId xmlns:a16="http://schemas.microsoft.com/office/drawing/2014/main" xmlns="" id="{D6379D83-750E-4114-95F9-52B2E3D69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31825" cy="63658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xmlns="" id="{7A48DA5A-8B4A-404C-85EE-AD67FAF24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550" y="142875"/>
                <a:ext cx="206375" cy="342900"/>
              </a:xfrm>
              <a:custGeom>
                <a:avLst/>
                <a:gdLst>
                  <a:gd name="T0" fmla="*/ 176893 w 252"/>
                  <a:gd name="T1" fmla="*/ 206724 h 418"/>
                  <a:gd name="T2" fmla="*/ 111377 w 252"/>
                  <a:gd name="T3" fmla="*/ 263328 h 418"/>
                  <a:gd name="T4" fmla="*/ 47499 w 252"/>
                  <a:gd name="T5" fmla="*/ 318290 h 418"/>
                  <a:gd name="T6" fmla="*/ 0 w 252"/>
                  <a:gd name="T7" fmla="*/ 287117 h 418"/>
                  <a:gd name="T8" fmla="*/ 27844 w 252"/>
                  <a:gd name="T9" fmla="*/ 263328 h 418"/>
                  <a:gd name="T10" fmla="*/ 94179 w 252"/>
                  <a:gd name="T11" fmla="*/ 206724 h 418"/>
                  <a:gd name="T12" fmla="*/ 91722 w 252"/>
                  <a:gd name="T13" fmla="*/ 126332 h 418"/>
                  <a:gd name="T14" fmla="*/ 27844 w 252"/>
                  <a:gd name="T15" fmla="*/ 72189 h 418"/>
                  <a:gd name="T16" fmla="*/ 0 w 252"/>
                  <a:gd name="T17" fmla="*/ 47579 h 418"/>
                  <a:gd name="T18" fmla="*/ 45042 w 252"/>
                  <a:gd name="T19" fmla="*/ 15586 h 418"/>
                  <a:gd name="T20" fmla="*/ 111377 w 252"/>
                  <a:gd name="T21" fmla="*/ 72189 h 418"/>
                  <a:gd name="T22" fmla="*/ 174436 w 252"/>
                  <a:gd name="T23" fmla="*/ 126332 h 418"/>
                  <a:gd name="T24" fmla="*/ 176893 w 252"/>
                  <a:gd name="T25" fmla="*/ 20672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2" h="418">
                    <a:moveTo>
                      <a:pt x="216" y="252"/>
                    </a:moveTo>
                    <a:lnTo>
                      <a:pt x="136" y="321"/>
                    </a:lnTo>
                    <a:cubicBezTo>
                      <a:pt x="110" y="343"/>
                      <a:pt x="84" y="365"/>
                      <a:pt x="58" y="388"/>
                    </a:cubicBezTo>
                    <a:cubicBezTo>
                      <a:pt x="21" y="418"/>
                      <a:pt x="5" y="397"/>
                      <a:pt x="0" y="350"/>
                    </a:cubicBezTo>
                    <a:lnTo>
                      <a:pt x="34" y="321"/>
                    </a:lnTo>
                    <a:lnTo>
                      <a:pt x="115" y="252"/>
                    </a:lnTo>
                    <a:cubicBezTo>
                      <a:pt x="143" y="221"/>
                      <a:pt x="150" y="189"/>
                      <a:pt x="112" y="154"/>
                    </a:cubicBezTo>
                    <a:cubicBezTo>
                      <a:pt x="86" y="132"/>
                      <a:pt x="60" y="110"/>
                      <a:pt x="34" y="88"/>
                    </a:cubicBezTo>
                    <a:lnTo>
                      <a:pt x="0" y="58"/>
                    </a:lnTo>
                    <a:cubicBezTo>
                      <a:pt x="4" y="4"/>
                      <a:pt x="25" y="0"/>
                      <a:pt x="55" y="19"/>
                    </a:cubicBezTo>
                    <a:lnTo>
                      <a:pt x="136" y="88"/>
                    </a:lnTo>
                    <a:cubicBezTo>
                      <a:pt x="162" y="110"/>
                      <a:pt x="188" y="132"/>
                      <a:pt x="213" y="154"/>
                    </a:cubicBezTo>
                    <a:cubicBezTo>
                      <a:pt x="252" y="189"/>
                      <a:pt x="244" y="221"/>
                      <a:pt x="216" y="2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4" name="Freeform 11">
                <a:extLst>
                  <a:ext uri="{FF2B5EF4-FFF2-40B4-BE49-F238E27FC236}">
                    <a16:creationId xmlns:a16="http://schemas.microsoft.com/office/drawing/2014/main" xmlns="" id="{51E0921B-8D8B-4190-ABEA-1EAC1D697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287" y="142875"/>
                <a:ext cx="206375" cy="342900"/>
              </a:xfrm>
              <a:custGeom>
                <a:avLst/>
                <a:gdLst>
                  <a:gd name="T0" fmla="*/ 177712 w 252"/>
                  <a:gd name="T1" fmla="*/ 206724 h 418"/>
                  <a:gd name="T2" fmla="*/ 111377 w 252"/>
                  <a:gd name="T3" fmla="*/ 263328 h 418"/>
                  <a:gd name="T4" fmla="*/ 48318 w 252"/>
                  <a:gd name="T5" fmla="*/ 318290 h 418"/>
                  <a:gd name="T6" fmla="*/ 0 w 252"/>
                  <a:gd name="T7" fmla="*/ 287117 h 418"/>
                  <a:gd name="T8" fmla="*/ 28663 w 252"/>
                  <a:gd name="T9" fmla="*/ 263328 h 418"/>
                  <a:gd name="T10" fmla="*/ 94179 w 252"/>
                  <a:gd name="T11" fmla="*/ 206724 h 418"/>
                  <a:gd name="T12" fmla="*/ 91722 w 252"/>
                  <a:gd name="T13" fmla="*/ 126332 h 418"/>
                  <a:gd name="T14" fmla="*/ 28663 w 252"/>
                  <a:gd name="T15" fmla="*/ 72189 h 418"/>
                  <a:gd name="T16" fmla="*/ 0 w 252"/>
                  <a:gd name="T17" fmla="*/ 47579 h 418"/>
                  <a:gd name="T18" fmla="*/ 45861 w 252"/>
                  <a:gd name="T19" fmla="*/ 15586 h 418"/>
                  <a:gd name="T20" fmla="*/ 111377 w 252"/>
                  <a:gd name="T21" fmla="*/ 72189 h 418"/>
                  <a:gd name="T22" fmla="*/ 175255 w 252"/>
                  <a:gd name="T23" fmla="*/ 126332 h 418"/>
                  <a:gd name="T24" fmla="*/ 177712 w 252"/>
                  <a:gd name="T25" fmla="*/ 20672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2" h="418">
                    <a:moveTo>
                      <a:pt x="217" y="252"/>
                    </a:moveTo>
                    <a:lnTo>
                      <a:pt x="136" y="321"/>
                    </a:lnTo>
                    <a:cubicBezTo>
                      <a:pt x="110" y="343"/>
                      <a:pt x="84" y="365"/>
                      <a:pt x="59" y="388"/>
                    </a:cubicBezTo>
                    <a:cubicBezTo>
                      <a:pt x="21" y="418"/>
                      <a:pt x="6" y="397"/>
                      <a:pt x="0" y="350"/>
                    </a:cubicBezTo>
                    <a:lnTo>
                      <a:pt x="35" y="321"/>
                    </a:lnTo>
                    <a:lnTo>
                      <a:pt x="115" y="252"/>
                    </a:lnTo>
                    <a:cubicBezTo>
                      <a:pt x="143" y="221"/>
                      <a:pt x="150" y="189"/>
                      <a:pt x="112" y="154"/>
                    </a:cubicBezTo>
                    <a:cubicBezTo>
                      <a:pt x="86" y="132"/>
                      <a:pt x="60" y="110"/>
                      <a:pt x="35" y="88"/>
                    </a:cubicBezTo>
                    <a:lnTo>
                      <a:pt x="0" y="58"/>
                    </a:lnTo>
                    <a:cubicBezTo>
                      <a:pt x="4" y="4"/>
                      <a:pt x="26" y="0"/>
                      <a:pt x="56" y="19"/>
                    </a:cubicBezTo>
                    <a:lnTo>
                      <a:pt x="136" y="88"/>
                    </a:lnTo>
                    <a:cubicBezTo>
                      <a:pt x="162" y="110"/>
                      <a:pt x="188" y="132"/>
                      <a:pt x="214" y="154"/>
                    </a:cubicBezTo>
                    <a:cubicBezTo>
                      <a:pt x="252" y="189"/>
                      <a:pt x="245" y="221"/>
                      <a:pt x="217" y="2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8" name="组合 15">
              <a:extLst>
                <a:ext uri="{FF2B5EF4-FFF2-40B4-BE49-F238E27FC236}">
                  <a16:creationId xmlns:a16="http://schemas.microsoft.com/office/drawing/2014/main" xmlns="" id="{6028CEA0-6B17-4C52-BC22-CE7B76771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7400" y="3325813"/>
              <a:ext cx="633413" cy="638175"/>
              <a:chOff x="0" y="0"/>
              <a:chExt cx="633413" cy="636588"/>
            </a:xfrm>
          </p:grpSpPr>
          <p:sp>
            <p:nvSpPr>
              <p:cNvPr id="39" name="Oval 12">
                <a:extLst>
                  <a:ext uri="{FF2B5EF4-FFF2-40B4-BE49-F238E27FC236}">
                    <a16:creationId xmlns:a16="http://schemas.microsoft.com/office/drawing/2014/main" xmlns="" id="{416C309C-2FE6-48B8-BD69-A8904C5F6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33413" cy="63658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xmlns="" id="{39B3EB33-3129-40A3-95DB-979018930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138" y="142875"/>
                <a:ext cx="206375" cy="342900"/>
              </a:xfrm>
              <a:custGeom>
                <a:avLst/>
                <a:gdLst>
                  <a:gd name="T0" fmla="*/ 177712 w 252"/>
                  <a:gd name="T1" fmla="*/ 206724 h 418"/>
                  <a:gd name="T2" fmla="*/ 111377 w 252"/>
                  <a:gd name="T3" fmla="*/ 263328 h 418"/>
                  <a:gd name="T4" fmla="*/ 48318 w 252"/>
                  <a:gd name="T5" fmla="*/ 318290 h 418"/>
                  <a:gd name="T6" fmla="*/ 0 w 252"/>
                  <a:gd name="T7" fmla="*/ 287117 h 418"/>
                  <a:gd name="T8" fmla="*/ 28663 w 252"/>
                  <a:gd name="T9" fmla="*/ 263328 h 418"/>
                  <a:gd name="T10" fmla="*/ 94179 w 252"/>
                  <a:gd name="T11" fmla="*/ 206724 h 418"/>
                  <a:gd name="T12" fmla="*/ 91722 w 252"/>
                  <a:gd name="T13" fmla="*/ 126332 h 418"/>
                  <a:gd name="T14" fmla="*/ 28663 w 252"/>
                  <a:gd name="T15" fmla="*/ 72189 h 418"/>
                  <a:gd name="T16" fmla="*/ 0 w 252"/>
                  <a:gd name="T17" fmla="*/ 47579 h 418"/>
                  <a:gd name="T18" fmla="*/ 45861 w 252"/>
                  <a:gd name="T19" fmla="*/ 15586 h 418"/>
                  <a:gd name="T20" fmla="*/ 111377 w 252"/>
                  <a:gd name="T21" fmla="*/ 72189 h 418"/>
                  <a:gd name="T22" fmla="*/ 175255 w 252"/>
                  <a:gd name="T23" fmla="*/ 126332 h 418"/>
                  <a:gd name="T24" fmla="*/ 177712 w 252"/>
                  <a:gd name="T25" fmla="*/ 20672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2" h="418">
                    <a:moveTo>
                      <a:pt x="217" y="252"/>
                    </a:moveTo>
                    <a:lnTo>
                      <a:pt x="136" y="321"/>
                    </a:lnTo>
                    <a:cubicBezTo>
                      <a:pt x="110" y="343"/>
                      <a:pt x="84" y="365"/>
                      <a:pt x="59" y="388"/>
                    </a:cubicBezTo>
                    <a:cubicBezTo>
                      <a:pt x="21" y="418"/>
                      <a:pt x="6" y="397"/>
                      <a:pt x="0" y="350"/>
                    </a:cubicBezTo>
                    <a:lnTo>
                      <a:pt x="35" y="321"/>
                    </a:lnTo>
                    <a:lnTo>
                      <a:pt x="115" y="252"/>
                    </a:lnTo>
                    <a:cubicBezTo>
                      <a:pt x="143" y="221"/>
                      <a:pt x="150" y="189"/>
                      <a:pt x="112" y="154"/>
                    </a:cubicBezTo>
                    <a:cubicBezTo>
                      <a:pt x="86" y="132"/>
                      <a:pt x="60" y="110"/>
                      <a:pt x="35" y="88"/>
                    </a:cubicBezTo>
                    <a:lnTo>
                      <a:pt x="0" y="58"/>
                    </a:lnTo>
                    <a:cubicBezTo>
                      <a:pt x="4" y="4"/>
                      <a:pt x="26" y="0"/>
                      <a:pt x="56" y="19"/>
                    </a:cubicBezTo>
                    <a:lnTo>
                      <a:pt x="136" y="88"/>
                    </a:lnTo>
                    <a:cubicBezTo>
                      <a:pt x="162" y="110"/>
                      <a:pt x="188" y="132"/>
                      <a:pt x="214" y="154"/>
                    </a:cubicBezTo>
                    <a:cubicBezTo>
                      <a:pt x="252" y="189"/>
                      <a:pt x="245" y="221"/>
                      <a:pt x="217" y="2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xmlns="" id="{AF93521A-0BB5-49AA-B9BB-359B76222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875" y="142875"/>
                <a:ext cx="206375" cy="342900"/>
              </a:xfrm>
              <a:custGeom>
                <a:avLst/>
                <a:gdLst>
                  <a:gd name="T0" fmla="*/ 177712 w 252"/>
                  <a:gd name="T1" fmla="*/ 206724 h 418"/>
                  <a:gd name="T2" fmla="*/ 111377 w 252"/>
                  <a:gd name="T3" fmla="*/ 263328 h 418"/>
                  <a:gd name="T4" fmla="*/ 48318 w 252"/>
                  <a:gd name="T5" fmla="*/ 318290 h 418"/>
                  <a:gd name="T6" fmla="*/ 819 w 252"/>
                  <a:gd name="T7" fmla="*/ 287117 h 418"/>
                  <a:gd name="T8" fmla="*/ 28663 w 252"/>
                  <a:gd name="T9" fmla="*/ 263328 h 418"/>
                  <a:gd name="T10" fmla="*/ 94179 w 252"/>
                  <a:gd name="T11" fmla="*/ 206724 h 418"/>
                  <a:gd name="T12" fmla="*/ 91722 w 252"/>
                  <a:gd name="T13" fmla="*/ 126332 h 418"/>
                  <a:gd name="T14" fmla="*/ 28663 w 252"/>
                  <a:gd name="T15" fmla="*/ 72189 h 418"/>
                  <a:gd name="T16" fmla="*/ 0 w 252"/>
                  <a:gd name="T17" fmla="*/ 47579 h 418"/>
                  <a:gd name="T18" fmla="*/ 45861 w 252"/>
                  <a:gd name="T19" fmla="*/ 15586 h 418"/>
                  <a:gd name="T20" fmla="*/ 111377 w 252"/>
                  <a:gd name="T21" fmla="*/ 72189 h 418"/>
                  <a:gd name="T22" fmla="*/ 175255 w 252"/>
                  <a:gd name="T23" fmla="*/ 126332 h 418"/>
                  <a:gd name="T24" fmla="*/ 177712 w 252"/>
                  <a:gd name="T25" fmla="*/ 20672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2" h="418">
                    <a:moveTo>
                      <a:pt x="217" y="252"/>
                    </a:moveTo>
                    <a:lnTo>
                      <a:pt x="136" y="321"/>
                    </a:lnTo>
                    <a:cubicBezTo>
                      <a:pt x="111" y="343"/>
                      <a:pt x="85" y="365"/>
                      <a:pt x="59" y="388"/>
                    </a:cubicBezTo>
                    <a:cubicBezTo>
                      <a:pt x="22" y="418"/>
                      <a:pt x="6" y="397"/>
                      <a:pt x="1" y="350"/>
                    </a:cubicBezTo>
                    <a:lnTo>
                      <a:pt x="35" y="321"/>
                    </a:lnTo>
                    <a:lnTo>
                      <a:pt x="115" y="252"/>
                    </a:lnTo>
                    <a:cubicBezTo>
                      <a:pt x="143" y="221"/>
                      <a:pt x="151" y="189"/>
                      <a:pt x="112" y="154"/>
                    </a:cubicBezTo>
                    <a:cubicBezTo>
                      <a:pt x="86" y="132"/>
                      <a:pt x="61" y="110"/>
                      <a:pt x="35" y="88"/>
                    </a:cubicBezTo>
                    <a:lnTo>
                      <a:pt x="0" y="58"/>
                    </a:lnTo>
                    <a:cubicBezTo>
                      <a:pt x="4" y="4"/>
                      <a:pt x="26" y="0"/>
                      <a:pt x="56" y="19"/>
                    </a:cubicBezTo>
                    <a:lnTo>
                      <a:pt x="136" y="88"/>
                    </a:lnTo>
                    <a:cubicBezTo>
                      <a:pt x="162" y="110"/>
                      <a:pt x="188" y="132"/>
                      <a:pt x="214" y="154"/>
                    </a:cubicBezTo>
                    <a:cubicBezTo>
                      <a:pt x="252" y="189"/>
                      <a:pt x="245" y="221"/>
                      <a:pt x="217" y="2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9" name="组合 19">
              <a:extLst>
                <a:ext uri="{FF2B5EF4-FFF2-40B4-BE49-F238E27FC236}">
                  <a16:creationId xmlns:a16="http://schemas.microsoft.com/office/drawing/2014/main" xmlns="" id="{00DD612F-E846-44EF-8EDD-F182C427AC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8075" y="3325813"/>
              <a:ext cx="633413" cy="638175"/>
              <a:chOff x="0" y="0"/>
              <a:chExt cx="633413" cy="636588"/>
            </a:xfrm>
          </p:grpSpPr>
          <p:sp>
            <p:nvSpPr>
              <p:cNvPr id="36" name="Oval 15">
                <a:extLst>
                  <a:ext uri="{FF2B5EF4-FFF2-40B4-BE49-F238E27FC236}">
                    <a16:creationId xmlns:a16="http://schemas.microsoft.com/office/drawing/2014/main" xmlns="" id="{679F4A8A-7E96-4692-892C-A23D900ED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33413" cy="63658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" name="Freeform 16">
                <a:extLst>
                  <a:ext uri="{FF2B5EF4-FFF2-40B4-BE49-F238E27FC236}">
                    <a16:creationId xmlns:a16="http://schemas.microsoft.com/office/drawing/2014/main" xmlns="" id="{FE0D7AE5-9088-4A6E-972D-19EC77760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138" y="142875"/>
                <a:ext cx="206375" cy="342900"/>
              </a:xfrm>
              <a:custGeom>
                <a:avLst/>
                <a:gdLst>
                  <a:gd name="T0" fmla="*/ 177712 w 252"/>
                  <a:gd name="T1" fmla="*/ 206724 h 418"/>
                  <a:gd name="T2" fmla="*/ 111377 w 252"/>
                  <a:gd name="T3" fmla="*/ 263328 h 418"/>
                  <a:gd name="T4" fmla="*/ 48318 w 252"/>
                  <a:gd name="T5" fmla="*/ 318290 h 418"/>
                  <a:gd name="T6" fmla="*/ 0 w 252"/>
                  <a:gd name="T7" fmla="*/ 287117 h 418"/>
                  <a:gd name="T8" fmla="*/ 27844 w 252"/>
                  <a:gd name="T9" fmla="*/ 263328 h 418"/>
                  <a:gd name="T10" fmla="*/ 94179 w 252"/>
                  <a:gd name="T11" fmla="*/ 206724 h 418"/>
                  <a:gd name="T12" fmla="*/ 91722 w 252"/>
                  <a:gd name="T13" fmla="*/ 126332 h 418"/>
                  <a:gd name="T14" fmla="*/ 27844 w 252"/>
                  <a:gd name="T15" fmla="*/ 72189 h 418"/>
                  <a:gd name="T16" fmla="*/ 0 w 252"/>
                  <a:gd name="T17" fmla="*/ 47579 h 418"/>
                  <a:gd name="T18" fmla="*/ 45861 w 252"/>
                  <a:gd name="T19" fmla="*/ 15586 h 418"/>
                  <a:gd name="T20" fmla="*/ 111377 w 252"/>
                  <a:gd name="T21" fmla="*/ 72189 h 418"/>
                  <a:gd name="T22" fmla="*/ 174436 w 252"/>
                  <a:gd name="T23" fmla="*/ 126332 h 418"/>
                  <a:gd name="T24" fmla="*/ 177712 w 252"/>
                  <a:gd name="T25" fmla="*/ 20672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2" h="418">
                    <a:moveTo>
                      <a:pt x="217" y="252"/>
                    </a:moveTo>
                    <a:lnTo>
                      <a:pt x="136" y="321"/>
                    </a:lnTo>
                    <a:cubicBezTo>
                      <a:pt x="110" y="343"/>
                      <a:pt x="84" y="365"/>
                      <a:pt x="59" y="388"/>
                    </a:cubicBezTo>
                    <a:cubicBezTo>
                      <a:pt x="21" y="418"/>
                      <a:pt x="6" y="397"/>
                      <a:pt x="0" y="350"/>
                    </a:cubicBezTo>
                    <a:lnTo>
                      <a:pt x="34" y="321"/>
                    </a:lnTo>
                    <a:lnTo>
                      <a:pt x="115" y="252"/>
                    </a:lnTo>
                    <a:cubicBezTo>
                      <a:pt x="143" y="221"/>
                      <a:pt x="150" y="189"/>
                      <a:pt x="112" y="154"/>
                    </a:cubicBezTo>
                    <a:cubicBezTo>
                      <a:pt x="86" y="132"/>
                      <a:pt x="60" y="110"/>
                      <a:pt x="34" y="88"/>
                    </a:cubicBezTo>
                    <a:lnTo>
                      <a:pt x="0" y="58"/>
                    </a:lnTo>
                    <a:cubicBezTo>
                      <a:pt x="4" y="4"/>
                      <a:pt x="25" y="0"/>
                      <a:pt x="56" y="19"/>
                    </a:cubicBezTo>
                    <a:lnTo>
                      <a:pt x="136" y="88"/>
                    </a:lnTo>
                    <a:cubicBezTo>
                      <a:pt x="162" y="110"/>
                      <a:pt x="188" y="132"/>
                      <a:pt x="213" y="154"/>
                    </a:cubicBezTo>
                    <a:cubicBezTo>
                      <a:pt x="252" y="189"/>
                      <a:pt x="245" y="221"/>
                      <a:pt x="217" y="2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xmlns="" id="{FD4E4E21-A382-4AE7-B250-ECB4035C3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875" y="142875"/>
                <a:ext cx="206375" cy="342900"/>
              </a:xfrm>
              <a:custGeom>
                <a:avLst/>
                <a:gdLst>
                  <a:gd name="T0" fmla="*/ 177712 w 252"/>
                  <a:gd name="T1" fmla="*/ 206724 h 418"/>
                  <a:gd name="T2" fmla="*/ 111377 w 252"/>
                  <a:gd name="T3" fmla="*/ 263328 h 418"/>
                  <a:gd name="T4" fmla="*/ 48318 w 252"/>
                  <a:gd name="T5" fmla="*/ 318290 h 418"/>
                  <a:gd name="T6" fmla="*/ 819 w 252"/>
                  <a:gd name="T7" fmla="*/ 287117 h 418"/>
                  <a:gd name="T8" fmla="*/ 28663 w 252"/>
                  <a:gd name="T9" fmla="*/ 263328 h 418"/>
                  <a:gd name="T10" fmla="*/ 94179 w 252"/>
                  <a:gd name="T11" fmla="*/ 206724 h 418"/>
                  <a:gd name="T12" fmla="*/ 91722 w 252"/>
                  <a:gd name="T13" fmla="*/ 126332 h 418"/>
                  <a:gd name="T14" fmla="*/ 28663 w 252"/>
                  <a:gd name="T15" fmla="*/ 72189 h 418"/>
                  <a:gd name="T16" fmla="*/ 0 w 252"/>
                  <a:gd name="T17" fmla="*/ 47579 h 418"/>
                  <a:gd name="T18" fmla="*/ 45861 w 252"/>
                  <a:gd name="T19" fmla="*/ 15586 h 418"/>
                  <a:gd name="T20" fmla="*/ 111377 w 252"/>
                  <a:gd name="T21" fmla="*/ 72189 h 418"/>
                  <a:gd name="T22" fmla="*/ 175255 w 252"/>
                  <a:gd name="T23" fmla="*/ 126332 h 418"/>
                  <a:gd name="T24" fmla="*/ 177712 w 252"/>
                  <a:gd name="T25" fmla="*/ 20672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2" h="418">
                    <a:moveTo>
                      <a:pt x="217" y="252"/>
                    </a:moveTo>
                    <a:lnTo>
                      <a:pt x="136" y="321"/>
                    </a:lnTo>
                    <a:cubicBezTo>
                      <a:pt x="110" y="343"/>
                      <a:pt x="85" y="365"/>
                      <a:pt x="59" y="388"/>
                    </a:cubicBezTo>
                    <a:cubicBezTo>
                      <a:pt x="21" y="418"/>
                      <a:pt x="6" y="397"/>
                      <a:pt x="1" y="350"/>
                    </a:cubicBezTo>
                    <a:lnTo>
                      <a:pt x="35" y="321"/>
                    </a:lnTo>
                    <a:lnTo>
                      <a:pt x="115" y="252"/>
                    </a:lnTo>
                    <a:cubicBezTo>
                      <a:pt x="143" y="221"/>
                      <a:pt x="151" y="189"/>
                      <a:pt x="112" y="154"/>
                    </a:cubicBezTo>
                    <a:cubicBezTo>
                      <a:pt x="86" y="132"/>
                      <a:pt x="60" y="110"/>
                      <a:pt x="35" y="88"/>
                    </a:cubicBezTo>
                    <a:lnTo>
                      <a:pt x="0" y="58"/>
                    </a:lnTo>
                    <a:cubicBezTo>
                      <a:pt x="4" y="4"/>
                      <a:pt x="26" y="0"/>
                      <a:pt x="56" y="19"/>
                    </a:cubicBezTo>
                    <a:lnTo>
                      <a:pt x="136" y="88"/>
                    </a:lnTo>
                    <a:cubicBezTo>
                      <a:pt x="162" y="110"/>
                      <a:pt x="188" y="132"/>
                      <a:pt x="214" y="154"/>
                    </a:cubicBezTo>
                    <a:cubicBezTo>
                      <a:pt x="252" y="189"/>
                      <a:pt x="245" y="221"/>
                      <a:pt x="217" y="2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0" name="组合 23">
              <a:extLst>
                <a:ext uri="{FF2B5EF4-FFF2-40B4-BE49-F238E27FC236}">
                  <a16:creationId xmlns:a16="http://schemas.microsoft.com/office/drawing/2014/main" xmlns="" id="{6F4A7572-824F-4B39-8241-A64F3E4E0E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4150" y="1938338"/>
              <a:ext cx="930275" cy="939800"/>
              <a:chOff x="0" y="0"/>
              <a:chExt cx="930275" cy="938213"/>
            </a:xfrm>
            <a:solidFill>
              <a:schemeClr val="bg1"/>
            </a:solidFill>
          </p:grpSpPr>
          <p:sp>
            <p:nvSpPr>
              <p:cNvPr id="34" name="Oval 18">
                <a:extLst>
                  <a:ext uri="{FF2B5EF4-FFF2-40B4-BE49-F238E27FC236}">
                    <a16:creationId xmlns:a16="http://schemas.microsoft.com/office/drawing/2014/main" xmlns="" id="{AB15296C-CE65-4879-A851-DAC807C39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30275" cy="938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" name="TextBox 25">
                <a:extLst>
                  <a:ext uri="{FF2B5EF4-FFF2-40B4-BE49-F238E27FC236}">
                    <a16:creationId xmlns:a16="http://schemas.microsoft.com/office/drawing/2014/main" xmlns="" id="{496CC621-2B21-4929-8DB0-76CC65BC45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353" y="176718"/>
                <a:ext cx="691215" cy="584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01</a:t>
                </a:r>
                <a:endParaRPr lang="zh-CN" altLang="en-US" sz="3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5" name="组合 30">
              <a:extLst>
                <a:ext uri="{FF2B5EF4-FFF2-40B4-BE49-F238E27FC236}">
                  <a16:creationId xmlns:a16="http://schemas.microsoft.com/office/drawing/2014/main" xmlns="" id="{DC524795-1F46-46F4-9C81-AC8C62C62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0538" y="1938338"/>
              <a:ext cx="930275" cy="939800"/>
              <a:chOff x="0" y="0"/>
              <a:chExt cx="930275" cy="938213"/>
            </a:xfrm>
            <a:solidFill>
              <a:schemeClr val="bg1"/>
            </a:solidFill>
          </p:grpSpPr>
          <p:sp>
            <p:nvSpPr>
              <p:cNvPr id="32" name="Oval 19">
                <a:extLst>
                  <a:ext uri="{FF2B5EF4-FFF2-40B4-BE49-F238E27FC236}">
                    <a16:creationId xmlns:a16="http://schemas.microsoft.com/office/drawing/2014/main" xmlns="" id="{44076837-80BA-45D8-9A09-75E3E6530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30275" cy="938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CA6F7BC1-4476-4871-BC66-E284D1B0D6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00" y="176718"/>
                <a:ext cx="691215" cy="584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02</a:t>
                </a:r>
                <a:endParaRPr lang="zh-CN" altLang="en-US" sz="3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6" name="组合 33">
              <a:extLst>
                <a:ext uri="{FF2B5EF4-FFF2-40B4-BE49-F238E27FC236}">
                  <a16:creationId xmlns:a16="http://schemas.microsoft.com/office/drawing/2014/main" xmlns="" id="{E510C3DF-AE25-476E-A034-02BAC2A572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5338" y="1938338"/>
              <a:ext cx="931862" cy="939800"/>
              <a:chOff x="0" y="0"/>
              <a:chExt cx="931863" cy="938213"/>
            </a:xfrm>
            <a:solidFill>
              <a:schemeClr val="bg1"/>
            </a:solidFill>
          </p:grpSpPr>
          <p:sp>
            <p:nvSpPr>
              <p:cNvPr id="30" name="Oval 20">
                <a:extLst>
                  <a:ext uri="{FF2B5EF4-FFF2-40B4-BE49-F238E27FC236}">
                    <a16:creationId xmlns:a16="http://schemas.microsoft.com/office/drawing/2014/main" xmlns="" id="{3A46E014-4B89-4F97-B144-E9F5FE05D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31863" cy="938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" name="TextBox 35">
                <a:extLst>
                  <a:ext uri="{FF2B5EF4-FFF2-40B4-BE49-F238E27FC236}">
                    <a16:creationId xmlns:a16="http://schemas.microsoft.com/office/drawing/2014/main" xmlns="" id="{9AA7D5C2-4B25-4772-8B2E-788CBAA33D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633" y="176718"/>
                <a:ext cx="691215" cy="584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03</a:t>
                </a:r>
                <a:endParaRPr lang="zh-CN" altLang="en-US" sz="3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7" name="组合 36">
              <a:extLst>
                <a:ext uri="{FF2B5EF4-FFF2-40B4-BE49-F238E27FC236}">
                  <a16:creationId xmlns:a16="http://schemas.microsoft.com/office/drawing/2014/main" xmlns="" id="{EEF33D07-6CAD-4F12-979A-029CCCECCA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1725" y="1938338"/>
              <a:ext cx="931863" cy="939800"/>
              <a:chOff x="0" y="0"/>
              <a:chExt cx="931863" cy="938213"/>
            </a:xfrm>
          </p:grpSpPr>
          <p:sp>
            <p:nvSpPr>
              <p:cNvPr id="28" name="Oval 21">
                <a:extLst>
                  <a:ext uri="{FF2B5EF4-FFF2-40B4-BE49-F238E27FC236}">
                    <a16:creationId xmlns:a16="http://schemas.microsoft.com/office/drawing/2014/main" xmlns="" id="{1B323375-1E4E-43CE-8363-597210D4F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31863" cy="9382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TextBox 38">
                <a:extLst>
                  <a:ext uri="{FF2B5EF4-FFF2-40B4-BE49-F238E27FC236}">
                    <a16:creationId xmlns:a16="http://schemas.microsoft.com/office/drawing/2014/main" xmlns="" id="{F192AD36-5848-41F7-9F1F-FD8D6A72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76" y="176718"/>
                <a:ext cx="691215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200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04</a:t>
                </a:r>
                <a:endParaRPr lang="zh-CN" altLang="en-US"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xmlns="" id="{35212E53-DCD3-48A8-AACF-FEB03D3EFF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6292" y="3150287"/>
            <a:ext cx="2001838" cy="2438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5" name="文字版面配置區 20">
            <a:extLst>
              <a:ext uri="{FF2B5EF4-FFF2-40B4-BE49-F238E27FC236}">
                <a16:creationId xmlns:a16="http://schemas.microsoft.com/office/drawing/2014/main" xmlns="" id="{940E6A02-0C91-48EE-AB56-C2822B6E17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3161" y="3150287"/>
            <a:ext cx="2001838" cy="2438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6" name="文字版面配置區 20">
            <a:extLst>
              <a:ext uri="{FF2B5EF4-FFF2-40B4-BE49-F238E27FC236}">
                <a16:creationId xmlns:a16="http://schemas.microsoft.com/office/drawing/2014/main" xmlns="" id="{F8D9F6B1-945A-4ED0-BB67-6232D69A14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2561" y="3150287"/>
            <a:ext cx="2001838" cy="2438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7" name="文字版面配置區 20">
            <a:extLst>
              <a:ext uri="{FF2B5EF4-FFF2-40B4-BE49-F238E27FC236}">
                <a16:creationId xmlns:a16="http://schemas.microsoft.com/office/drawing/2014/main" xmlns="" id="{EAA826CE-FA9A-4445-B1FC-4B04E3EADF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2287" y="3150287"/>
            <a:ext cx="2001839" cy="2438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683BFB91-3B9A-4173-99A8-76588D2F323F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2022/3/21</a:t>
            </a:fld>
            <a:endParaRPr lang="zh-TW" altLang="en-US" dirty="0"/>
          </a:p>
        </p:txBody>
      </p:sp>
      <p:grpSp>
        <p:nvGrpSpPr>
          <p:cNvPr id="51" name="群組 11">
            <a:extLst>
              <a:ext uri="{FF2B5EF4-FFF2-40B4-BE49-F238E27FC236}">
                <a16:creationId xmlns:a16="http://schemas.microsoft.com/office/drawing/2014/main" xmlns="" id="{5CFC1976-A1D3-9546-B2CE-D1CDA0012FC5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52" name="Diamond 33">
              <a:extLst>
                <a:ext uri="{FF2B5EF4-FFF2-40B4-BE49-F238E27FC236}">
                  <a16:creationId xmlns:a16="http://schemas.microsoft.com/office/drawing/2014/main" xmlns="" id="{6520E859-5A29-7840-91AE-5AF03D68685F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3" name="Diamond 33">
              <a:extLst>
                <a:ext uri="{FF2B5EF4-FFF2-40B4-BE49-F238E27FC236}">
                  <a16:creationId xmlns:a16="http://schemas.microsoft.com/office/drawing/2014/main" xmlns="" id="{F4AC3759-0F09-A442-B08D-76E3C88E6748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8" name="投影片編號版面配置區 5">
            <a:extLst>
              <a:ext uri="{FF2B5EF4-FFF2-40B4-BE49-F238E27FC236}">
                <a16:creationId xmlns:a16="http://schemas.microsoft.com/office/drawing/2014/main" xmlns="" id="{0BB21FE9-633A-4649-8EC7-363C86267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116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步驟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8" name="Freeform 8">
            <a:extLst>
              <a:ext uri="{FF2B5EF4-FFF2-40B4-BE49-F238E27FC236}">
                <a16:creationId xmlns:a16="http://schemas.microsoft.com/office/drawing/2014/main" xmlns="" id="{E5031313-6A1F-41F0-B4ED-798B5844A9DD}"/>
              </a:ext>
            </a:extLst>
          </p:cNvPr>
          <p:cNvSpPr>
            <a:spLocks/>
          </p:cNvSpPr>
          <p:nvPr/>
        </p:nvSpPr>
        <p:spPr bwMode="auto">
          <a:xfrm>
            <a:off x="8081354" y="1766112"/>
            <a:ext cx="3326423" cy="4121150"/>
          </a:xfrm>
          <a:custGeom>
            <a:avLst/>
            <a:gdLst>
              <a:gd name="T0" fmla="*/ 102055 w 3148"/>
              <a:gd name="T1" fmla="*/ 0 h 5005"/>
              <a:gd name="T2" fmla="*/ 2468107 w 3148"/>
              <a:gd name="T3" fmla="*/ 0 h 5005"/>
              <a:gd name="T4" fmla="*/ 2570162 w 3148"/>
              <a:gd name="T5" fmla="*/ 102926 h 5005"/>
              <a:gd name="T6" fmla="*/ 2570162 w 3148"/>
              <a:gd name="T7" fmla="*/ 4018224 h 5005"/>
              <a:gd name="T8" fmla="*/ 2468107 w 3148"/>
              <a:gd name="T9" fmla="*/ 4121150 h 5005"/>
              <a:gd name="T10" fmla="*/ 102055 w 3148"/>
              <a:gd name="T11" fmla="*/ 4121150 h 5005"/>
              <a:gd name="T12" fmla="*/ 0 w 3148"/>
              <a:gd name="T13" fmla="*/ 4018224 h 5005"/>
              <a:gd name="T14" fmla="*/ 0 w 3148"/>
              <a:gd name="T15" fmla="*/ 102926 h 5005"/>
              <a:gd name="T16" fmla="*/ 102055 w 3148"/>
              <a:gd name="T17" fmla="*/ 0 h 50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148" h="5005">
                <a:moveTo>
                  <a:pt x="125" y="0"/>
                </a:moveTo>
                <a:lnTo>
                  <a:pt x="3023" y="0"/>
                </a:lnTo>
                <a:cubicBezTo>
                  <a:pt x="3092" y="0"/>
                  <a:pt x="3148" y="56"/>
                  <a:pt x="3148" y="125"/>
                </a:cubicBezTo>
                <a:lnTo>
                  <a:pt x="3148" y="4880"/>
                </a:lnTo>
                <a:cubicBezTo>
                  <a:pt x="3148" y="4949"/>
                  <a:pt x="3092" y="5005"/>
                  <a:pt x="3023" y="5005"/>
                </a:cubicBezTo>
                <a:lnTo>
                  <a:pt x="125" y="5005"/>
                </a:lnTo>
                <a:cubicBezTo>
                  <a:pt x="56" y="5005"/>
                  <a:pt x="0" y="4949"/>
                  <a:pt x="0" y="4880"/>
                </a:cubicBezTo>
                <a:lnTo>
                  <a:pt x="0" y="125"/>
                </a:lnTo>
                <a:cubicBezTo>
                  <a:pt x="0" y="56"/>
                  <a:pt x="56" y="0"/>
                  <a:pt x="125" y="0"/>
                </a:cubicBezTo>
                <a:close/>
              </a:path>
            </a:pathLst>
          </a:custGeom>
          <a:solidFill>
            <a:schemeClr val="accent4"/>
          </a:solidFill>
          <a:ln w="10" cap="flat" cmpd="sng">
            <a:solidFill>
              <a:srgbClr val="D9D9D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9" name="组合 33">
            <a:extLst>
              <a:ext uri="{FF2B5EF4-FFF2-40B4-BE49-F238E27FC236}">
                <a16:creationId xmlns:a16="http://schemas.microsoft.com/office/drawing/2014/main" xmlns="" id="{5A794E72-1897-4CC4-97AC-0C94D5FD0552}"/>
              </a:ext>
            </a:extLst>
          </p:cNvPr>
          <p:cNvGrpSpPr>
            <a:grpSpLocks/>
          </p:cNvGrpSpPr>
          <p:nvPr/>
        </p:nvGrpSpPr>
        <p:grpSpPr bwMode="auto">
          <a:xfrm>
            <a:off x="9278634" y="1971690"/>
            <a:ext cx="931862" cy="939800"/>
            <a:chOff x="0" y="0"/>
            <a:chExt cx="931863" cy="938213"/>
          </a:xfrm>
          <a:solidFill>
            <a:schemeClr val="bg1"/>
          </a:solidFill>
        </p:grpSpPr>
        <p:sp>
          <p:nvSpPr>
            <p:cNvPr id="50" name="Oval 20">
              <a:extLst>
                <a:ext uri="{FF2B5EF4-FFF2-40B4-BE49-F238E27FC236}">
                  <a16:creationId xmlns:a16="http://schemas.microsoft.com/office/drawing/2014/main" xmlns="" id="{83244CF9-B394-4ED4-B365-6820F3FC2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31863" cy="938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TextBox 35">
              <a:extLst>
                <a:ext uri="{FF2B5EF4-FFF2-40B4-BE49-F238E27FC236}">
                  <a16:creationId xmlns:a16="http://schemas.microsoft.com/office/drawing/2014/main" xmlns="" id="{E5F713DF-70F3-489B-AE87-9FAF53DC0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633" y="176718"/>
              <a:ext cx="675186" cy="5837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</a:t>
              </a:r>
              <a:endParaRPr lang="zh-CN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2" name="文字版面配置區 20">
            <a:extLst>
              <a:ext uri="{FF2B5EF4-FFF2-40B4-BE49-F238E27FC236}">
                <a16:creationId xmlns:a16="http://schemas.microsoft.com/office/drawing/2014/main" xmlns="" id="{963F1091-7734-4755-9596-BDE2CACF40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5881" y="3162363"/>
            <a:ext cx="2873986" cy="2438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3" name="Freeform 8">
            <a:extLst>
              <a:ext uri="{FF2B5EF4-FFF2-40B4-BE49-F238E27FC236}">
                <a16:creationId xmlns:a16="http://schemas.microsoft.com/office/drawing/2014/main" xmlns="" id="{E7883363-D1E8-48E6-AAC8-CE6505400E9F}"/>
              </a:ext>
            </a:extLst>
          </p:cNvPr>
          <p:cNvSpPr>
            <a:spLocks/>
          </p:cNvSpPr>
          <p:nvPr/>
        </p:nvSpPr>
        <p:spPr bwMode="auto">
          <a:xfrm>
            <a:off x="4396766" y="1766112"/>
            <a:ext cx="3326423" cy="4121150"/>
          </a:xfrm>
          <a:custGeom>
            <a:avLst/>
            <a:gdLst>
              <a:gd name="T0" fmla="*/ 102055 w 3148"/>
              <a:gd name="T1" fmla="*/ 0 h 5005"/>
              <a:gd name="T2" fmla="*/ 2468107 w 3148"/>
              <a:gd name="T3" fmla="*/ 0 h 5005"/>
              <a:gd name="T4" fmla="*/ 2570162 w 3148"/>
              <a:gd name="T5" fmla="*/ 102926 h 5005"/>
              <a:gd name="T6" fmla="*/ 2570162 w 3148"/>
              <a:gd name="T7" fmla="*/ 4018224 h 5005"/>
              <a:gd name="T8" fmla="*/ 2468107 w 3148"/>
              <a:gd name="T9" fmla="*/ 4121150 h 5005"/>
              <a:gd name="T10" fmla="*/ 102055 w 3148"/>
              <a:gd name="T11" fmla="*/ 4121150 h 5005"/>
              <a:gd name="T12" fmla="*/ 0 w 3148"/>
              <a:gd name="T13" fmla="*/ 4018224 h 5005"/>
              <a:gd name="T14" fmla="*/ 0 w 3148"/>
              <a:gd name="T15" fmla="*/ 102926 h 5005"/>
              <a:gd name="T16" fmla="*/ 102055 w 3148"/>
              <a:gd name="T17" fmla="*/ 0 h 50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148" h="5005">
                <a:moveTo>
                  <a:pt x="125" y="0"/>
                </a:moveTo>
                <a:lnTo>
                  <a:pt x="3023" y="0"/>
                </a:lnTo>
                <a:cubicBezTo>
                  <a:pt x="3092" y="0"/>
                  <a:pt x="3148" y="56"/>
                  <a:pt x="3148" y="125"/>
                </a:cubicBezTo>
                <a:lnTo>
                  <a:pt x="3148" y="4880"/>
                </a:lnTo>
                <a:cubicBezTo>
                  <a:pt x="3148" y="4949"/>
                  <a:pt x="3092" y="5005"/>
                  <a:pt x="3023" y="5005"/>
                </a:cubicBezTo>
                <a:lnTo>
                  <a:pt x="125" y="5005"/>
                </a:lnTo>
                <a:cubicBezTo>
                  <a:pt x="56" y="5005"/>
                  <a:pt x="0" y="4949"/>
                  <a:pt x="0" y="4880"/>
                </a:cubicBezTo>
                <a:lnTo>
                  <a:pt x="0" y="125"/>
                </a:lnTo>
                <a:cubicBezTo>
                  <a:pt x="0" y="56"/>
                  <a:pt x="56" y="0"/>
                  <a:pt x="125" y="0"/>
                </a:cubicBezTo>
                <a:close/>
              </a:path>
            </a:pathLst>
          </a:custGeom>
          <a:solidFill>
            <a:schemeClr val="accent2"/>
          </a:solidFill>
          <a:ln w="10" cap="flat" cmpd="sng">
            <a:solidFill>
              <a:srgbClr val="D9D9D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4" name="组合 33">
            <a:extLst>
              <a:ext uri="{FF2B5EF4-FFF2-40B4-BE49-F238E27FC236}">
                <a16:creationId xmlns:a16="http://schemas.microsoft.com/office/drawing/2014/main" xmlns="" id="{3209CA0A-9BFC-4AD2-A74C-43F372C1D7C1}"/>
              </a:ext>
            </a:extLst>
          </p:cNvPr>
          <p:cNvGrpSpPr>
            <a:grpSpLocks/>
          </p:cNvGrpSpPr>
          <p:nvPr/>
        </p:nvGrpSpPr>
        <p:grpSpPr bwMode="auto">
          <a:xfrm>
            <a:off x="5543325" y="1971690"/>
            <a:ext cx="931862" cy="939800"/>
            <a:chOff x="0" y="0"/>
            <a:chExt cx="931863" cy="938213"/>
          </a:xfrm>
          <a:solidFill>
            <a:schemeClr val="bg1"/>
          </a:solidFill>
        </p:grpSpPr>
        <p:sp>
          <p:nvSpPr>
            <p:cNvPr id="55" name="Oval 20">
              <a:extLst>
                <a:ext uri="{FF2B5EF4-FFF2-40B4-BE49-F238E27FC236}">
                  <a16:creationId xmlns:a16="http://schemas.microsoft.com/office/drawing/2014/main" xmlns="" id="{3180AEE8-EA1F-4B8B-9AC3-F6D29A771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31863" cy="938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TextBox 35">
              <a:extLst>
                <a:ext uri="{FF2B5EF4-FFF2-40B4-BE49-F238E27FC236}">
                  <a16:creationId xmlns:a16="http://schemas.microsoft.com/office/drawing/2014/main" xmlns="" id="{2419C788-5981-4B75-BA7D-BFA132F59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633" y="176718"/>
              <a:ext cx="675186" cy="5837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02</a:t>
              </a:r>
              <a:endParaRPr lang="zh-CN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7" name="文字版面配置區 20">
            <a:extLst>
              <a:ext uri="{FF2B5EF4-FFF2-40B4-BE49-F238E27FC236}">
                <a16:creationId xmlns:a16="http://schemas.microsoft.com/office/drawing/2014/main" xmlns="" id="{E14F825F-9C70-4DD1-A6EB-07EB1573DC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0572" y="3162363"/>
            <a:ext cx="2873986" cy="2438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58" name="组合 15">
            <a:extLst>
              <a:ext uri="{FF2B5EF4-FFF2-40B4-BE49-F238E27FC236}">
                <a16:creationId xmlns:a16="http://schemas.microsoft.com/office/drawing/2014/main" xmlns="" id="{72C12768-57A0-4881-B046-F0EDF3BD45D8}"/>
              </a:ext>
            </a:extLst>
          </p:cNvPr>
          <p:cNvGrpSpPr>
            <a:grpSpLocks/>
          </p:cNvGrpSpPr>
          <p:nvPr/>
        </p:nvGrpSpPr>
        <p:grpSpPr bwMode="auto">
          <a:xfrm>
            <a:off x="7599775" y="3710762"/>
            <a:ext cx="633413" cy="638175"/>
            <a:chOff x="0" y="0"/>
            <a:chExt cx="633413" cy="636588"/>
          </a:xfrm>
        </p:grpSpPr>
        <p:sp>
          <p:nvSpPr>
            <p:cNvPr id="59" name="Oval 12">
              <a:extLst>
                <a:ext uri="{FF2B5EF4-FFF2-40B4-BE49-F238E27FC236}">
                  <a16:creationId xmlns:a16="http://schemas.microsoft.com/office/drawing/2014/main" xmlns="" id="{A0533BF6-ABAA-4898-AA16-83B6D99F4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33413" cy="63658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xmlns="" id="{2CC3605B-5AD9-4D0A-8952-787BE851A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8" y="142875"/>
              <a:ext cx="206375" cy="342900"/>
            </a:xfrm>
            <a:custGeom>
              <a:avLst/>
              <a:gdLst>
                <a:gd name="T0" fmla="*/ 177712 w 252"/>
                <a:gd name="T1" fmla="*/ 206724 h 418"/>
                <a:gd name="T2" fmla="*/ 111377 w 252"/>
                <a:gd name="T3" fmla="*/ 263328 h 418"/>
                <a:gd name="T4" fmla="*/ 48318 w 252"/>
                <a:gd name="T5" fmla="*/ 318290 h 418"/>
                <a:gd name="T6" fmla="*/ 0 w 252"/>
                <a:gd name="T7" fmla="*/ 287117 h 418"/>
                <a:gd name="T8" fmla="*/ 28663 w 252"/>
                <a:gd name="T9" fmla="*/ 263328 h 418"/>
                <a:gd name="T10" fmla="*/ 94179 w 252"/>
                <a:gd name="T11" fmla="*/ 206724 h 418"/>
                <a:gd name="T12" fmla="*/ 91722 w 252"/>
                <a:gd name="T13" fmla="*/ 126332 h 418"/>
                <a:gd name="T14" fmla="*/ 28663 w 252"/>
                <a:gd name="T15" fmla="*/ 72189 h 418"/>
                <a:gd name="T16" fmla="*/ 0 w 252"/>
                <a:gd name="T17" fmla="*/ 47579 h 418"/>
                <a:gd name="T18" fmla="*/ 45861 w 252"/>
                <a:gd name="T19" fmla="*/ 15586 h 418"/>
                <a:gd name="T20" fmla="*/ 111377 w 252"/>
                <a:gd name="T21" fmla="*/ 72189 h 418"/>
                <a:gd name="T22" fmla="*/ 175255 w 252"/>
                <a:gd name="T23" fmla="*/ 126332 h 418"/>
                <a:gd name="T24" fmla="*/ 177712 w 252"/>
                <a:gd name="T25" fmla="*/ 206724 h 4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2" h="418">
                  <a:moveTo>
                    <a:pt x="217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9" y="388"/>
                  </a:cubicBezTo>
                  <a:cubicBezTo>
                    <a:pt x="21" y="418"/>
                    <a:pt x="6" y="397"/>
                    <a:pt x="0" y="350"/>
                  </a:cubicBezTo>
                  <a:lnTo>
                    <a:pt x="35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5" y="88"/>
                  </a:cubicBezTo>
                  <a:lnTo>
                    <a:pt x="0" y="58"/>
                  </a:lnTo>
                  <a:cubicBezTo>
                    <a:pt x="4" y="4"/>
                    <a:pt x="26" y="0"/>
                    <a:pt x="56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4" y="154"/>
                  </a:cubicBezTo>
                  <a:cubicBezTo>
                    <a:pt x="252" y="189"/>
                    <a:pt x="245" y="221"/>
                    <a:pt x="21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xmlns="" id="{DA5509EF-2CA9-43AD-8153-FBF02FCD2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75" y="142875"/>
              <a:ext cx="206375" cy="342900"/>
            </a:xfrm>
            <a:custGeom>
              <a:avLst/>
              <a:gdLst>
                <a:gd name="T0" fmla="*/ 177712 w 252"/>
                <a:gd name="T1" fmla="*/ 206724 h 418"/>
                <a:gd name="T2" fmla="*/ 111377 w 252"/>
                <a:gd name="T3" fmla="*/ 263328 h 418"/>
                <a:gd name="T4" fmla="*/ 48318 w 252"/>
                <a:gd name="T5" fmla="*/ 318290 h 418"/>
                <a:gd name="T6" fmla="*/ 819 w 252"/>
                <a:gd name="T7" fmla="*/ 287117 h 418"/>
                <a:gd name="T8" fmla="*/ 28663 w 252"/>
                <a:gd name="T9" fmla="*/ 263328 h 418"/>
                <a:gd name="T10" fmla="*/ 94179 w 252"/>
                <a:gd name="T11" fmla="*/ 206724 h 418"/>
                <a:gd name="T12" fmla="*/ 91722 w 252"/>
                <a:gd name="T13" fmla="*/ 126332 h 418"/>
                <a:gd name="T14" fmla="*/ 28663 w 252"/>
                <a:gd name="T15" fmla="*/ 72189 h 418"/>
                <a:gd name="T16" fmla="*/ 0 w 252"/>
                <a:gd name="T17" fmla="*/ 47579 h 418"/>
                <a:gd name="T18" fmla="*/ 45861 w 252"/>
                <a:gd name="T19" fmla="*/ 15586 h 418"/>
                <a:gd name="T20" fmla="*/ 111377 w 252"/>
                <a:gd name="T21" fmla="*/ 72189 h 418"/>
                <a:gd name="T22" fmla="*/ 175255 w 252"/>
                <a:gd name="T23" fmla="*/ 126332 h 418"/>
                <a:gd name="T24" fmla="*/ 177712 w 252"/>
                <a:gd name="T25" fmla="*/ 206724 h 4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2" h="418">
                  <a:moveTo>
                    <a:pt x="217" y="252"/>
                  </a:moveTo>
                  <a:lnTo>
                    <a:pt x="136" y="321"/>
                  </a:lnTo>
                  <a:cubicBezTo>
                    <a:pt x="111" y="343"/>
                    <a:pt x="85" y="365"/>
                    <a:pt x="59" y="388"/>
                  </a:cubicBezTo>
                  <a:cubicBezTo>
                    <a:pt x="22" y="418"/>
                    <a:pt x="6" y="397"/>
                    <a:pt x="1" y="350"/>
                  </a:cubicBezTo>
                  <a:lnTo>
                    <a:pt x="35" y="321"/>
                  </a:lnTo>
                  <a:lnTo>
                    <a:pt x="115" y="252"/>
                  </a:lnTo>
                  <a:cubicBezTo>
                    <a:pt x="143" y="221"/>
                    <a:pt x="151" y="189"/>
                    <a:pt x="112" y="154"/>
                  </a:cubicBezTo>
                  <a:cubicBezTo>
                    <a:pt x="86" y="132"/>
                    <a:pt x="61" y="110"/>
                    <a:pt x="35" y="88"/>
                  </a:cubicBezTo>
                  <a:lnTo>
                    <a:pt x="0" y="58"/>
                  </a:lnTo>
                  <a:cubicBezTo>
                    <a:pt x="4" y="4"/>
                    <a:pt x="26" y="0"/>
                    <a:pt x="56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4" y="154"/>
                  </a:cubicBezTo>
                  <a:cubicBezTo>
                    <a:pt x="252" y="189"/>
                    <a:pt x="245" y="221"/>
                    <a:pt x="21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2" name="Freeform 8">
            <a:extLst>
              <a:ext uri="{FF2B5EF4-FFF2-40B4-BE49-F238E27FC236}">
                <a16:creationId xmlns:a16="http://schemas.microsoft.com/office/drawing/2014/main" xmlns="" id="{D2C0FE8B-3729-45A1-915C-B67D306395BD}"/>
              </a:ext>
            </a:extLst>
          </p:cNvPr>
          <p:cNvSpPr>
            <a:spLocks/>
          </p:cNvSpPr>
          <p:nvPr/>
        </p:nvSpPr>
        <p:spPr bwMode="auto">
          <a:xfrm>
            <a:off x="712177" y="1765861"/>
            <a:ext cx="3326423" cy="4121150"/>
          </a:xfrm>
          <a:custGeom>
            <a:avLst/>
            <a:gdLst>
              <a:gd name="T0" fmla="*/ 102055 w 3148"/>
              <a:gd name="T1" fmla="*/ 0 h 5005"/>
              <a:gd name="T2" fmla="*/ 2468107 w 3148"/>
              <a:gd name="T3" fmla="*/ 0 h 5005"/>
              <a:gd name="T4" fmla="*/ 2570162 w 3148"/>
              <a:gd name="T5" fmla="*/ 102926 h 5005"/>
              <a:gd name="T6" fmla="*/ 2570162 w 3148"/>
              <a:gd name="T7" fmla="*/ 4018224 h 5005"/>
              <a:gd name="T8" fmla="*/ 2468107 w 3148"/>
              <a:gd name="T9" fmla="*/ 4121150 h 5005"/>
              <a:gd name="T10" fmla="*/ 102055 w 3148"/>
              <a:gd name="T11" fmla="*/ 4121150 h 5005"/>
              <a:gd name="T12" fmla="*/ 0 w 3148"/>
              <a:gd name="T13" fmla="*/ 4018224 h 5005"/>
              <a:gd name="T14" fmla="*/ 0 w 3148"/>
              <a:gd name="T15" fmla="*/ 102926 h 5005"/>
              <a:gd name="T16" fmla="*/ 102055 w 3148"/>
              <a:gd name="T17" fmla="*/ 0 h 50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148" h="5005">
                <a:moveTo>
                  <a:pt x="125" y="0"/>
                </a:moveTo>
                <a:lnTo>
                  <a:pt x="3023" y="0"/>
                </a:lnTo>
                <a:cubicBezTo>
                  <a:pt x="3092" y="0"/>
                  <a:pt x="3148" y="56"/>
                  <a:pt x="3148" y="125"/>
                </a:cubicBezTo>
                <a:lnTo>
                  <a:pt x="3148" y="4880"/>
                </a:lnTo>
                <a:cubicBezTo>
                  <a:pt x="3148" y="4949"/>
                  <a:pt x="3092" y="5005"/>
                  <a:pt x="3023" y="5005"/>
                </a:cubicBezTo>
                <a:lnTo>
                  <a:pt x="125" y="5005"/>
                </a:lnTo>
                <a:cubicBezTo>
                  <a:pt x="56" y="5005"/>
                  <a:pt x="0" y="4949"/>
                  <a:pt x="0" y="4880"/>
                </a:cubicBezTo>
                <a:lnTo>
                  <a:pt x="0" y="125"/>
                </a:lnTo>
                <a:cubicBezTo>
                  <a:pt x="0" y="56"/>
                  <a:pt x="56" y="0"/>
                  <a:pt x="125" y="0"/>
                </a:cubicBezTo>
                <a:close/>
              </a:path>
            </a:pathLst>
          </a:custGeom>
          <a:solidFill>
            <a:schemeClr val="accent1"/>
          </a:solidFill>
          <a:ln w="10" cap="flat" cmpd="sng">
            <a:solidFill>
              <a:srgbClr val="D9D9D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3" name="组合 33">
            <a:extLst>
              <a:ext uri="{FF2B5EF4-FFF2-40B4-BE49-F238E27FC236}">
                <a16:creationId xmlns:a16="http://schemas.microsoft.com/office/drawing/2014/main" xmlns="" id="{834593CE-FEC2-4F8E-9375-19EA0309BF56}"/>
              </a:ext>
            </a:extLst>
          </p:cNvPr>
          <p:cNvGrpSpPr>
            <a:grpSpLocks/>
          </p:cNvGrpSpPr>
          <p:nvPr/>
        </p:nvGrpSpPr>
        <p:grpSpPr bwMode="auto">
          <a:xfrm>
            <a:off x="1909457" y="1971439"/>
            <a:ext cx="931862" cy="939800"/>
            <a:chOff x="0" y="0"/>
            <a:chExt cx="931863" cy="938213"/>
          </a:xfrm>
          <a:solidFill>
            <a:schemeClr val="bg1"/>
          </a:solidFill>
        </p:grpSpPr>
        <p:sp>
          <p:nvSpPr>
            <p:cNvPr id="64" name="Oval 20">
              <a:extLst>
                <a:ext uri="{FF2B5EF4-FFF2-40B4-BE49-F238E27FC236}">
                  <a16:creationId xmlns:a16="http://schemas.microsoft.com/office/drawing/2014/main" xmlns="" id="{0F94FA29-2B9A-448E-A774-D3B1DDC90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31863" cy="938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5" name="TextBox 35">
              <a:extLst>
                <a:ext uri="{FF2B5EF4-FFF2-40B4-BE49-F238E27FC236}">
                  <a16:creationId xmlns:a16="http://schemas.microsoft.com/office/drawing/2014/main" xmlns="" id="{B850F778-A81E-441C-BC19-1417164AC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633" y="176718"/>
              <a:ext cx="675186" cy="5837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  <a:endParaRPr lang="zh-CN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6" name="文字版面配置區 20">
            <a:extLst>
              <a:ext uri="{FF2B5EF4-FFF2-40B4-BE49-F238E27FC236}">
                <a16:creationId xmlns:a16="http://schemas.microsoft.com/office/drawing/2014/main" xmlns="" id="{5194ACAB-82B9-417C-A7B0-38861A2368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6704" y="3162112"/>
            <a:ext cx="2873986" cy="2438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67" name="组合 15">
            <a:extLst>
              <a:ext uri="{FF2B5EF4-FFF2-40B4-BE49-F238E27FC236}">
                <a16:creationId xmlns:a16="http://schemas.microsoft.com/office/drawing/2014/main" xmlns="" id="{B7AE154F-A5FB-4502-8BD6-CDF2A893A070}"/>
              </a:ext>
            </a:extLst>
          </p:cNvPr>
          <p:cNvGrpSpPr>
            <a:grpSpLocks/>
          </p:cNvGrpSpPr>
          <p:nvPr/>
        </p:nvGrpSpPr>
        <p:grpSpPr bwMode="auto">
          <a:xfrm>
            <a:off x="3903615" y="3706782"/>
            <a:ext cx="633413" cy="638175"/>
            <a:chOff x="0" y="0"/>
            <a:chExt cx="633413" cy="636588"/>
          </a:xfrm>
        </p:grpSpPr>
        <p:sp>
          <p:nvSpPr>
            <p:cNvPr id="68" name="Oval 12">
              <a:extLst>
                <a:ext uri="{FF2B5EF4-FFF2-40B4-BE49-F238E27FC236}">
                  <a16:creationId xmlns:a16="http://schemas.microsoft.com/office/drawing/2014/main" xmlns="" id="{0C2A3E26-D703-42EE-9DF8-47D6BC650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33413" cy="63658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xmlns="" id="{DAF54A4A-C8EC-41BE-8722-CB265633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8" y="142875"/>
              <a:ext cx="206375" cy="342900"/>
            </a:xfrm>
            <a:custGeom>
              <a:avLst/>
              <a:gdLst>
                <a:gd name="T0" fmla="*/ 177712 w 252"/>
                <a:gd name="T1" fmla="*/ 206724 h 418"/>
                <a:gd name="T2" fmla="*/ 111377 w 252"/>
                <a:gd name="T3" fmla="*/ 263328 h 418"/>
                <a:gd name="T4" fmla="*/ 48318 w 252"/>
                <a:gd name="T5" fmla="*/ 318290 h 418"/>
                <a:gd name="T6" fmla="*/ 0 w 252"/>
                <a:gd name="T7" fmla="*/ 287117 h 418"/>
                <a:gd name="T8" fmla="*/ 28663 w 252"/>
                <a:gd name="T9" fmla="*/ 263328 h 418"/>
                <a:gd name="T10" fmla="*/ 94179 w 252"/>
                <a:gd name="T11" fmla="*/ 206724 h 418"/>
                <a:gd name="T12" fmla="*/ 91722 w 252"/>
                <a:gd name="T13" fmla="*/ 126332 h 418"/>
                <a:gd name="T14" fmla="*/ 28663 w 252"/>
                <a:gd name="T15" fmla="*/ 72189 h 418"/>
                <a:gd name="T16" fmla="*/ 0 w 252"/>
                <a:gd name="T17" fmla="*/ 47579 h 418"/>
                <a:gd name="T18" fmla="*/ 45861 w 252"/>
                <a:gd name="T19" fmla="*/ 15586 h 418"/>
                <a:gd name="T20" fmla="*/ 111377 w 252"/>
                <a:gd name="T21" fmla="*/ 72189 h 418"/>
                <a:gd name="T22" fmla="*/ 175255 w 252"/>
                <a:gd name="T23" fmla="*/ 126332 h 418"/>
                <a:gd name="T24" fmla="*/ 177712 w 252"/>
                <a:gd name="T25" fmla="*/ 206724 h 4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2" h="418">
                  <a:moveTo>
                    <a:pt x="217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9" y="388"/>
                  </a:cubicBezTo>
                  <a:cubicBezTo>
                    <a:pt x="21" y="418"/>
                    <a:pt x="6" y="397"/>
                    <a:pt x="0" y="350"/>
                  </a:cubicBezTo>
                  <a:lnTo>
                    <a:pt x="35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5" y="88"/>
                  </a:cubicBezTo>
                  <a:lnTo>
                    <a:pt x="0" y="58"/>
                  </a:lnTo>
                  <a:cubicBezTo>
                    <a:pt x="4" y="4"/>
                    <a:pt x="26" y="0"/>
                    <a:pt x="56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4" y="154"/>
                  </a:cubicBezTo>
                  <a:cubicBezTo>
                    <a:pt x="252" y="189"/>
                    <a:pt x="245" y="221"/>
                    <a:pt x="21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xmlns="" id="{DD751DD1-0DC4-45A7-8245-C5381B684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75" y="142875"/>
              <a:ext cx="206375" cy="342900"/>
            </a:xfrm>
            <a:custGeom>
              <a:avLst/>
              <a:gdLst>
                <a:gd name="T0" fmla="*/ 177712 w 252"/>
                <a:gd name="T1" fmla="*/ 206724 h 418"/>
                <a:gd name="T2" fmla="*/ 111377 w 252"/>
                <a:gd name="T3" fmla="*/ 263328 h 418"/>
                <a:gd name="T4" fmla="*/ 48318 w 252"/>
                <a:gd name="T5" fmla="*/ 318290 h 418"/>
                <a:gd name="T6" fmla="*/ 819 w 252"/>
                <a:gd name="T7" fmla="*/ 287117 h 418"/>
                <a:gd name="T8" fmla="*/ 28663 w 252"/>
                <a:gd name="T9" fmla="*/ 263328 h 418"/>
                <a:gd name="T10" fmla="*/ 94179 w 252"/>
                <a:gd name="T11" fmla="*/ 206724 h 418"/>
                <a:gd name="T12" fmla="*/ 91722 w 252"/>
                <a:gd name="T13" fmla="*/ 126332 h 418"/>
                <a:gd name="T14" fmla="*/ 28663 w 252"/>
                <a:gd name="T15" fmla="*/ 72189 h 418"/>
                <a:gd name="T16" fmla="*/ 0 w 252"/>
                <a:gd name="T17" fmla="*/ 47579 h 418"/>
                <a:gd name="T18" fmla="*/ 45861 w 252"/>
                <a:gd name="T19" fmla="*/ 15586 h 418"/>
                <a:gd name="T20" fmla="*/ 111377 w 252"/>
                <a:gd name="T21" fmla="*/ 72189 h 418"/>
                <a:gd name="T22" fmla="*/ 175255 w 252"/>
                <a:gd name="T23" fmla="*/ 126332 h 418"/>
                <a:gd name="T24" fmla="*/ 177712 w 252"/>
                <a:gd name="T25" fmla="*/ 206724 h 4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2" h="418">
                  <a:moveTo>
                    <a:pt x="217" y="252"/>
                  </a:moveTo>
                  <a:lnTo>
                    <a:pt x="136" y="321"/>
                  </a:lnTo>
                  <a:cubicBezTo>
                    <a:pt x="111" y="343"/>
                    <a:pt x="85" y="365"/>
                    <a:pt x="59" y="388"/>
                  </a:cubicBezTo>
                  <a:cubicBezTo>
                    <a:pt x="22" y="418"/>
                    <a:pt x="6" y="397"/>
                    <a:pt x="1" y="350"/>
                  </a:cubicBezTo>
                  <a:lnTo>
                    <a:pt x="35" y="321"/>
                  </a:lnTo>
                  <a:lnTo>
                    <a:pt x="115" y="252"/>
                  </a:lnTo>
                  <a:cubicBezTo>
                    <a:pt x="143" y="221"/>
                    <a:pt x="151" y="189"/>
                    <a:pt x="112" y="154"/>
                  </a:cubicBezTo>
                  <a:cubicBezTo>
                    <a:pt x="86" y="132"/>
                    <a:pt x="61" y="110"/>
                    <a:pt x="35" y="88"/>
                  </a:cubicBezTo>
                  <a:lnTo>
                    <a:pt x="0" y="58"/>
                  </a:lnTo>
                  <a:cubicBezTo>
                    <a:pt x="4" y="4"/>
                    <a:pt x="26" y="0"/>
                    <a:pt x="56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4" y="154"/>
                  </a:cubicBezTo>
                  <a:cubicBezTo>
                    <a:pt x="252" y="189"/>
                    <a:pt x="245" y="221"/>
                    <a:pt x="21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34D3A894-EC00-4BE5-8BD0-8A6E0A828BA9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2022/3/21</a:t>
            </a:fld>
            <a:endParaRPr lang="zh-TW" altLang="en-US" dirty="0"/>
          </a:p>
        </p:txBody>
      </p:sp>
      <p:grpSp>
        <p:nvGrpSpPr>
          <p:cNvPr id="31" name="群組 11">
            <a:extLst>
              <a:ext uri="{FF2B5EF4-FFF2-40B4-BE49-F238E27FC236}">
                <a16:creationId xmlns:a16="http://schemas.microsoft.com/office/drawing/2014/main" xmlns="" id="{D6136B4F-903F-A345-8B44-65041F87B1B4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32" name="Diamond 33">
              <a:extLst>
                <a:ext uri="{FF2B5EF4-FFF2-40B4-BE49-F238E27FC236}">
                  <a16:creationId xmlns:a16="http://schemas.microsoft.com/office/drawing/2014/main" xmlns="" id="{88D4BC66-8C5D-2048-B6A2-D0B877CB151F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Diamond 33">
              <a:extLst>
                <a:ext uri="{FF2B5EF4-FFF2-40B4-BE49-F238E27FC236}">
                  <a16:creationId xmlns:a16="http://schemas.microsoft.com/office/drawing/2014/main" xmlns="" id="{F231F9A5-6B1F-C740-AC9E-0244F65077CD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投影片編號版面配置區 5">
            <a:extLst>
              <a:ext uri="{FF2B5EF4-FFF2-40B4-BE49-F238E27FC236}">
                <a16:creationId xmlns:a16="http://schemas.microsoft.com/office/drawing/2014/main" xmlns="" id="{EC9742A9-64D1-45C2-BD57-9AF2E4F6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8574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五步驟/時間軸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grpSp>
        <p:nvGrpSpPr>
          <p:cNvPr id="26" name="Group 3">
            <a:extLst>
              <a:ext uri="{FF2B5EF4-FFF2-40B4-BE49-F238E27FC236}">
                <a16:creationId xmlns:a16="http://schemas.microsoft.com/office/drawing/2014/main" xmlns="" id="{607DB012-0B6C-4B66-AC76-9FC0B35CE98F}"/>
              </a:ext>
            </a:extLst>
          </p:cNvPr>
          <p:cNvGrpSpPr/>
          <p:nvPr/>
        </p:nvGrpSpPr>
        <p:grpSpPr>
          <a:xfrm>
            <a:off x="1100786" y="1551735"/>
            <a:ext cx="10052640" cy="4399344"/>
            <a:chOff x="1100786" y="1551735"/>
            <a:chExt cx="10052640" cy="4399344"/>
          </a:xfrm>
        </p:grpSpPr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xmlns="" id="{0C0DBD65-B94D-40F0-8241-15AC558A74B5}"/>
                </a:ext>
              </a:extLst>
            </p:cNvPr>
            <p:cNvSpPr/>
            <p:nvPr/>
          </p:nvSpPr>
          <p:spPr>
            <a:xfrm rot="19805282">
              <a:off x="1456384" y="1551735"/>
              <a:ext cx="9350488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ounded Rectangle 4">
              <a:extLst>
                <a:ext uri="{FF2B5EF4-FFF2-40B4-BE49-F238E27FC236}">
                  <a16:creationId xmlns:a16="http://schemas.microsoft.com/office/drawing/2014/main" xmlns="" id="{0D41E943-B544-4FC8-8109-B9E64701A056}"/>
                </a:ext>
              </a:extLst>
            </p:cNvPr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17">
              <a:extLst>
                <a:ext uri="{FF2B5EF4-FFF2-40B4-BE49-F238E27FC236}">
                  <a16:creationId xmlns:a16="http://schemas.microsoft.com/office/drawing/2014/main" xmlns="" id="{C589BC6E-DC96-4EA8-8379-FE6EB8A7036C}"/>
                </a:ext>
              </a:extLst>
            </p:cNvPr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18">
              <a:extLst>
                <a:ext uri="{FF2B5EF4-FFF2-40B4-BE49-F238E27FC236}">
                  <a16:creationId xmlns:a16="http://schemas.microsoft.com/office/drawing/2014/main" xmlns="" id="{CEE4DC1F-D903-415A-A2FC-A64A1D8AB45C}"/>
                </a:ext>
              </a:extLst>
            </p:cNvPr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19">
              <a:extLst>
                <a:ext uri="{FF2B5EF4-FFF2-40B4-BE49-F238E27FC236}">
                  <a16:creationId xmlns:a16="http://schemas.microsoft.com/office/drawing/2014/main" xmlns="" id="{3AB9A082-305E-4BCC-AEE5-030665279C08}"/>
                </a:ext>
              </a:extLst>
            </p:cNvPr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ounded Rectangle 20">
              <a:extLst>
                <a:ext uri="{FF2B5EF4-FFF2-40B4-BE49-F238E27FC236}">
                  <a16:creationId xmlns:a16="http://schemas.microsoft.com/office/drawing/2014/main" xmlns="" id="{856225C8-89C6-4C59-B0D4-CA88E7157EA3}"/>
                </a:ext>
              </a:extLst>
            </p:cNvPr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22">
              <a:extLst>
                <a:ext uri="{FF2B5EF4-FFF2-40B4-BE49-F238E27FC236}">
                  <a16:creationId xmlns:a16="http://schemas.microsoft.com/office/drawing/2014/main" xmlns="" id="{82E870DA-3CCE-43E9-A3FE-72425941D27A}"/>
                </a:ext>
              </a:extLst>
            </p:cNvPr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4" name="Straight Arrow Connector 37">
            <a:extLst>
              <a:ext uri="{FF2B5EF4-FFF2-40B4-BE49-F238E27FC236}">
                <a16:creationId xmlns:a16="http://schemas.microsoft.com/office/drawing/2014/main" xmlns="" id="{6656B283-8B89-4512-B728-768DD3A093B4}"/>
              </a:ext>
            </a:extLst>
          </p:cNvPr>
          <p:cNvCxnSpPr/>
          <p:nvPr/>
        </p:nvCxnSpPr>
        <p:spPr>
          <a:xfrm>
            <a:off x="3294108" y="3751407"/>
            <a:ext cx="0" cy="960956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0">
            <a:extLst>
              <a:ext uri="{FF2B5EF4-FFF2-40B4-BE49-F238E27FC236}">
                <a16:creationId xmlns:a16="http://schemas.microsoft.com/office/drawing/2014/main" xmlns="" id="{0DADB2D0-CDDE-4D17-BED4-52EE72F7D398}"/>
              </a:ext>
            </a:extLst>
          </p:cNvPr>
          <p:cNvCxnSpPr/>
          <p:nvPr/>
        </p:nvCxnSpPr>
        <p:spPr>
          <a:xfrm>
            <a:off x="7067826" y="3751407"/>
            <a:ext cx="0" cy="960956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41">
            <a:extLst>
              <a:ext uri="{FF2B5EF4-FFF2-40B4-BE49-F238E27FC236}">
                <a16:creationId xmlns:a16="http://schemas.microsoft.com/office/drawing/2014/main" xmlns="" id="{1672A67C-CB61-438D-86C7-E2A08F33A13E}"/>
              </a:ext>
            </a:extLst>
          </p:cNvPr>
          <p:cNvCxnSpPr/>
          <p:nvPr/>
        </p:nvCxnSpPr>
        <p:spPr>
          <a:xfrm flipV="1">
            <a:off x="8951551" y="2790983"/>
            <a:ext cx="0" cy="960956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2">
            <a:extLst>
              <a:ext uri="{FF2B5EF4-FFF2-40B4-BE49-F238E27FC236}">
                <a16:creationId xmlns:a16="http://schemas.microsoft.com/office/drawing/2014/main" xmlns="" id="{AE8351CA-1B6A-45E6-BBBE-547CBAA5D477}"/>
              </a:ext>
            </a:extLst>
          </p:cNvPr>
          <p:cNvCxnSpPr/>
          <p:nvPr/>
        </p:nvCxnSpPr>
        <p:spPr>
          <a:xfrm flipV="1">
            <a:off x="5192501" y="2790983"/>
            <a:ext cx="0" cy="960956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版面配置區 11">
            <a:extLst>
              <a:ext uri="{FF2B5EF4-FFF2-40B4-BE49-F238E27FC236}">
                <a16:creationId xmlns:a16="http://schemas.microsoft.com/office/drawing/2014/main" xmlns="" id="{7AFCB7FC-86CA-4D45-A082-0396132069D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02221" y="4746118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68" name="文字版面配置區 11">
            <a:extLst>
              <a:ext uri="{FF2B5EF4-FFF2-40B4-BE49-F238E27FC236}">
                <a16:creationId xmlns:a16="http://schemas.microsoft.com/office/drawing/2014/main" xmlns="" id="{5FD241EF-D41F-4789-A340-C0AA8133F27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2221" y="5117646"/>
            <a:ext cx="2352675" cy="94283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69" name="文字版面配置區 11">
            <a:extLst>
              <a:ext uri="{FF2B5EF4-FFF2-40B4-BE49-F238E27FC236}">
                <a16:creationId xmlns:a16="http://schemas.microsoft.com/office/drawing/2014/main" xmlns="" id="{6EF16CB8-C4E6-4A4C-B84F-E430A272839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75514" y="1468282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70" name="文字版面配置區 11">
            <a:extLst>
              <a:ext uri="{FF2B5EF4-FFF2-40B4-BE49-F238E27FC236}">
                <a16:creationId xmlns:a16="http://schemas.microsoft.com/office/drawing/2014/main" xmlns="" id="{83960140-4344-454A-B164-46BE7ED5A0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75514" y="1839810"/>
            <a:ext cx="2352675" cy="94283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71" name="文字版面配置區 11">
            <a:extLst>
              <a:ext uri="{FF2B5EF4-FFF2-40B4-BE49-F238E27FC236}">
                <a16:creationId xmlns:a16="http://schemas.microsoft.com/office/drawing/2014/main" xmlns="" id="{93D799CE-7F4D-4861-A6F7-0C415032EA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864225" y="4746118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72" name="文字版面配置區 11">
            <a:extLst>
              <a:ext uri="{FF2B5EF4-FFF2-40B4-BE49-F238E27FC236}">
                <a16:creationId xmlns:a16="http://schemas.microsoft.com/office/drawing/2014/main" xmlns="" id="{28A89F58-AC52-4833-B665-CE32898C371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864225" y="5117646"/>
            <a:ext cx="2352675" cy="94283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73" name="文字版面配置區 11">
            <a:extLst>
              <a:ext uri="{FF2B5EF4-FFF2-40B4-BE49-F238E27FC236}">
                <a16:creationId xmlns:a16="http://schemas.microsoft.com/office/drawing/2014/main" xmlns="" id="{46589F6A-19A1-4388-9A8F-D65DCDC8215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75213" y="1468282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74" name="文字版面配置區 11">
            <a:extLst>
              <a:ext uri="{FF2B5EF4-FFF2-40B4-BE49-F238E27FC236}">
                <a16:creationId xmlns:a16="http://schemas.microsoft.com/office/drawing/2014/main" xmlns="" id="{8290A125-F48E-4D8C-9C95-2C6DA4C2BA0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75213" y="1839810"/>
            <a:ext cx="2352675" cy="94283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5FD08764-5CA7-49B8-9E82-675453CC6E4A}"/>
              </a:ext>
            </a:extLst>
          </p:cNvPr>
          <p:cNvSpPr txBox="1"/>
          <p:nvPr/>
        </p:nvSpPr>
        <p:spPr>
          <a:xfrm>
            <a:off x="3161304" y="2962554"/>
            <a:ext cx="269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2800" b="1" kern="1200" dirty="0">
                <a:solidFill>
                  <a:schemeClr val="lt1"/>
                </a:solidFill>
                <a:latin typeface="Agency FB" panose="020B0503020202020204" pitchFamily="34" charset="0"/>
                <a:ea typeface="+mn-ea"/>
                <a:cs typeface="+mn-cs"/>
              </a:rPr>
              <a:t>1</a:t>
            </a:r>
            <a:endParaRPr lang="zh-TW" altLang="en-US" sz="2800" b="1" kern="1200" dirty="0">
              <a:solidFill>
                <a:schemeClr val="lt1"/>
              </a:solidFill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xmlns="" id="{5DCA778D-3AFD-4FAC-B2ED-7DD1519313ED}"/>
              </a:ext>
            </a:extLst>
          </p:cNvPr>
          <p:cNvSpPr txBox="1"/>
          <p:nvPr/>
        </p:nvSpPr>
        <p:spPr>
          <a:xfrm>
            <a:off x="4997751" y="4017572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2800" b="1" kern="1200" dirty="0">
                <a:solidFill>
                  <a:schemeClr val="lt1"/>
                </a:solidFill>
                <a:latin typeface="Agency FB" panose="020B0503020202020204" pitchFamily="34" charset="0"/>
                <a:ea typeface="+mn-ea"/>
                <a:cs typeface="+mn-cs"/>
              </a:rPr>
              <a:t>2</a:t>
            </a:r>
            <a:endParaRPr lang="zh-TW" altLang="en-US" sz="2800" b="1" kern="1200" dirty="0">
              <a:solidFill>
                <a:schemeClr val="lt1"/>
              </a:solidFill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xmlns="" id="{B0D37F62-3636-4089-A3B5-8DD7A6B795F9}"/>
              </a:ext>
            </a:extLst>
          </p:cNvPr>
          <p:cNvSpPr txBox="1"/>
          <p:nvPr/>
        </p:nvSpPr>
        <p:spPr>
          <a:xfrm>
            <a:off x="6892938" y="2975128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2800" b="1" kern="1200" dirty="0">
                <a:solidFill>
                  <a:schemeClr val="lt1"/>
                </a:solidFill>
                <a:latin typeface="Agency FB" panose="020B0503020202020204" pitchFamily="34" charset="0"/>
                <a:ea typeface="+mn-ea"/>
                <a:cs typeface="+mn-cs"/>
              </a:rPr>
              <a:t>3</a:t>
            </a:r>
            <a:endParaRPr lang="zh-TW" altLang="en-US" sz="2800" b="1" kern="1200" dirty="0">
              <a:solidFill>
                <a:schemeClr val="lt1"/>
              </a:solidFill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xmlns="" id="{4595DB89-0914-4CEA-A9AF-DC8F449DBFF3}"/>
              </a:ext>
            </a:extLst>
          </p:cNvPr>
          <p:cNvSpPr txBox="1"/>
          <p:nvPr/>
        </p:nvSpPr>
        <p:spPr>
          <a:xfrm>
            <a:off x="8769572" y="4017572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2800" b="1" kern="1200" dirty="0">
                <a:solidFill>
                  <a:schemeClr val="lt1"/>
                </a:solidFill>
                <a:latin typeface="Agency FB" panose="020B0503020202020204" pitchFamily="34" charset="0"/>
                <a:ea typeface="+mn-ea"/>
                <a:cs typeface="+mn-cs"/>
              </a:rPr>
              <a:t>4</a:t>
            </a:r>
            <a:endParaRPr lang="zh-TW" altLang="en-US" sz="2800" b="1" kern="1200" dirty="0">
              <a:solidFill>
                <a:schemeClr val="lt1"/>
              </a:solidFill>
              <a:latin typeface="Agency FB" panose="020B0503020202020204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40">
            <a:extLst>
              <a:ext uri="{FF2B5EF4-FFF2-40B4-BE49-F238E27FC236}">
                <a16:creationId xmlns:a16="http://schemas.microsoft.com/office/drawing/2014/main" xmlns="" id="{1123F315-6E9A-491B-901B-1583016502C0}"/>
              </a:ext>
            </a:extLst>
          </p:cNvPr>
          <p:cNvCxnSpPr/>
          <p:nvPr/>
        </p:nvCxnSpPr>
        <p:spPr>
          <a:xfrm>
            <a:off x="10829830" y="3751407"/>
            <a:ext cx="0" cy="960956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版面配置區 11">
            <a:extLst>
              <a:ext uri="{FF2B5EF4-FFF2-40B4-BE49-F238E27FC236}">
                <a16:creationId xmlns:a16="http://schemas.microsoft.com/office/drawing/2014/main" xmlns="" id="{549E4F8D-9BD1-4AA6-B0D1-9EB8545D8C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26229" y="4746118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80" name="文字版面配置區 11">
            <a:extLst>
              <a:ext uri="{FF2B5EF4-FFF2-40B4-BE49-F238E27FC236}">
                <a16:creationId xmlns:a16="http://schemas.microsoft.com/office/drawing/2014/main" xmlns="" id="{C8977F86-CF9B-43A4-B56F-85C26A9D0C2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26229" y="5117646"/>
            <a:ext cx="2352675" cy="94283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xmlns="" id="{F93D1750-80FB-4A3E-81C1-CE758E402DF3}"/>
              </a:ext>
            </a:extLst>
          </p:cNvPr>
          <p:cNvSpPr txBox="1"/>
          <p:nvPr/>
        </p:nvSpPr>
        <p:spPr>
          <a:xfrm>
            <a:off x="10653591" y="2949700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2800" b="1" kern="1200" dirty="0">
                <a:solidFill>
                  <a:schemeClr val="lt1"/>
                </a:solidFill>
                <a:latin typeface="Agency FB" panose="020B0503020202020204" pitchFamily="34" charset="0"/>
                <a:ea typeface="+mn-ea"/>
                <a:cs typeface="+mn-cs"/>
              </a:rPr>
              <a:t>5</a:t>
            </a:r>
            <a:endParaRPr lang="zh-TW" altLang="en-US" sz="2800" b="1" kern="1200" dirty="0">
              <a:solidFill>
                <a:schemeClr val="lt1"/>
              </a:solidFill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C3BB3676-828A-4208-B806-972A51C60AA8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2022/3/21</a:t>
            </a:fld>
            <a:endParaRPr lang="zh-TW" altLang="en-US" dirty="0"/>
          </a:p>
        </p:txBody>
      </p:sp>
      <p:grpSp>
        <p:nvGrpSpPr>
          <p:cNvPr id="38" name="群組 11">
            <a:extLst>
              <a:ext uri="{FF2B5EF4-FFF2-40B4-BE49-F238E27FC236}">
                <a16:creationId xmlns:a16="http://schemas.microsoft.com/office/drawing/2014/main" xmlns="" id="{D9242839-F0B5-1049-B269-4A45607865B4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43" name="Diamond 33">
              <a:extLst>
                <a:ext uri="{FF2B5EF4-FFF2-40B4-BE49-F238E27FC236}">
                  <a16:creationId xmlns:a16="http://schemas.microsoft.com/office/drawing/2014/main" xmlns="" id="{08DE804E-DE54-7346-8216-C4F30F8B0DEE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6" name="Diamond 33">
              <a:extLst>
                <a:ext uri="{FF2B5EF4-FFF2-40B4-BE49-F238E27FC236}">
                  <a16:creationId xmlns:a16="http://schemas.microsoft.com/office/drawing/2014/main" xmlns="" id="{0F95CEC9-F906-4F4F-9F5C-F74C06DBB93B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投影片編號版面配置區 5">
            <a:extLst>
              <a:ext uri="{FF2B5EF4-FFF2-40B4-BE49-F238E27FC236}">
                <a16:creationId xmlns:a16="http://schemas.microsoft.com/office/drawing/2014/main" xmlns="" id="{6E1F3D7A-1A0D-462A-9D40-C8234F9A5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38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時間軸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A03D61C0-3E2B-40B6-8344-58D6C358B6AB}"/>
              </a:ext>
            </a:extLst>
          </p:cNvPr>
          <p:cNvSpPr/>
          <p:nvPr/>
        </p:nvSpPr>
        <p:spPr>
          <a:xfrm>
            <a:off x="0" y="3762146"/>
            <a:ext cx="12192000" cy="6095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椭圆 5">
            <a:extLst>
              <a:ext uri="{FF2B5EF4-FFF2-40B4-BE49-F238E27FC236}">
                <a16:creationId xmlns:a16="http://schemas.microsoft.com/office/drawing/2014/main" xmlns="" id="{84CEE580-221E-4199-87A4-3BF47F31F533}"/>
              </a:ext>
            </a:extLst>
          </p:cNvPr>
          <p:cNvSpPr/>
          <p:nvPr/>
        </p:nvSpPr>
        <p:spPr>
          <a:xfrm>
            <a:off x="1398943" y="3596451"/>
            <a:ext cx="363836" cy="3638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椭圆 6">
            <a:extLst>
              <a:ext uri="{FF2B5EF4-FFF2-40B4-BE49-F238E27FC236}">
                <a16:creationId xmlns:a16="http://schemas.microsoft.com/office/drawing/2014/main" xmlns="" id="{204C2D60-8A3E-4EE4-B7B6-0ACE1756B3D4}"/>
              </a:ext>
            </a:extLst>
          </p:cNvPr>
          <p:cNvSpPr/>
          <p:nvPr/>
        </p:nvSpPr>
        <p:spPr>
          <a:xfrm>
            <a:off x="3838651" y="3596451"/>
            <a:ext cx="363836" cy="3638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椭圆 7">
            <a:extLst>
              <a:ext uri="{FF2B5EF4-FFF2-40B4-BE49-F238E27FC236}">
                <a16:creationId xmlns:a16="http://schemas.microsoft.com/office/drawing/2014/main" xmlns="" id="{C35522DE-E8D3-4F99-9ECA-5128862B9096}"/>
              </a:ext>
            </a:extLst>
          </p:cNvPr>
          <p:cNvSpPr/>
          <p:nvPr/>
        </p:nvSpPr>
        <p:spPr>
          <a:xfrm>
            <a:off x="6278359" y="3596451"/>
            <a:ext cx="363836" cy="3638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椭圆 8">
            <a:extLst>
              <a:ext uri="{FF2B5EF4-FFF2-40B4-BE49-F238E27FC236}">
                <a16:creationId xmlns:a16="http://schemas.microsoft.com/office/drawing/2014/main" xmlns="" id="{B034CC3B-1570-4D21-853D-138742E39FC2}"/>
              </a:ext>
            </a:extLst>
          </p:cNvPr>
          <p:cNvSpPr/>
          <p:nvPr/>
        </p:nvSpPr>
        <p:spPr>
          <a:xfrm>
            <a:off x="8718067" y="3596451"/>
            <a:ext cx="363836" cy="3638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9">
            <a:extLst>
              <a:ext uri="{FF2B5EF4-FFF2-40B4-BE49-F238E27FC236}">
                <a16:creationId xmlns:a16="http://schemas.microsoft.com/office/drawing/2014/main" xmlns="" id="{B2981016-8755-47F0-9671-B89F9B3EB36B}"/>
              </a:ext>
            </a:extLst>
          </p:cNvPr>
          <p:cNvSpPr/>
          <p:nvPr/>
        </p:nvSpPr>
        <p:spPr>
          <a:xfrm>
            <a:off x="1050836" y="4347169"/>
            <a:ext cx="2854713" cy="1805472"/>
          </a:xfrm>
          <a:custGeom>
            <a:avLst/>
            <a:gdLst/>
            <a:ahLst/>
            <a:cxnLst/>
            <a:rect l="l" t="t" r="r" b="b"/>
            <a:pathLst>
              <a:path w="2141035" h="1354104">
                <a:moveTo>
                  <a:pt x="388870" y="0"/>
                </a:moveTo>
                <a:lnTo>
                  <a:pt x="483871" y="115465"/>
                </a:lnTo>
                <a:lnTo>
                  <a:pt x="2141035" y="115465"/>
                </a:lnTo>
                <a:lnTo>
                  <a:pt x="2141035" y="1354104"/>
                </a:lnTo>
                <a:lnTo>
                  <a:pt x="0" y="1354104"/>
                </a:lnTo>
                <a:lnTo>
                  <a:pt x="0" y="115465"/>
                </a:lnTo>
                <a:lnTo>
                  <a:pt x="293869" y="1154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9">
            <a:extLst>
              <a:ext uri="{FF2B5EF4-FFF2-40B4-BE49-F238E27FC236}">
                <a16:creationId xmlns:a16="http://schemas.microsoft.com/office/drawing/2014/main" xmlns="" id="{1377E40F-2AD6-48AC-9ACB-84903D6FBB3E}"/>
              </a:ext>
            </a:extLst>
          </p:cNvPr>
          <p:cNvSpPr/>
          <p:nvPr/>
        </p:nvSpPr>
        <p:spPr>
          <a:xfrm flipV="1">
            <a:off x="3521602" y="1474453"/>
            <a:ext cx="2854713" cy="1805472"/>
          </a:xfrm>
          <a:custGeom>
            <a:avLst/>
            <a:gdLst/>
            <a:ahLst/>
            <a:cxnLst/>
            <a:rect l="l" t="t" r="r" b="b"/>
            <a:pathLst>
              <a:path w="2141035" h="1354104">
                <a:moveTo>
                  <a:pt x="388870" y="0"/>
                </a:moveTo>
                <a:lnTo>
                  <a:pt x="483871" y="115465"/>
                </a:lnTo>
                <a:lnTo>
                  <a:pt x="2141035" y="115465"/>
                </a:lnTo>
                <a:lnTo>
                  <a:pt x="2141035" y="1354104"/>
                </a:lnTo>
                <a:lnTo>
                  <a:pt x="0" y="1354104"/>
                </a:lnTo>
                <a:lnTo>
                  <a:pt x="0" y="115465"/>
                </a:lnTo>
                <a:lnTo>
                  <a:pt x="293869" y="11546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9">
            <a:extLst>
              <a:ext uri="{FF2B5EF4-FFF2-40B4-BE49-F238E27FC236}">
                <a16:creationId xmlns:a16="http://schemas.microsoft.com/office/drawing/2014/main" xmlns="" id="{6E34950A-452A-49F9-A098-C8060F896D9C}"/>
              </a:ext>
            </a:extLst>
          </p:cNvPr>
          <p:cNvSpPr/>
          <p:nvPr/>
        </p:nvSpPr>
        <p:spPr>
          <a:xfrm>
            <a:off x="5941200" y="4347169"/>
            <a:ext cx="2854713" cy="1805472"/>
          </a:xfrm>
          <a:custGeom>
            <a:avLst/>
            <a:gdLst/>
            <a:ahLst/>
            <a:cxnLst/>
            <a:rect l="l" t="t" r="r" b="b"/>
            <a:pathLst>
              <a:path w="2141035" h="1354104">
                <a:moveTo>
                  <a:pt x="388870" y="0"/>
                </a:moveTo>
                <a:lnTo>
                  <a:pt x="483871" y="115465"/>
                </a:lnTo>
                <a:lnTo>
                  <a:pt x="2141035" y="115465"/>
                </a:lnTo>
                <a:lnTo>
                  <a:pt x="2141035" y="1354104"/>
                </a:lnTo>
                <a:lnTo>
                  <a:pt x="0" y="1354104"/>
                </a:lnTo>
                <a:lnTo>
                  <a:pt x="0" y="115465"/>
                </a:lnTo>
                <a:lnTo>
                  <a:pt x="293869" y="1154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9">
            <a:extLst>
              <a:ext uri="{FF2B5EF4-FFF2-40B4-BE49-F238E27FC236}">
                <a16:creationId xmlns:a16="http://schemas.microsoft.com/office/drawing/2014/main" xmlns="" id="{3C9A90D4-9BDF-4CCC-8DC5-1DA0A29FDFB4}"/>
              </a:ext>
            </a:extLst>
          </p:cNvPr>
          <p:cNvSpPr/>
          <p:nvPr/>
        </p:nvSpPr>
        <p:spPr>
          <a:xfrm flipV="1">
            <a:off x="8384701" y="1474453"/>
            <a:ext cx="2854713" cy="1805472"/>
          </a:xfrm>
          <a:custGeom>
            <a:avLst/>
            <a:gdLst/>
            <a:ahLst/>
            <a:cxnLst/>
            <a:rect l="l" t="t" r="r" b="b"/>
            <a:pathLst>
              <a:path w="2141035" h="1354104">
                <a:moveTo>
                  <a:pt x="388870" y="0"/>
                </a:moveTo>
                <a:lnTo>
                  <a:pt x="483871" y="115465"/>
                </a:lnTo>
                <a:lnTo>
                  <a:pt x="2141035" y="115465"/>
                </a:lnTo>
                <a:lnTo>
                  <a:pt x="2141035" y="1354104"/>
                </a:lnTo>
                <a:lnTo>
                  <a:pt x="0" y="1354104"/>
                </a:lnTo>
                <a:lnTo>
                  <a:pt x="0" y="115465"/>
                </a:lnTo>
                <a:lnTo>
                  <a:pt x="293869" y="11546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版面配置區 11">
            <a:extLst>
              <a:ext uri="{FF2B5EF4-FFF2-40B4-BE49-F238E27FC236}">
                <a16:creationId xmlns:a16="http://schemas.microsoft.com/office/drawing/2014/main" xmlns="" id="{12C9BD4D-2D9D-47A8-A51E-605CE5239E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3516" y="3157447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時間</a:t>
            </a:r>
          </a:p>
        </p:txBody>
      </p:sp>
      <p:sp>
        <p:nvSpPr>
          <p:cNvPr id="25" name="文字版面配置區 11">
            <a:extLst>
              <a:ext uri="{FF2B5EF4-FFF2-40B4-BE49-F238E27FC236}">
                <a16:creationId xmlns:a16="http://schemas.microsoft.com/office/drawing/2014/main" xmlns="" id="{5D44E399-E66E-4C38-B809-7367EC0F0ED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62262" y="4039394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時間</a:t>
            </a:r>
          </a:p>
        </p:txBody>
      </p:sp>
      <p:sp>
        <p:nvSpPr>
          <p:cNvPr id="26" name="文字版面配置區 11">
            <a:extLst>
              <a:ext uri="{FF2B5EF4-FFF2-40B4-BE49-F238E27FC236}">
                <a16:creationId xmlns:a16="http://schemas.microsoft.com/office/drawing/2014/main" xmlns="" id="{3E3E3700-D84E-44E7-B8D5-2F967214656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83939" y="3178369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時間</a:t>
            </a:r>
          </a:p>
        </p:txBody>
      </p:sp>
      <p:sp>
        <p:nvSpPr>
          <p:cNvPr id="27" name="文字版面配置區 11">
            <a:extLst>
              <a:ext uri="{FF2B5EF4-FFF2-40B4-BE49-F238E27FC236}">
                <a16:creationId xmlns:a16="http://schemas.microsoft.com/office/drawing/2014/main" xmlns="" id="{8EC121C1-DC55-472E-AA90-5B0EA2B597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23647" y="4039394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時間</a:t>
            </a:r>
          </a:p>
        </p:txBody>
      </p:sp>
      <p:sp>
        <p:nvSpPr>
          <p:cNvPr id="28" name="文字版面配置區 20">
            <a:extLst>
              <a:ext uri="{FF2B5EF4-FFF2-40B4-BE49-F238E27FC236}">
                <a16:creationId xmlns:a16="http://schemas.microsoft.com/office/drawing/2014/main" xmlns="" id="{01241C43-49BD-4208-80A1-A50DA55AF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4562" y="4654354"/>
            <a:ext cx="2707259" cy="1435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文字版面配置區 20">
            <a:extLst>
              <a:ext uri="{FF2B5EF4-FFF2-40B4-BE49-F238E27FC236}">
                <a16:creationId xmlns:a16="http://schemas.microsoft.com/office/drawing/2014/main" xmlns="" id="{AA884955-2577-4115-8F20-D328E652D33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595328" y="1584686"/>
            <a:ext cx="2707259" cy="1435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文字版面配置區 20">
            <a:extLst>
              <a:ext uri="{FF2B5EF4-FFF2-40B4-BE49-F238E27FC236}">
                <a16:creationId xmlns:a16="http://schemas.microsoft.com/office/drawing/2014/main" xmlns="" id="{C571410E-829A-4F0B-9659-FC8D70111CD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14926" y="4645401"/>
            <a:ext cx="2707259" cy="1435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文字版面配置區 20">
            <a:extLst>
              <a:ext uri="{FF2B5EF4-FFF2-40B4-BE49-F238E27FC236}">
                <a16:creationId xmlns:a16="http://schemas.microsoft.com/office/drawing/2014/main" xmlns="" id="{F726E04C-27BC-4358-8F03-467557551E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57180" y="1584686"/>
            <a:ext cx="2707259" cy="1435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125403E1-1A5F-4BCD-AD05-4A97567E356B}"/>
              </a:ext>
            </a:extLst>
          </p:cNvPr>
          <p:cNvSpPr>
            <a:spLocks noGrp="1"/>
          </p:cNvSpPr>
          <p:nvPr>
            <p:ph type="dt" sz="half" idx="33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2022/3/21</a:t>
            </a:fld>
            <a:endParaRPr lang="zh-TW" altLang="en-US" dirty="0"/>
          </a:p>
        </p:txBody>
      </p:sp>
      <p:grpSp>
        <p:nvGrpSpPr>
          <p:cNvPr id="35" name="群組 11">
            <a:extLst>
              <a:ext uri="{FF2B5EF4-FFF2-40B4-BE49-F238E27FC236}">
                <a16:creationId xmlns:a16="http://schemas.microsoft.com/office/drawing/2014/main" xmlns="" id="{8F71142D-ED08-7C40-AE82-8E3FD0AAC346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36" name="Diamond 33">
              <a:extLst>
                <a:ext uri="{FF2B5EF4-FFF2-40B4-BE49-F238E27FC236}">
                  <a16:creationId xmlns:a16="http://schemas.microsoft.com/office/drawing/2014/main" xmlns="" id="{80E67D8C-E2C3-3840-86F1-DBD9014E501B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Diamond 33">
              <a:extLst>
                <a:ext uri="{FF2B5EF4-FFF2-40B4-BE49-F238E27FC236}">
                  <a16:creationId xmlns:a16="http://schemas.microsoft.com/office/drawing/2014/main" xmlns="" id="{E0F77913-D170-1042-A130-17E337352A01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投影片編號版面配置區 5">
            <a:extLst>
              <a:ext uri="{FF2B5EF4-FFF2-40B4-BE49-F238E27FC236}">
                <a16:creationId xmlns:a16="http://schemas.microsoft.com/office/drawing/2014/main" xmlns="" id="{181C3D45-5531-4BFE-9473-FD8FC243F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095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五項齒輪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xmlns="" id="{267E0E3A-9847-49F3-8078-6565A11CE5F3}"/>
              </a:ext>
            </a:extLst>
          </p:cNvPr>
          <p:cNvGrpSpPr/>
          <p:nvPr/>
        </p:nvGrpSpPr>
        <p:grpSpPr>
          <a:xfrm>
            <a:off x="1057275" y="1817651"/>
            <a:ext cx="10077450" cy="4068799"/>
            <a:chOff x="1849834" y="3315227"/>
            <a:chExt cx="20666334" cy="85990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xmlns="" id="{BC829A5C-18B7-4936-AC62-C38330A63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834" y="3315227"/>
              <a:ext cx="5894988" cy="5844422"/>
            </a:xfrm>
            <a:custGeom>
              <a:avLst/>
              <a:gdLst>
                <a:gd name="T0" fmla="*/ 190 w 197"/>
                <a:gd name="T1" fmla="*/ 97 h 195"/>
                <a:gd name="T2" fmla="*/ 197 w 197"/>
                <a:gd name="T3" fmla="*/ 86 h 195"/>
                <a:gd name="T4" fmla="*/ 193 w 197"/>
                <a:gd name="T5" fmla="*/ 76 h 195"/>
                <a:gd name="T6" fmla="*/ 188 w 197"/>
                <a:gd name="T7" fmla="*/ 59 h 195"/>
                <a:gd name="T8" fmla="*/ 183 w 197"/>
                <a:gd name="T9" fmla="*/ 48 h 195"/>
                <a:gd name="T10" fmla="*/ 167 w 197"/>
                <a:gd name="T11" fmla="*/ 38 h 195"/>
                <a:gd name="T12" fmla="*/ 166 w 197"/>
                <a:gd name="T13" fmla="*/ 25 h 195"/>
                <a:gd name="T14" fmla="*/ 158 w 197"/>
                <a:gd name="T15" fmla="*/ 29 h 195"/>
                <a:gd name="T16" fmla="*/ 147 w 197"/>
                <a:gd name="T17" fmla="*/ 12 h 195"/>
                <a:gd name="T18" fmla="*/ 137 w 197"/>
                <a:gd name="T19" fmla="*/ 9 h 195"/>
                <a:gd name="T20" fmla="*/ 120 w 197"/>
                <a:gd name="T21" fmla="*/ 3 h 195"/>
                <a:gd name="T22" fmla="*/ 110 w 197"/>
                <a:gd name="T23" fmla="*/ 0 h 195"/>
                <a:gd name="T24" fmla="*/ 99 w 197"/>
                <a:gd name="T25" fmla="*/ 7 h 195"/>
                <a:gd name="T26" fmla="*/ 88 w 197"/>
                <a:gd name="T27" fmla="*/ 0 h 195"/>
                <a:gd name="T28" fmla="*/ 77 w 197"/>
                <a:gd name="T29" fmla="*/ 3 h 195"/>
                <a:gd name="T30" fmla="*/ 61 w 197"/>
                <a:gd name="T31" fmla="*/ 9 h 195"/>
                <a:gd name="T32" fmla="*/ 50 w 197"/>
                <a:gd name="T33" fmla="*/ 12 h 195"/>
                <a:gd name="T34" fmla="*/ 40 w 197"/>
                <a:gd name="T35" fmla="*/ 29 h 195"/>
                <a:gd name="T36" fmla="*/ 32 w 197"/>
                <a:gd name="T37" fmla="*/ 25 h 195"/>
                <a:gd name="T38" fmla="*/ 30 w 197"/>
                <a:gd name="T39" fmla="*/ 38 h 195"/>
                <a:gd name="T40" fmla="*/ 15 w 197"/>
                <a:gd name="T41" fmla="*/ 48 h 195"/>
                <a:gd name="T42" fmla="*/ 10 w 197"/>
                <a:gd name="T43" fmla="*/ 59 h 195"/>
                <a:gd name="T44" fmla="*/ 4 w 197"/>
                <a:gd name="T45" fmla="*/ 76 h 195"/>
                <a:gd name="T46" fmla="*/ 0 w 197"/>
                <a:gd name="T47" fmla="*/ 86 h 195"/>
                <a:gd name="T48" fmla="*/ 8 w 197"/>
                <a:gd name="T49" fmla="*/ 97 h 195"/>
                <a:gd name="T50" fmla="*/ 0 w 197"/>
                <a:gd name="T51" fmla="*/ 109 h 195"/>
                <a:gd name="T52" fmla="*/ 4 w 197"/>
                <a:gd name="T53" fmla="*/ 119 h 195"/>
                <a:gd name="T54" fmla="*/ 10 w 197"/>
                <a:gd name="T55" fmla="*/ 136 h 195"/>
                <a:gd name="T56" fmla="*/ 15 w 197"/>
                <a:gd name="T57" fmla="*/ 147 h 195"/>
                <a:gd name="T58" fmla="*/ 30 w 197"/>
                <a:gd name="T59" fmla="*/ 157 h 195"/>
                <a:gd name="T60" fmla="*/ 32 w 197"/>
                <a:gd name="T61" fmla="*/ 170 h 195"/>
                <a:gd name="T62" fmla="*/ 40 w 197"/>
                <a:gd name="T63" fmla="*/ 166 h 195"/>
                <a:gd name="T64" fmla="*/ 50 w 197"/>
                <a:gd name="T65" fmla="*/ 183 h 195"/>
                <a:gd name="T66" fmla="*/ 61 w 197"/>
                <a:gd name="T67" fmla="*/ 186 h 195"/>
                <a:gd name="T68" fmla="*/ 77 w 197"/>
                <a:gd name="T69" fmla="*/ 191 h 195"/>
                <a:gd name="T70" fmla="*/ 88 w 197"/>
                <a:gd name="T71" fmla="*/ 195 h 195"/>
                <a:gd name="T72" fmla="*/ 99 w 197"/>
                <a:gd name="T73" fmla="*/ 188 h 195"/>
                <a:gd name="T74" fmla="*/ 110 w 197"/>
                <a:gd name="T75" fmla="*/ 195 h 195"/>
                <a:gd name="T76" fmla="*/ 120 w 197"/>
                <a:gd name="T77" fmla="*/ 191 h 195"/>
                <a:gd name="T78" fmla="*/ 137 w 197"/>
                <a:gd name="T79" fmla="*/ 186 h 195"/>
                <a:gd name="T80" fmla="*/ 147 w 197"/>
                <a:gd name="T81" fmla="*/ 183 h 195"/>
                <a:gd name="T82" fmla="*/ 158 w 197"/>
                <a:gd name="T83" fmla="*/ 166 h 195"/>
                <a:gd name="T84" fmla="*/ 166 w 197"/>
                <a:gd name="T85" fmla="*/ 170 h 195"/>
                <a:gd name="T86" fmla="*/ 167 w 197"/>
                <a:gd name="T87" fmla="*/ 157 h 195"/>
                <a:gd name="T88" fmla="*/ 183 w 197"/>
                <a:gd name="T89" fmla="*/ 147 h 195"/>
                <a:gd name="T90" fmla="*/ 188 w 197"/>
                <a:gd name="T91" fmla="*/ 136 h 195"/>
                <a:gd name="T92" fmla="*/ 193 w 197"/>
                <a:gd name="T93" fmla="*/ 119 h 195"/>
                <a:gd name="T94" fmla="*/ 197 w 197"/>
                <a:gd name="T95" fmla="*/ 10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" h="195">
                  <a:moveTo>
                    <a:pt x="195" y="106"/>
                  </a:moveTo>
                  <a:cubicBezTo>
                    <a:pt x="189" y="105"/>
                    <a:pt x="189" y="105"/>
                    <a:pt x="189" y="105"/>
                  </a:cubicBezTo>
                  <a:cubicBezTo>
                    <a:pt x="189" y="103"/>
                    <a:pt x="190" y="100"/>
                    <a:pt x="190" y="97"/>
                  </a:cubicBezTo>
                  <a:cubicBezTo>
                    <a:pt x="190" y="95"/>
                    <a:pt x="189" y="92"/>
                    <a:pt x="189" y="90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197" y="88"/>
                    <a:pt x="197" y="87"/>
                    <a:pt x="197" y="86"/>
                  </a:cubicBezTo>
                  <a:cubicBezTo>
                    <a:pt x="197" y="83"/>
                    <a:pt x="196" y="80"/>
                    <a:pt x="196" y="78"/>
                  </a:cubicBezTo>
                  <a:cubicBezTo>
                    <a:pt x="196" y="77"/>
                    <a:pt x="195" y="76"/>
                    <a:pt x="194" y="76"/>
                  </a:cubicBezTo>
                  <a:cubicBezTo>
                    <a:pt x="194" y="76"/>
                    <a:pt x="194" y="76"/>
                    <a:pt x="193" y="76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6" y="72"/>
                    <a:pt x="184" y="67"/>
                    <a:pt x="182" y="62"/>
                  </a:cubicBezTo>
                  <a:cubicBezTo>
                    <a:pt x="188" y="59"/>
                    <a:pt x="188" y="59"/>
                    <a:pt x="188" y="59"/>
                  </a:cubicBezTo>
                  <a:cubicBezTo>
                    <a:pt x="189" y="59"/>
                    <a:pt x="189" y="57"/>
                    <a:pt x="189" y="56"/>
                  </a:cubicBezTo>
                  <a:cubicBezTo>
                    <a:pt x="188" y="54"/>
                    <a:pt x="186" y="51"/>
                    <a:pt x="185" y="49"/>
                  </a:cubicBezTo>
                  <a:cubicBezTo>
                    <a:pt x="185" y="48"/>
                    <a:pt x="184" y="48"/>
                    <a:pt x="183" y="48"/>
                  </a:cubicBezTo>
                  <a:cubicBezTo>
                    <a:pt x="183" y="48"/>
                    <a:pt x="182" y="48"/>
                    <a:pt x="182" y="48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4" y="46"/>
                    <a:pt x="171" y="42"/>
                    <a:pt x="167" y="38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3"/>
                    <a:pt x="172" y="31"/>
                    <a:pt x="172" y="31"/>
                  </a:cubicBezTo>
                  <a:cubicBezTo>
                    <a:pt x="170" y="28"/>
                    <a:pt x="168" y="26"/>
                    <a:pt x="166" y="25"/>
                  </a:cubicBezTo>
                  <a:cubicBezTo>
                    <a:pt x="165" y="24"/>
                    <a:pt x="165" y="24"/>
                    <a:pt x="164" y="24"/>
                  </a:cubicBezTo>
                  <a:cubicBezTo>
                    <a:pt x="163" y="24"/>
                    <a:pt x="163" y="24"/>
                    <a:pt x="162" y="25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4" y="26"/>
                    <a:pt x="150" y="23"/>
                    <a:pt x="146" y="20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9" y="13"/>
                    <a:pt x="148" y="12"/>
                    <a:pt x="147" y="12"/>
                  </a:cubicBezTo>
                  <a:cubicBezTo>
                    <a:pt x="145" y="10"/>
                    <a:pt x="142" y="9"/>
                    <a:pt x="140" y="8"/>
                  </a:cubicBezTo>
                  <a:cubicBezTo>
                    <a:pt x="139" y="8"/>
                    <a:pt x="139" y="7"/>
                    <a:pt x="139" y="7"/>
                  </a:cubicBezTo>
                  <a:cubicBezTo>
                    <a:pt x="138" y="7"/>
                    <a:pt x="137" y="8"/>
                    <a:pt x="137" y="9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9" y="12"/>
                    <a:pt x="124" y="11"/>
                    <a:pt x="119" y="10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0" y="2"/>
                    <a:pt x="120" y="1"/>
                    <a:pt x="118" y="1"/>
                  </a:cubicBezTo>
                  <a:cubicBezTo>
                    <a:pt x="116" y="0"/>
                    <a:pt x="113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8" y="0"/>
                    <a:pt x="107" y="1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4" y="7"/>
                    <a:pt x="101" y="7"/>
                    <a:pt x="99" y="7"/>
                  </a:cubicBezTo>
                  <a:cubicBezTo>
                    <a:pt x="96" y="7"/>
                    <a:pt x="94" y="7"/>
                    <a:pt x="91" y="7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8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2" y="0"/>
                    <a:pt x="79" y="1"/>
                  </a:cubicBezTo>
                  <a:cubicBezTo>
                    <a:pt x="78" y="1"/>
                    <a:pt x="77" y="2"/>
                    <a:pt x="77" y="3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3" y="11"/>
                    <a:pt x="68" y="12"/>
                    <a:pt x="64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0" y="8"/>
                    <a:pt x="60" y="7"/>
                    <a:pt x="59" y="7"/>
                  </a:cubicBezTo>
                  <a:cubicBezTo>
                    <a:pt x="58" y="7"/>
                    <a:pt x="58" y="8"/>
                    <a:pt x="58" y="8"/>
                  </a:cubicBezTo>
                  <a:cubicBezTo>
                    <a:pt x="55" y="9"/>
                    <a:pt x="53" y="10"/>
                    <a:pt x="50" y="12"/>
                  </a:cubicBezTo>
                  <a:cubicBezTo>
                    <a:pt x="49" y="12"/>
                    <a:pt x="49" y="13"/>
                    <a:pt x="49" y="14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8" y="23"/>
                    <a:pt x="44" y="26"/>
                    <a:pt x="40" y="29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4"/>
                    <a:pt x="34" y="24"/>
                    <a:pt x="34" y="24"/>
                  </a:cubicBezTo>
                  <a:cubicBezTo>
                    <a:pt x="33" y="24"/>
                    <a:pt x="32" y="24"/>
                    <a:pt x="32" y="25"/>
                  </a:cubicBezTo>
                  <a:cubicBezTo>
                    <a:pt x="30" y="26"/>
                    <a:pt x="28" y="28"/>
                    <a:pt x="26" y="31"/>
                  </a:cubicBezTo>
                  <a:cubicBezTo>
                    <a:pt x="25" y="31"/>
                    <a:pt x="25" y="33"/>
                    <a:pt x="26" y="34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7" y="42"/>
                    <a:pt x="24" y="46"/>
                    <a:pt x="21" y="50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8"/>
                    <a:pt x="13" y="48"/>
                    <a:pt x="13" y="49"/>
                  </a:cubicBezTo>
                  <a:cubicBezTo>
                    <a:pt x="11" y="51"/>
                    <a:pt x="10" y="54"/>
                    <a:pt x="9" y="56"/>
                  </a:cubicBezTo>
                  <a:cubicBezTo>
                    <a:pt x="8" y="57"/>
                    <a:pt x="9" y="59"/>
                    <a:pt x="10" y="5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3" y="67"/>
                    <a:pt x="12" y="72"/>
                    <a:pt x="10" y="7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3" y="76"/>
                    <a:pt x="2" y="77"/>
                    <a:pt x="2" y="78"/>
                  </a:cubicBezTo>
                  <a:cubicBezTo>
                    <a:pt x="1" y="80"/>
                    <a:pt x="1" y="83"/>
                    <a:pt x="0" y="86"/>
                  </a:cubicBezTo>
                  <a:cubicBezTo>
                    <a:pt x="0" y="87"/>
                    <a:pt x="1" y="88"/>
                    <a:pt x="2" y="89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2"/>
                    <a:pt x="8" y="95"/>
                    <a:pt x="8" y="97"/>
                  </a:cubicBezTo>
                  <a:cubicBezTo>
                    <a:pt x="8" y="100"/>
                    <a:pt x="8" y="103"/>
                    <a:pt x="8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6"/>
                    <a:pt x="0" y="107"/>
                    <a:pt x="0" y="109"/>
                  </a:cubicBezTo>
                  <a:cubicBezTo>
                    <a:pt x="1" y="112"/>
                    <a:pt x="1" y="114"/>
                    <a:pt x="2" y="117"/>
                  </a:cubicBezTo>
                  <a:cubicBezTo>
                    <a:pt x="2" y="118"/>
                    <a:pt x="3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2" y="123"/>
                    <a:pt x="13" y="128"/>
                    <a:pt x="15" y="133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9" y="136"/>
                    <a:pt x="8" y="137"/>
                    <a:pt x="9" y="139"/>
                  </a:cubicBezTo>
                  <a:cubicBezTo>
                    <a:pt x="10" y="141"/>
                    <a:pt x="11" y="144"/>
                    <a:pt x="13" y="146"/>
                  </a:cubicBezTo>
                  <a:cubicBezTo>
                    <a:pt x="13" y="147"/>
                    <a:pt x="14" y="147"/>
                    <a:pt x="15" y="147"/>
                  </a:cubicBezTo>
                  <a:cubicBezTo>
                    <a:pt x="15" y="147"/>
                    <a:pt x="15" y="147"/>
                    <a:pt x="16" y="147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4" y="149"/>
                    <a:pt x="27" y="153"/>
                    <a:pt x="30" y="157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25" y="162"/>
                    <a:pt x="25" y="163"/>
                    <a:pt x="26" y="164"/>
                  </a:cubicBezTo>
                  <a:cubicBezTo>
                    <a:pt x="28" y="166"/>
                    <a:pt x="30" y="168"/>
                    <a:pt x="32" y="170"/>
                  </a:cubicBezTo>
                  <a:cubicBezTo>
                    <a:pt x="32" y="171"/>
                    <a:pt x="33" y="171"/>
                    <a:pt x="34" y="171"/>
                  </a:cubicBezTo>
                  <a:cubicBezTo>
                    <a:pt x="34" y="171"/>
                    <a:pt x="35" y="171"/>
                    <a:pt x="35" y="170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44" y="169"/>
                    <a:pt x="48" y="172"/>
                    <a:pt x="52" y="175"/>
                  </a:cubicBezTo>
                  <a:cubicBezTo>
                    <a:pt x="49" y="180"/>
                    <a:pt x="49" y="180"/>
                    <a:pt x="49" y="180"/>
                  </a:cubicBezTo>
                  <a:cubicBezTo>
                    <a:pt x="49" y="181"/>
                    <a:pt x="49" y="183"/>
                    <a:pt x="50" y="183"/>
                  </a:cubicBezTo>
                  <a:cubicBezTo>
                    <a:pt x="53" y="185"/>
                    <a:pt x="55" y="186"/>
                    <a:pt x="58" y="187"/>
                  </a:cubicBezTo>
                  <a:cubicBezTo>
                    <a:pt x="58" y="187"/>
                    <a:pt x="58" y="187"/>
                    <a:pt x="59" y="187"/>
                  </a:cubicBezTo>
                  <a:cubicBezTo>
                    <a:pt x="60" y="187"/>
                    <a:pt x="60" y="187"/>
                    <a:pt x="61" y="186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68" y="183"/>
                    <a:pt x="73" y="184"/>
                    <a:pt x="78" y="185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77" y="193"/>
                    <a:pt x="78" y="194"/>
                    <a:pt x="79" y="194"/>
                  </a:cubicBezTo>
                  <a:cubicBezTo>
                    <a:pt x="82" y="194"/>
                    <a:pt x="85" y="195"/>
                    <a:pt x="88" y="195"/>
                  </a:cubicBezTo>
                  <a:cubicBezTo>
                    <a:pt x="88" y="195"/>
                    <a:pt x="88" y="195"/>
                    <a:pt x="88" y="195"/>
                  </a:cubicBezTo>
                  <a:cubicBezTo>
                    <a:pt x="89" y="195"/>
                    <a:pt x="90" y="195"/>
                    <a:pt x="90" y="193"/>
                  </a:cubicBezTo>
                  <a:cubicBezTo>
                    <a:pt x="91" y="187"/>
                    <a:pt x="91" y="187"/>
                    <a:pt x="91" y="187"/>
                  </a:cubicBezTo>
                  <a:cubicBezTo>
                    <a:pt x="94" y="187"/>
                    <a:pt x="96" y="188"/>
                    <a:pt x="99" y="188"/>
                  </a:cubicBezTo>
                  <a:cubicBezTo>
                    <a:pt x="101" y="188"/>
                    <a:pt x="104" y="187"/>
                    <a:pt x="106" y="187"/>
                  </a:cubicBezTo>
                  <a:cubicBezTo>
                    <a:pt x="107" y="193"/>
                    <a:pt x="107" y="193"/>
                    <a:pt x="107" y="193"/>
                  </a:cubicBezTo>
                  <a:cubicBezTo>
                    <a:pt x="108" y="195"/>
                    <a:pt x="109" y="195"/>
                    <a:pt x="110" y="195"/>
                  </a:cubicBezTo>
                  <a:cubicBezTo>
                    <a:pt x="110" y="195"/>
                    <a:pt x="110" y="195"/>
                    <a:pt x="110" y="195"/>
                  </a:cubicBezTo>
                  <a:cubicBezTo>
                    <a:pt x="113" y="195"/>
                    <a:pt x="116" y="194"/>
                    <a:pt x="118" y="194"/>
                  </a:cubicBezTo>
                  <a:cubicBezTo>
                    <a:pt x="120" y="194"/>
                    <a:pt x="120" y="193"/>
                    <a:pt x="120" y="191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24" y="184"/>
                    <a:pt x="129" y="183"/>
                    <a:pt x="134" y="181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37" y="187"/>
                    <a:pt x="138" y="187"/>
                    <a:pt x="139" y="187"/>
                  </a:cubicBezTo>
                  <a:cubicBezTo>
                    <a:pt x="139" y="187"/>
                    <a:pt x="139" y="187"/>
                    <a:pt x="140" y="187"/>
                  </a:cubicBezTo>
                  <a:cubicBezTo>
                    <a:pt x="142" y="186"/>
                    <a:pt x="145" y="185"/>
                    <a:pt x="147" y="183"/>
                  </a:cubicBezTo>
                  <a:cubicBezTo>
                    <a:pt x="148" y="183"/>
                    <a:pt x="149" y="181"/>
                    <a:pt x="148" y="180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50" y="172"/>
                    <a:pt x="154" y="169"/>
                    <a:pt x="158" y="166"/>
                  </a:cubicBezTo>
                  <a:cubicBezTo>
                    <a:pt x="162" y="170"/>
                    <a:pt x="162" y="170"/>
                    <a:pt x="162" y="170"/>
                  </a:cubicBezTo>
                  <a:cubicBezTo>
                    <a:pt x="163" y="171"/>
                    <a:pt x="163" y="171"/>
                    <a:pt x="164" y="171"/>
                  </a:cubicBezTo>
                  <a:cubicBezTo>
                    <a:pt x="165" y="171"/>
                    <a:pt x="165" y="171"/>
                    <a:pt x="166" y="170"/>
                  </a:cubicBezTo>
                  <a:cubicBezTo>
                    <a:pt x="168" y="168"/>
                    <a:pt x="170" y="166"/>
                    <a:pt x="172" y="164"/>
                  </a:cubicBezTo>
                  <a:cubicBezTo>
                    <a:pt x="172" y="163"/>
                    <a:pt x="172" y="162"/>
                    <a:pt x="172" y="161"/>
                  </a:cubicBezTo>
                  <a:cubicBezTo>
                    <a:pt x="167" y="157"/>
                    <a:pt x="167" y="157"/>
                    <a:pt x="167" y="157"/>
                  </a:cubicBezTo>
                  <a:cubicBezTo>
                    <a:pt x="171" y="153"/>
                    <a:pt x="174" y="149"/>
                    <a:pt x="176" y="144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7"/>
                    <a:pt x="183" y="147"/>
                    <a:pt x="183" y="147"/>
                  </a:cubicBezTo>
                  <a:cubicBezTo>
                    <a:pt x="184" y="147"/>
                    <a:pt x="185" y="147"/>
                    <a:pt x="185" y="146"/>
                  </a:cubicBezTo>
                  <a:cubicBezTo>
                    <a:pt x="186" y="144"/>
                    <a:pt x="188" y="141"/>
                    <a:pt x="189" y="139"/>
                  </a:cubicBezTo>
                  <a:cubicBezTo>
                    <a:pt x="189" y="137"/>
                    <a:pt x="189" y="136"/>
                    <a:pt x="188" y="136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4" y="128"/>
                    <a:pt x="186" y="123"/>
                    <a:pt x="187" y="118"/>
                  </a:cubicBezTo>
                  <a:cubicBezTo>
                    <a:pt x="193" y="119"/>
                    <a:pt x="193" y="119"/>
                    <a:pt x="193" y="119"/>
                  </a:cubicBezTo>
                  <a:cubicBezTo>
                    <a:pt x="194" y="119"/>
                    <a:pt x="194" y="119"/>
                    <a:pt x="194" y="119"/>
                  </a:cubicBezTo>
                  <a:cubicBezTo>
                    <a:pt x="195" y="119"/>
                    <a:pt x="196" y="118"/>
                    <a:pt x="196" y="117"/>
                  </a:cubicBezTo>
                  <a:cubicBezTo>
                    <a:pt x="196" y="114"/>
                    <a:pt x="197" y="112"/>
                    <a:pt x="197" y="109"/>
                  </a:cubicBezTo>
                  <a:cubicBezTo>
                    <a:pt x="197" y="107"/>
                    <a:pt x="197" y="106"/>
                    <a:pt x="195" y="106"/>
                  </a:cubicBezTo>
                  <a:close/>
                </a:path>
              </a:pathLst>
            </a:custGeom>
            <a:solidFill>
              <a:schemeClr val="accent1"/>
            </a:solidFill>
            <a:ln w="19050" cap="rnd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xmlns="" id="{6EC1DA99-4F1E-4947-992D-154D17948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3032" y="4716036"/>
              <a:ext cx="5894988" cy="5873912"/>
            </a:xfrm>
            <a:custGeom>
              <a:avLst/>
              <a:gdLst>
                <a:gd name="T0" fmla="*/ 189 w 197"/>
                <a:gd name="T1" fmla="*/ 92 h 196"/>
                <a:gd name="T2" fmla="*/ 196 w 197"/>
                <a:gd name="T3" fmla="*/ 80 h 196"/>
                <a:gd name="T4" fmla="*/ 187 w 197"/>
                <a:gd name="T5" fmla="*/ 79 h 196"/>
                <a:gd name="T6" fmla="*/ 189 w 197"/>
                <a:gd name="T7" fmla="*/ 58 h 196"/>
                <a:gd name="T8" fmla="*/ 183 w 197"/>
                <a:gd name="T9" fmla="*/ 50 h 196"/>
                <a:gd name="T10" fmla="*/ 172 w 197"/>
                <a:gd name="T11" fmla="*/ 35 h 196"/>
                <a:gd name="T12" fmla="*/ 165 w 197"/>
                <a:gd name="T13" fmla="*/ 26 h 196"/>
                <a:gd name="T14" fmla="*/ 147 w 197"/>
                <a:gd name="T15" fmla="*/ 21 h 196"/>
                <a:gd name="T16" fmla="*/ 141 w 197"/>
                <a:gd name="T17" fmla="*/ 9 h 196"/>
                <a:gd name="T18" fmla="*/ 135 w 197"/>
                <a:gd name="T19" fmla="*/ 15 h 196"/>
                <a:gd name="T20" fmla="*/ 122 w 197"/>
                <a:gd name="T21" fmla="*/ 4 h 196"/>
                <a:gd name="T22" fmla="*/ 111 w 197"/>
                <a:gd name="T23" fmla="*/ 0 h 196"/>
                <a:gd name="T24" fmla="*/ 98 w 197"/>
                <a:gd name="T25" fmla="*/ 8 h 196"/>
                <a:gd name="T26" fmla="*/ 98 w 197"/>
                <a:gd name="T27" fmla="*/ 8 h 196"/>
                <a:gd name="T28" fmla="*/ 92 w 197"/>
                <a:gd name="T29" fmla="*/ 2 h 196"/>
                <a:gd name="T30" fmla="*/ 81 w 197"/>
                <a:gd name="T31" fmla="*/ 1 h 196"/>
                <a:gd name="T32" fmla="*/ 65 w 197"/>
                <a:gd name="T33" fmla="*/ 14 h 196"/>
                <a:gd name="T34" fmla="*/ 59 w 197"/>
                <a:gd name="T35" fmla="*/ 7 h 196"/>
                <a:gd name="T36" fmla="*/ 53 w 197"/>
                <a:gd name="T37" fmla="*/ 20 h 196"/>
                <a:gd name="T38" fmla="*/ 35 w 197"/>
                <a:gd name="T39" fmla="*/ 23 h 196"/>
                <a:gd name="T40" fmla="*/ 27 w 197"/>
                <a:gd name="T41" fmla="*/ 33 h 196"/>
                <a:gd name="T42" fmla="*/ 16 w 197"/>
                <a:gd name="T43" fmla="*/ 47 h 196"/>
                <a:gd name="T44" fmla="*/ 9 w 197"/>
                <a:gd name="T45" fmla="*/ 55 h 196"/>
                <a:gd name="T46" fmla="*/ 13 w 197"/>
                <a:gd name="T47" fmla="*/ 69 h 196"/>
                <a:gd name="T48" fmla="*/ 4 w 197"/>
                <a:gd name="T49" fmla="*/ 75 h 196"/>
                <a:gd name="T50" fmla="*/ 2 w 197"/>
                <a:gd name="T51" fmla="*/ 88 h 196"/>
                <a:gd name="T52" fmla="*/ 2 w 197"/>
                <a:gd name="T53" fmla="*/ 105 h 196"/>
                <a:gd name="T54" fmla="*/ 4 w 197"/>
                <a:gd name="T55" fmla="*/ 118 h 196"/>
                <a:gd name="T56" fmla="*/ 15 w 197"/>
                <a:gd name="T57" fmla="*/ 132 h 196"/>
                <a:gd name="T58" fmla="*/ 12 w 197"/>
                <a:gd name="T59" fmla="*/ 145 h 196"/>
                <a:gd name="T60" fmla="*/ 21 w 197"/>
                <a:gd name="T61" fmla="*/ 144 h 196"/>
                <a:gd name="T62" fmla="*/ 25 w 197"/>
                <a:gd name="T63" fmla="*/ 163 h 196"/>
                <a:gd name="T64" fmla="*/ 34 w 197"/>
                <a:gd name="T65" fmla="*/ 170 h 196"/>
                <a:gd name="T66" fmla="*/ 48 w 197"/>
                <a:gd name="T67" fmla="*/ 180 h 196"/>
                <a:gd name="T68" fmla="*/ 58 w 197"/>
                <a:gd name="T69" fmla="*/ 187 h 196"/>
                <a:gd name="T70" fmla="*/ 70 w 197"/>
                <a:gd name="T71" fmla="*/ 183 h 196"/>
                <a:gd name="T72" fmla="*/ 78 w 197"/>
                <a:gd name="T73" fmla="*/ 194 h 196"/>
                <a:gd name="T74" fmla="*/ 89 w 197"/>
                <a:gd name="T75" fmla="*/ 194 h 196"/>
                <a:gd name="T76" fmla="*/ 105 w 197"/>
                <a:gd name="T77" fmla="*/ 188 h 196"/>
                <a:gd name="T78" fmla="*/ 108 w 197"/>
                <a:gd name="T79" fmla="*/ 196 h 196"/>
                <a:gd name="T80" fmla="*/ 118 w 197"/>
                <a:gd name="T81" fmla="*/ 186 h 196"/>
                <a:gd name="T82" fmla="*/ 137 w 197"/>
                <a:gd name="T83" fmla="*/ 189 h 196"/>
                <a:gd name="T84" fmla="*/ 147 w 197"/>
                <a:gd name="T85" fmla="*/ 182 h 196"/>
                <a:gd name="T86" fmla="*/ 161 w 197"/>
                <a:gd name="T87" fmla="*/ 172 h 196"/>
                <a:gd name="T88" fmla="*/ 171 w 197"/>
                <a:gd name="T89" fmla="*/ 166 h 196"/>
                <a:gd name="T90" fmla="*/ 176 w 197"/>
                <a:gd name="T91" fmla="*/ 146 h 196"/>
                <a:gd name="T92" fmla="*/ 184 w 197"/>
                <a:gd name="T93" fmla="*/ 148 h 196"/>
                <a:gd name="T94" fmla="*/ 182 w 197"/>
                <a:gd name="T95" fmla="*/ 134 h 196"/>
                <a:gd name="T96" fmla="*/ 193 w 197"/>
                <a:gd name="T97" fmla="*/ 121 h 196"/>
                <a:gd name="T98" fmla="*/ 197 w 197"/>
                <a:gd name="T99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7" h="196">
                  <a:moveTo>
                    <a:pt x="195" y="108"/>
                  </a:moveTo>
                  <a:cubicBezTo>
                    <a:pt x="189" y="107"/>
                    <a:pt x="189" y="107"/>
                    <a:pt x="189" y="107"/>
                  </a:cubicBezTo>
                  <a:cubicBezTo>
                    <a:pt x="190" y="102"/>
                    <a:pt x="190" y="97"/>
                    <a:pt x="189" y="92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197" y="90"/>
                    <a:pt x="197" y="89"/>
                    <a:pt x="197" y="88"/>
                  </a:cubicBezTo>
                  <a:cubicBezTo>
                    <a:pt x="197" y="85"/>
                    <a:pt x="197" y="83"/>
                    <a:pt x="196" y="80"/>
                  </a:cubicBezTo>
                  <a:cubicBezTo>
                    <a:pt x="196" y="79"/>
                    <a:pt x="195" y="78"/>
                    <a:pt x="194" y="78"/>
                  </a:cubicBezTo>
                  <a:cubicBezTo>
                    <a:pt x="194" y="78"/>
                    <a:pt x="194" y="78"/>
                    <a:pt x="194" y="78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4"/>
                    <a:pt x="185" y="69"/>
                    <a:pt x="183" y="64"/>
                  </a:cubicBezTo>
                  <a:cubicBezTo>
                    <a:pt x="188" y="61"/>
                    <a:pt x="188" y="61"/>
                    <a:pt x="188" y="61"/>
                  </a:cubicBezTo>
                  <a:cubicBezTo>
                    <a:pt x="189" y="61"/>
                    <a:pt x="190" y="59"/>
                    <a:pt x="189" y="58"/>
                  </a:cubicBezTo>
                  <a:cubicBezTo>
                    <a:pt x="188" y="56"/>
                    <a:pt x="187" y="53"/>
                    <a:pt x="186" y="51"/>
                  </a:cubicBezTo>
                  <a:cubicBezTo>
                    <a:pt x="185" y="50"/>
                    <a:pt x="184" y="49"/>
                    <a:pt x="184" y="49"/>
                  </a:cubicBezTo>
                  <a:cubicBezTo>
                    <a:pt x="183" y="49"/>
                    <a:pt x="183" y="50"/>
                    <a:pt x="183" y="50"/>
                  </a:cubicBezTo>
                  <a:cubicBezTo>
                    <a:pt x="177" y="52"/>
                    <a:pt x="177" y="52"/>
                    <a:pt x="177" y="52"/>
                  </a:cubicBezTo>
                  <a:cubicBezTo>
                    <a:pt x="174" y="48"/>
                    <a:pt x="171" y="44"/>
                    <a:pt x="168" y="40"/>
                  </a:cubicBezTo>
                  <a:cubicBezTo>
                    <a:pt x="172" y="35"/>
                    <a:pt x="172" y="35"/>
                    <a:pt x="172" y="35"/>
                  </a:cubicBezTo>
                  <a:cubicBezTo>
                    <a:pt x="173" y="35"/>
                    <a:pt x="173" y="33"/>
                    <a:pt x="173" y="32"/>
                  </a:cubicBezTo>
                  <a:cubicBezTo>
                    <a:pt x="171" y="30"/>
                    <a:pt x="169" y="28"/>
                    <a:pt x="167" y="26"/>
                  </a:cubicBezTo>
                  <a:cubicBezTo>
                    <a:pt x="166" y="26"/>
                    <a:pt x="166" y="26"/>
                    <a:pt x="165" y="26"/>
                  </a:cubicBezTo>
                  <a:cubicBezTo>
                    <a:pt x="164" y="26"/>
                    <a:pt x="164" y="26"/>
                    <a:pt x="163" y="26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5" y="27"/>
                    <a:pt x="151" y="24"/>
                    <a:pt x="147" y="21"/>
                  </a:cubicBezTo>
                  <a:cubicBezTo>
                    <a:pt x="150" y="16"/>
                    <a:pt x="150" y="16"/>
                    <a:pt x="150" y="16"/>
                  </a:cubicBezTo>
                  <a:cubicBezTo>
                    <a:pt x="150" y="15"/>
                    <a:pt x="150" y="13"/>
                    <a:pt x="149" y="13"/>
                  </a:cubicBezTo>
                  <a:cubicBezTo>
                    <a:pt x="146" y="12"/>
                    <a:pt x="144" y="10"/>
                    <a:pt x="141" y="9"/>
                  </a:cubicBezTo>
                  <a:cubicBezTo>
                    <a:pt x="141" y="9"/>
                    <a:pt x="140" y="9"/>
                    <a:pt x="140" y="9"/>
                  </a:cubicBezTo>
                  <a:cubicBezTo>
                    <a:pt x="139" y="9"/>
                    <a:pt x="139" y="9"/>
                    <a:pt x="138" y="10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3" y="14"/>
                    <a:pt x="130" y="13"/>
                    <a:pt x="128" y="13"/>
                  </a:cubicBezTo>
                  <a:cubicBezTo>
                    <a:pt x="126" y="12"/>
                    <a:pt x="123" y="11"/>
                    <a:pt x="121" y="10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22" y="3"/>
                    <a:pt x="121" y="2"/>
                    <a:pt x="120" y="2"/>
                  </a:cubicBezTo>
                  <a:cubicBezTo>
                    <a:pt x="117" y="1"/>
                    <a:pt x="114" y="1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9" y="1"/>
                    <a:pt x="109" y="2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5" y="8"/>
                    <a:pt x="102" y="8"/>
                    <a:pt x="98" y="8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6" y="8"/>
                    <a:pt x="95" y="8"/>
                    <a:pt x="93" y="8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1" y="1"/>
                    <a:pt x="9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6" y="0"/>
                    <a:pt x="83" y="0"/>
                    <a:pt x="81" y="1"/>
                  </a:cubicBezTo>
                  <a:cubicBezTo>
                    <a:pt x="79" y="1"/>
                    <a:pt x="79" y="2"/>
                    <a:pt x="79" y="3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75" y="11"/>
                    <a:pt x="70" y="12"/>
                    <a:pt x="65" y="1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1" y="7"/>
                    <a:pt x="60" y="7"/>
                  </a:cubicBezTo>
                  <a:cubicBezTo>
                    <a:pt x="60" y="7"/>
                    <a:pt x="59" y="7"/>
                    <a:pt x="59" y="7"/>
                  </a:cubicBezTo>
                  <a:cubicBezTo>
                    <a:pt x="57" y="8"/>
                    <a:pt x="54" y="10"/>
                    <a:pt x="52" y="11"/>
                  </a:cubicBezTo>
                  <a:cubicBezTo>
                    <a:pt x="50" y="12"/>
                    <a:pt x="50" y="13"/>
                    <a:pt x="51" y="14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49" y="22"/>
                    <a:pt x="45" y="25"/>
                    <a:pt x="41" y="28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5" y="23"/>
                    <a:pt x="35" y="23"/>
                  </a:cubicBezTo>
                  <a:cubicBezTo>
                    <a:pt x="34" y="23"/>
                    <a:pt x="33" y="24"/>
                    <a:pt x="33" y="24"/>
                  </a:cubicBezTo>
                  <a:cubicBezTo>
                    <a:pt x="31" y="26"/>
                    <a:pt x="29" y="28"/>
                    <a:pt x="27" y="30"/>
                  </a:cubicBezTo>
                  <a:cubicBezTo>
                    <a:pt x="26" y="31"/>
                    <a:pt x="26" y="32"/>
                    <a:pt x="27" y="33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28" y="41"/>
                    <a:pt x="25" y="45"/>
                    <a:pt x="22" y="50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4" y="47"/>
                    <a:pt x="14" y="47"/>
                    <a:pt x="13" y="48"/>
                  </a:cubicBezTo>
                  <a:cubicBezTo>
                    <a:pt x="12" y="50"/>
                    <a:pt x="11" y="53"/>
                    <a:pt x="9" y="55"/>
                  </a:cubicBezTo>
                  <a:cubicBezTo>
                    <a:pt x="9" y="56"/>
                    <a:pt x="9" y="58"/>
                    <a:pt x="10" y="58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5" y="64"/>
                    <a:pt x="14" y="66"/>
                    <a:pt x="13" y="69"/>
                  </a:cubicBezTo>
                  <a:cubicBezTo>
                    <a:pt x="12" y="71"/>
                    <a:pt x="11" y="73"/>
                    <a:pt x="11" y="76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3" y="75"/>
                    <a:pt x="2" y="76"/>
                    <a:pt x="2" y="77"/>
                  </a:cubicBezTo>
                  <a:cubicBezTo>
                    <a:pt x="1" y="80"/>
                    <a:pt x="1" y="82"/>
                    <a:pt x="0" y="85"/>
                  </a:cubicBezTo>
                  <a:cubicBezTo>
                    <a:pt x="0" y="86"/>
                    <a:pt x="1" y="87"/>
                    <a:pt x="2" y="8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8" y="94"/>
                    <a:pt x="8" y="99"/>
                    <a:pt x="8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1" y="110"/>
                    <a:pt x="1" y="113"/>
                    <a:pt x="1" y="116"/>
                  </a:cubicBezTo>
                  <a:cubicBezTo>
                    <a:pt x="2" y="117"/>
                    <a:pt x="3" y="118"/>
                    <a:pt x="4" y="118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1" y="122"/>
                    <a:pt x="13" y="127"/>
                    <a:pt x="15" y="132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8" y="135"/>
                    <a:pt x="8" y="136"/>
                    <a:pt x="8" y="138"/>
                  </a:cubicBezTo>
                  <a:cubicBezTo>
                    <a:pt x="9" y="140"/>
                    <a:pt x="11" y="143"/>
                    <a:pt x="12" y="145"/>
                  </a:cubicBezTo>
                  <a:cubicBezTo>
                    <a:pt x="12" y="146"/>
                    <a:pt x="13" y="146"/>
                    <a:pt x="14" y="146"/>
                  </a:cubicBezTo>
                  <a:cubicBezTo>
                    <a:pt x="14" y="146"/>
                    <a:pt x="15" y="146"/>
                    <a:pt x="15" y="146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3" y="148"/>
                    <a:pt x="26" y="152"/>
                    <a:pt x="29" y="156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4" y="161"/>
                    <a:pt x="24" y="163"/>
                    <a:pt x="25" y="163"/>
                  </a:cubicBezTo>
                  <a:cubicBezTo>
                    <a:pt x="27" y="166"/>
                    <a:pt x="29" y="168"/>
                    <a:pt x="31" y="170"/>
                  </a:cubicBezTo>
                  <a:cubicBezTo>
                    <a:pt x="31" y="170"/>
                    <a:pt x="32" y="170"/>
                    <a:pt x="33" y="170"/>
                  </a:cubicBezTo>
                  <a:cubicBezTo>
                    <a:pt x="33" y="170"/>
                    <a:pt x="34" y="170"/>
                    <a:pt x="34" y="170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42" y="169"/>
                    <a:pt x="47" y="172"/>
                    <a:pt x="51" y="174"/>
                  </a:cubicBezTo>
                  <a:cubicBezTo>
                    <a:pt x="48" y="180"/>
                    <a:pt x="48" y="180"/>
                    <a:pt x="48" y="180"/>
                  </a:cubicBezTo>
                  <a:cubicBezTo>
                    <a:pt x="48" y="181"/>
                    <a:pt x="48" y="182"/>
                    <a:pt x="49" y="183"/>
                  </a:cubicBezTo>
                  <a:cubicBezTo>
                    <a:pt x="51" y="184"/>
                    <a:pt x="54" y="186"/>
                    <a:pt x="57" y="187"/>
                  </a:cubicBezTo>
                  <a:cubicBezTo>
                    <a:pt x="57" y="187"/>
                    <a:pt x="57" y="187"/>
                    <a:pt x="58" y="187"/>
                  </a:cubicBezTo>
                  <a:cubicBezTo>
                    <a:pt x="58" y="187"/>
                    <a:pt x="59" y="187"/>
                    <a:pt x="59" y="186"/>
                  </a:cubicBezTo>
                  <a:cubicBezTo>
                    <a:pt x="63" y="181"/>
                    <a:pt x="63" y="181"/>
                    <a:pt x="63" y="181"/>
                  </a:cubicBezTo>
                  <a:cubicBezTo>
                    <a:pt x="65" y="182"/>
                    <a:pt x="67" y="182"/>
                    <a:pt x="70" y="183"/>
                  </a:cubicBezTo>
                  <a:cubicBezTo>
                    <a:pt x="72" y="184"/>
                    <a:pt x="74" y="185"/>
                    <a:pt x="77" y="185"/>
                  </a:cubicBezTo>
                  <a:cubicBezTo>
                    <a:pt x="76" y="192"/>
                    <a:pt x="76" y="192"/>
                    <a:pt x="76" y="192"/>
                  </a:cubicBezTo>
                  <a:cubicBezTo>
                    <a:pt x="76" y="193"/>
                    <a:pt x="76" y="194"/>
                    <a:pt x="78" y="194"/>
                  </a:cubicBezTo>
                  <a:cubicBezTo>
                    <a:pt x="81" y="195"/>
                    <a:pt x="83" y="195"/>
                    <a:pt x="86" y="196"/>
                  </a:cubicBezTo>
                  <a:cubicBezTo>
                    <a:pt x="86" y="196"/>
                    <a:pt x="86" y="196"/>
                    <a:pt x="86" y="196"/>
                  </a:cubicBezTo>
                  <a:cubicBezTo>
                    <a:pt x="87" y="196"/>
                    <a:pt x="88" y="195"/>
                    <a:pt x="89" y="194"/>
                  </a:cubicBezTo>
                  <a:cubicBezTo>
                    <a:pt x="90" y="188"/>
                    <a:pt x="90" y="188"/>
                    <a:pt x="90" y="188"/>
                  </a:cubicBezTo>
                  <a:cubicBezTo>
                    <a:pt x="93" y="188"/>
                    <a:pt x="96" y="188"/>
                    <a:pt x="99" y="188"/>
                  </a:cubicBezTo>
                  <a:cubicBezTo>
                    <a:pt x="101" y="188"/>
                    <a:pt x="103" y="188"/>
                    <a:pt x="105" y="188"/>
                  </a:cubicBezTo>
                  <a:cubicBezTo>
                    <a:pt x="106" y="194"/>
                    <a:pt x="106" y="194"/>
                    <a:pt x="106" y="194"/>
                  </a:cubicBezTo>
                  <a:cubicBezTo>
                    <a:pt x="106" y="195"/>
                    <a:pt x="107" y="196"/>
                    <a:pt x="108" y="196"/>
                  </a:cubicBezTo>
                  <a:cubicBezTo>
                    <a:pt x="108" y="196"/>
                    <a:pt x="108" y="196"/>
                    <a:pt x="108" y="196"/>
                  </a:cubicBezTo>
                  <a:cubicBezTo>
                    <a:pt x="111" y="196"/>
                    <a:pt x="114" y="195"/>
                    <a:pt x="117" y="195"/>
                  </a:cubicBezTo>
                  <a:cubicBezTo>
                    <a:pt x="118" y="195"/>
                    <a:pt x="119" y="194"/>
                    <a:pt x="119" y="192"/>
                  </a:cubicBezTo>
                  <a:cubicBezTo>
                    <a:pt x="118" y="186"/>
                    <a:pt x="118" y="186"/>
                    <a:pt x="118" y="186"/>
                  </a:cubicBezTo>
                  <a:cubicBezTo>
                    <a:pt x="123" y="185"/>
                    <a:pt x="128" y="184"/>
                    <a:pt x="133" y="182"/>
                  </a:cubicBezTo>
                  <a:cubicBezTo>
                    <a:pt x="135" y="187"/>
                    <a:pt x="135" y="187"/>
                    <a:pt x="135" y="187"/>
                  </a:cubicBezTo>
                  <a:cubicBezTo>
                    <a:pt x="136" y="188"/>
                    <a:pt x="137" y="189"/>
                    <a:pt x="137" y="189"/>
                  </a:cubicBezTo>
                  <a:cubicBezTo>
                    <a:pt x="138" y="189"/>
                    <a:pt x="138" y="189"/>
                    <a:pt x="138" y="188"/>
                  </a:cubicBezTo>
                  <a:cubicBezTo>
                    <a:pt x="141" y="187"/>
                    <a:pt x="143" y="186"/>
                    <a:pt x="146" y="185"/>
                  </a:cubicBezTo>
                  <a:cubicBezTo>
                    <a:pt x="147" y="184"/>
                    <a:pt x="148" y="183"/>
                    <a:pt x="147" y="182"/>
                  </a:cubicBezTo>
                  <a:cubicBezTo>
                    <a:pt x="144" y="176"/>
                    <a:pt x="144" y="176"/>
                    <a:pt x="144" y="176"/>
                  </a:cubicBezTo>
                  <a:cubicBezTo>
                    <a:pt x="149" y="174"/>
                    <a:pt x="153" y="171"/>
                    <a:pt x="157" y="167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162" y="172"/>
                    <a:pt x="162" y="172"/>
                    <a:pt x="163" y="172"/>
                  </a:cubicBezTo>
                  <a:cubicBezTo>
                    <a:pt x="164" y="172"/>
                    <a:pt x="164" y="172"/>
                    <a:pt x="165" y="172"/>
                  </a:cubicBezTo>
                  <a:cubicBezTo>
                    <a:pt x="167" y="170"/>
                    <a:pt x="169" y="168"/>
                    <a:pt x="171" y="166"/>
                  </a:cubicBezTo>
                  <a:cubicBezTo>
                    <a:pt x="172" y="165"/>
                    <a:pt x="172" y="164"/>
                    <a:pt x="171" y="163"/>
                  </a:cubicBezTo>
                  <a:cubicBezTo>
                    <a:pt x="166" y="158"/>
                    <a:pt x="166" y="158"/>
                    <a:pt x="166" y="158"/>
                  </a:cubicBezTo>
                  <a:cubicBezTo>
                    <a:pt x="170" y="155"/>
                    <a:pt x="173" y="150"/>
                    <a:pt x="176" y="146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82" y="149"/>
                    <a:pt x="182" y="149"/>
                    <a:pt x="182" y="149"/>
                  </a:cubicBezTo>
                  <a:cubicBezTo>
                    <a:pt x="183" y="149"/>
                    <a:pt x="184" y="149"/>
                    <a:pt x="184" y="148"/>
                  </a:cubicBezTo>
                  <a:cubicBezTo>
                    <a:pt x="186" y="146"/>
                    <a:pt x="187" y="143"/>
                    <a:pt x="188" y="140"/>
                  </a:cubicBezTo>
                  <a:cubicBezTo>
                    <a:pt x="189" y="139"/>
                    <a:pt x="188" y="138"/>
                    <a:pt x="187" y="138"/>
                  </a:cubicBezTo>
                  <a:cubicBezTo>
                    <a:pt x="182" y="134"/>
                    <a:pt x="182" y="134"/>
                    <a:pt x="182" y="134"/>
                  </a:cubicBezTo>
                  <a:cubicBezTo>
                    <a:pt x="183" y="132"/>
                    <a:pt x="184" y="130"/>
                    <a:pt x="185" y="127"/>
                  </a:cubicBezTo>
                  <a:cubicBezTo>
                    <a:pt x="186" y="125"/>
                    <a:pt x="186" y="122"/>
                    <a:pt x="187" y="120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4" y="121"/>
                    <a:pt x="195" y="120"/>
                    <a:pt x="196" y="119"/>
                  </a:cubicBezTo>
                  <a:cubicBezTo>
                    <a:pt x="196" y="116"/>
                    <a:pt x="197" y="113"/>
                    <a:pt x="197" y="111"/>
                  </a:cubicBezTo>
                  <a:cubicBezTo>
                    <a:pt x="197" y="110"/>
                    <a:pt x="196" y="108"/>
                    <a:pt x="195" y="10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xmlns="" id="{7B4E98DC-766D-4256-89AC-006B9DD58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3543" y="7599383"/>
              <a:ext cx="4340132" cy="4314844"/>
            </a:xfrm>
            <a:custGeom>
              <a:avLst/>
              <a:gdLst>
                <a:gd name="T0" fmla="*/ 135 w 145"/>
                <a:gd name="T1" fmla="*/ 77 h 144"/>
                <a:gd name="T2" fmla="*/ 143 w 145"/>
                <a:gd name="T3" fmla="*/ 65 h 144"/>
                <a:gd name="T4" fmla="*/ 143 w 145"/>
                <a:gd name="T5" fmla="*/ 53 h 144"/>
                <a:gd name="T6" fmla="*/ 141 w 145"/>
                <a:gd name="T7" fmla="*/ 51 h 144"/>
                <a:gd name="T8" fmla="*/ 129 w 145"/>
                <a:gd name="T9" fmla="*/ 45 h 144"/>
                <a:gd name="T10" fmla="*/ 135 w 145"/>
                <a:gd name="T11" fmla="*/ 39 h 144"/>
                <a:gd name="T12" fmla="*/ 130 w 145"/>
                <a:gd name="T13" fmla="*/ 28 h 144"/>
                <a:gd name="T14" fmla="*/ 127 w 145"/>
                <a:gd name="T15" fmla="*/ 27 h 144"/>
                <a:gd name="T16" fmla="*/ 113 w 145"/>
                <a:gd name="T17" fmla="*/ 25 h 144"/>
                <a:gd name="T18" fmla="*/ 117 w 145"/>
                <a:gd name="T19" fmla="*/ 15 h 144"/>
                <a:gd name="T20" fmla="*/ 108 w 145"/>
                <a:gd name="T21" fmla="*/ 9 h 144"/>
                <a:gd name="T22" fmla="*/ 101 w 145"/>
                <a:gd name="T23" fmla="*/ 17 h 144"/>
                <a:gd name="T24" fmla="*/ 92 w 145"/>
                <a:gd name="T25" fmla="*/ 13 h 144"/>
                <a:gd name="T26" fmla="*/ 92 w 145"/>
                <a:gd name="T27" fmla="*/ 2 h 144"/>
                <a:gd name="T28" fmla="*/ 82 w 145"/>
                <a:gd name="T29" fmla="*/ 0 h 144"/>
                <a:gd name="T30" fmla="*/ 78 w 145"/>
                <a:gd name="T31" fmla="*/ 10 h 144"/>
                <a:gd name="T32" fmla="*/ 72 w 145"/>
                <a:gd name="T33" fmla="*/ 10 h 144"/>
                <a:gd name="T34" fmla="*/ 66 w 145"/>
                <a:gd name="T35" fmla="*/ 2 h 144"/>
                <a:gd name="T36" fmla="*/ 63 w 145"/>
                <a:gd name="T37" fmla="*/ 0 h 144"/>
                <a:gd name="T38" fmla="*/ 52 w 145"/>
                <a:gd name="T39" fmla="*/ 4 h 144"/>
                <a:gd name="T40" fmla="*/ 45 w 145"/>
                <a:gd name="T41" fmla="*/ 17 h 144"/>
                <a:gd name="T42" fmla="*/ 38 w 145"/>
                <a:gd name="T43" fmla="*/ 9 h 144"/>
                <a:gd name="T44" fmla="*/ 28 w 145"/>
                <a:gd name="T45" fmla="*/ 14 h 144"/>
                <a:gd name="T46" fmla="*/ 32 w 145"/>
                <a:gd name="T47" fmla="*/ 25 h 144"/>
                <a:gd name="T48" fmla="*/ 18 w 145"/>
                <a:gd name="T49" fmla="*/ 27 h 144"/>
                <a:gd name="T50" fmla="*/ 15 w 145"/>
                <a:gd name="T51" fmla="*/ 28 h 144"/>
                <a:gd name="T52" fmla="*/ 10 w 145"/>
                <a:gd name="T53" fmla="*/ 39 h 144"/>
                <a:gd name="T54" fmla="*/ 14 w 145"/>
                <a:gd name="T55" fmla="*/ 52 h 144"/>
                <a:gd name="T56" fmla="*/ 5 w 145"/>
                <a:gd name="T57" fmla="*/ 51 h 144"/>
                <a:gd name="T58" fmla="*/ 2 w 145"/>
                <a:gd name="T59" fmla="*/ 53 h 144"/>
                <a:gd name="T60" fmla="*/ 2 w 145"/>
                <a:gd name="T61" fmla="*/ 65 h 144"/>
                <a:gd name="T62" fmla="*/ 11 w 145"/>
                <a:gd name="T63" fmla="*/ 77 h 144"/>
                <a:gd name="T64" fmla="*/ 0 w 145"/>
                <a:gd name="T65" fmla="*/ 82 h 144"/>
                <a:gd name="T66" fmla="*/ 5 w 145"/>
                <a:gd name="T67" fmla="*/ 93 h 144"/>
                <a:gd name="T68" fmla="*/ 14 w 145"/>
                <a:gd name="T69" fmla="*/ 91 h 144"/>
                <a:gd name="T70" fmla="*/ 17 w 145"/>
                <a:gd name="T71" fmla="*/ 100 h 144"/>
                <a:gd name="T72" fmla="*/ 10 w 145"/>
                <a:gd name="T73" fmla="*/ 108 h 144"/>
                <a:gd name="T74" fmla="*/ 17 w 145"/>
                <a:gd name="T75" fmla="*/ 117 h 144"/>
                <a:gd name="T76" fmla="*/ 26 w 145"/>
                <a:gd name="T77" fmla="*/ 112 h 144"/>
                <a:gd name="T78" fmla="*/ 28 w 145"/>
                <a:gd name="T79" fmla="*/ 127 h 144"/>
                <a:gd name="T80" fmla="*/ 37 w 145"/>
                <a:gd name="T81" fmla="*/ 135 h 144"/>
                <a:gd name="T82" fmla="*/ 40 w 145"/>
                <a:gd name="T83" fmla="*/ 134 h 144"/>
                <a:gd name="T84" fmla="*/ 53 w 145"/>
                <a:gd name="T85" fmla="*/ 131 h 144"/>
                <a:gd name="T86" fmla="*/ 52 w 145"/>
                <a:gd name="T87" fmla="*/ 140 h 144"/>
                <a:gd name="T88" fmla="*/ 63 w 145"/>
                <a:gd name="T89" fmla="*/ 144 h 144"/>
                <a:gd name="T90" fmla="*/ 66 w 145"/>
                <a:gd name="T91" fmla="*/ 142 h 144"/>
                <a:gd name="T92" fmla="*/ 73 w 145"/>
                <a:gd name="T93" fmla="*/ 134 h 144"/>
                <a:gd name="T94" fmla="*/ 80 w 145"/>
                <a:gd name="T95" fmla="*/ 142 h 144"/>
                <a:gd name="T96" fmla="*/ 82 w 145"/>
                <a:gd name="T97" fmla="*/ 144 h 144"/>
                <a:gd name="T98" fmla="*/ 93 w 145"/>
                <a:gd name="T99" fmla="*/ 140 h 144"/>
                <a:gd name="T100" fmla="*/ 101 w 145"/>
                <a:gd name="T101" fmla="*/ 127 h 144"/>
                <a:gd name="T102" fmla="*/ 108 w 145"/>
                <a:gd name="T103" fmla="*/ 136 h 144"/>
                <a:gd name="T104" fmla="*/ 117 w 145"/>
                <a:gd name="T105" fmla="*/ 130 h 144"/>
                <a:gd name="T106" fmla="*/ 113 w 145"/>
                <a:gd name="T107" fmla="*/ 119 h 144"/>
                <a:gd name="T108" fmla="*/ 128 w 145"/>
                <a:gd name="T109" fmla="*/ 117 h 144"/>
                <a:gd name="T110" fmla="*/ 131 w 145"/>
                <a:gd name="T111" fmla="*/ 117 h 144"/>
                <a:gd name="T112" fmla="*/ 135 w 145"/>
                <a:gd name="T113" fmla="*/ 106 h 144"/>
                <a:gd name="T114" fmla="*/ 132 w 145"/>
                <a:gd name="T115" fmla="*/ 92 h 144"/>
                <a:gd name="T116" fmla="*/ 141 w 145"/>
                <a:gd name="T117" fmla="*/ 93 h 144"/>
                <a:gd name="T118" fmla="*/ 143 w 145"/>
                <a:gd name="T119" fmla="*/ 91 h 144"/>
                <a:gd name="T120" fmla="*/ 143 w 145"/>
                <a:gd name="T121" fmla="*/ 7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5" h="144">
                  <a:moveTo>
                    <a:pt x="143" y="79"/>
                  </a:moveTo>
                  <a:cubicBezTo>
                    <a:pt x="135" y="77"/>
                    <a:pt x="135" y="77"/>
                    <a:pt x="135" y="77"/>
                  </a:cubicBezTo>
                  <a:cubicBezTo>
                    <a:pt x="135" y="74"/>
                    <a:pt x="135" y="70"/>
                    <a:pt x="135" y="67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4" y="65"/>
                    <a:pt x="145" y="64"/>
                    <a:pt x="145" y="63"/>
                  </a:cubicBezTo>
                  <a:cubicBezTo>
                    <a:pt x="145" y="59"/>
                    <a:pt x="144" y="56"/>
                    <a:pt x="143" y="53"/>
                  </a:cubicBezTo>
                  <a:cubicBezTo>
                    <a:pt x="143" y="52"/>
                    <a:pt x="142" y="51"/>
                    <a:pt x="141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50"/>
                    <a:pt x="130" y="48"/>
                    <a:pt x="129" y="45"/>
                  </a:cubicBezTo>
                  <a:cubicBezTo>
                    <a:pt x="128" y="45"/>
                    <a:pt x="128" y="44"/>
                    <a:pt x="128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6" y="38"/>
                    <a:pt x="136" y="37"/>
                    <a:pt x="136" y="36"/>
                  </a:cubicBezTo>
                  <a:cubicBezTo>
                    <a:pt x="134" y="33"/>
                    <a:pt x="132" y="30"/>
                    <a:pt x="130" y="28"/>
                  </a:cubicBezTo>
                  <a:cubicBezTo>
                    <a:pt x="130" y="27"/>
                    <a:pt x="129" y="27"/>
                    <a:pt x="129" y="27"/>
                  </a:cubicBezTo>
                  <a:cubicBezTo>
                    <a:pt x="128" y="27"/>
                    <a:pt x="128" y="27"/>
                    <a:pt x="127" y="27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29"/>
                    <a:pt x="115" y="27"/>
                    <a:pt x="113" y="25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7"/>
                    <a:pt x="118" y="15"/>
                    <a:pt x="117" y="15"/>
                  </a:cubicBezTo>
                  <a:cubicBezTo>
                    <a:pt x="114" y="13"/>
                    <a:pt x="112" y="11"/>
                    <a:pt x="109" y="9"/>
                  </a:cubicBezTo>
                  <a:cubicBezTo>
                    <a:pt x="109" y="9"/>
                    <a:pt x="108" y="9"/>
                    <a:pt x="108" y="9"/>
                  </a:cubicBezTo>
                  <a:cubicBezTo>
                    <a:pt x="107" y="9"/>
                    <a:pt x="106" y="9"/>
                    <a:pt x="106" y="1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98" y="16"/>
                    <a:pt x="96" y="15"/>
                    <a:pt x="93" y="14"/>
                  </a:cubicBezTo>
                  <a:cubicBezTo>
                    <a:pt x="92" y="14"/>
                    <a:pt x="92" y="13"/>
                    <a:pt x="92" y="13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4" y="4"/>
                    <a:pt x="93" y="2"/>
                    <a:pt x="92" y="2"/>
                  </a:cubicBezTo>
                  <a:cubicBezTo>
                    <a:pt x="88" y="1"/>
                    <a:pt x="85" y="1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1"/>
                    <a:pt x="80" y="2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10"/>
                    <a:pt x="74" y="10"/>
                    <a:pt x="72" y="10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1" y="10"/>
                    <a:pt x="69" y="10"/>
                    <a:pt x="68" y="10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1"/>
                    <a:pt x="65" y="0"/>
                    <a:pt x="64" y="0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60" y="0"/>
                    <a:pt x="57" y="1"/>
                    <a:pt x="54" y="2"/>
                  </a:cubicBezTo>
                  <a:cubicBezTo>
                    <a:pt x="53" y="2"/>
                    <a:pt x="52" y="3"/>
                    <a:pt x="52" y="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0" y="14"/>
                    <a:pt x="47" y="15"/>
                    <a:pt x="45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9"/>
                    <a:pt x="38" y="9"/>
                    <a:pt x="38" y="9"/>
                  </a:cubicBezTo>
                  <a:cubicBezTo>
                    <a:pt x="37" y="9"/>
                    <a:pt x="37" y="9"/>
                    <a:pt x="36" y="9"/>
                  </a:cubicBezTo>
                  <a:cubicBezTo>
                    <a:pt x="34" y="11"/>
                    <a:pt x="31" y="12"/>
                    <a:pt x="28" y="14"/>
                  </a:cubicBezTo>
                  <a:cubicBezTo>
                    <a:pt x="27" y="15"/>
                    <a:pt x="27" y="16"/>
                    <a:pt x="28" y="1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0" y="27"/>
                    <a:pt x="28" y="29"/>
                    <a:pt x="25" y="32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7" y="27"/>
                    <a:pt x="17" y="27"/>
                  </a:cubicBezTo>
                  <a:cubicBezTo>
                    <a:pt x="16" y="27"/>
                    <a:pt x="15" y="27"/>
                    <a:pt x="15" y="28"/>
                  </a:cubicBezTo>
                  <a:cubicBezTo>
                    <a:pt x="13" y="30"/>
                    <a:pt x="11" y="33"/>
                    <a:pt x="9" y="36"/>
                  </a:cubicBezTo>
                  <a:cubicBezTo>
                    <a:pt x="9" y="37"/>
                    <a:pt x="9" y="38"/>
                    <a:pt x="10" y="39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6" y="46"/>
                    <a:pt x="15" y="49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4" y="51"/>
                  </a:cubicBezTo>
                  <a:cubicBezTo>
                    <a:pt x="3" y="51"/>
                    <a:pt x="3" y="52"/>
                    <a:pt x="2" y="53"/>
                  </a:cubicBezTo>
                  <a:cubicBezTo>
                    <a:pt x="1" y="56"/>
                    <a:pt x="1" y="60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70"/>
                    <a:pt x="10" y="74"/>
                    <a:pt x="11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0" y="80"/>
                    <a:pt x="0" y="82"/>
                  </a:cubicBezTo>
                  <a:cubicBezTo>
                    <a:pt x="1" y="85"/>
                    <a:pt x="2" y="88"/>
                    <a:pt x="2" y="91"/>
                  </a:cubicBezTo>
                  <a:cubicBezTo>
                    <a:pt x="3" y="92"/>
                    <a:pt x="4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4"/>
                    <a:pt x="16" y="97"/>
                    <a:pt x="17" y="99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9" y="106"/>
                    <a:pt x="9" y="107"/>
                    <a:pt x="10" y="108"/>
                  </a:cubicBezTo>
                  <a:cubicBezTo>
                    <a:pt x="11" y="111"/>
                    <a:pt x="13" y="114"/>
                    <a:pt x="15" y="117"/>
                  </a:cubicBezTo>
                  <a:cubicBezTo>
                    <a:pt x="16" y="117"/>
                    <a:pt x="16" y="117"/>
                    <a:pt x="17" y="117"/>
                  </a:cubicBezTo>
                  <a:cubicBezTo>
                    <a:pt x="17" y="117"/>
                    <a:pt x="18" y="117"/>
                    <a:pt x="18" y="11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8" y="115"/>
                    <a:pt x="30" y="117"/>
                    <a:pt x="33" y="119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7" y="128"/>
                    <a:pt x="27" y="129"/>
                    <a:pt x="28" y="130"/>
                  </a:cubicBezTo>
                  <a:cubicBezTo>
                    <a:pt x="31" y="132"/>
                    <a:pt x="34" y="133"/>
                    <a:pt x="37" y="135"/>
                  </a:cubicBezTo>
                  <a:cubicBezTo>
                    <a:pt x="37" y="135"/>
                    <a:pt x="37" y="135"/>
                    <a:pt x="38" y="135"/>
                  </a:cubicBezTo>
                  <a:cubicBezTo>
                    <a:pt x="38" y="135"/>
                    <a:pt x="39" y="135"/>
                    <a:pt x="40" y="134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7" y="129"/>
                    <a:pt x="50" y="130"/>
                    <a:pt x="53" y="131"/>
                  </a:cubicBezTo>
                  <a:cubicBezTo>
                    <a:pt x="53" y="131"/>
                    <a:pt x="53" y="131"/>
                    <a:pt x="54" y="131"/>
                  </a:cubicBezTo>
                  <a:cubicBezTo>
                    <a:pt x="52" y="140"/>
                    <a:pt x="52" y="140"/>
                    <a:pt x="52" y="140"/>
                  </a:cubicBezTo>
                  <a:cubicBezTo>
                    <a:pt x="52" y="141"/>
                    <a:pt x="53" y="142"/>
                    <a:pt x="54" y="142"/>
                  </a:cubicBezTo>
                  <a:cubicBezTo>
                    <a:pt x="57" y="143"/>
                    <a:pt x="60" y="144"/>
                    <a:pt x="63" y="144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65" y="144"/>
                    <a:pt x="66" y="143"/>
                    <a:pt x="66" y="142"/>
                  </a:cubicBezTo>
                  <a:cubicBezTo>
                    <a:pt x="68" y="134"/>
                    <a:pt x="68" y="134"/>
                    <a:pt x="68" y="134"/>
                  </a:cubicBezTo>
                  <a:cubicBezTo>
                    <a:pt x="70" y="134"/>
                    <a:pt x="71" y="134"/>
                    <a:pt x="73" y="134"/>
                  </a:cubicBezTo>
                  <a:cubicBezTo>
                    <a:pt x="75" y="134"/>
                    <a:pt x="76" y="134"/>
                    <a:pt x="78" y="13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3"/>
                    <a:pt x="81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5" y="144"/>
                    <a:pt x="89" y="143"/>
                    <a:pt x="92" y="142"/>
                  </a:cubicBezTo>
                  <a:cubicBezTo>
                    <a:pt x="93" y="142"/>
                    <a:pt x="94" y="141"/>
                    <a:pt x="93" y="140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5" y="130"/>
                    <a:pt x="98" y="129"/>
                    <a:pt x="101" y="127"/>
                  </a:cubicBezTo>
                  <a:cubicBezTo>
                    <a:pt x="106" y="135"/>
                    <a:pt x="106" y="135"/>
                    <a:pt x="106" y="135"/>
                  </a:cubicBezTo>
                  <a:cubicBezTo>
                    <a:pt x="106" y="135"/>
                    <a:pt x="107" y="136"/>
                    <a:pt x="108" y="136"/>
                  </a:cubicBezTo>
                  <a:cubicBezTo>
                    <a:pt x="108" y="136"/>
                    <a:pt x="109" y="135"/>
                    <a:pt x="109" y="135"/>
                  </a:cubicBezTo>
                  <a:cubicBezTo>
                    <a:pt x="112" y="134"/>
                    <a:pt x="115" y="132"/>
                    <a:pt x="117" y="130"/>
                  </a:cubicBezTo>
                  <a:cubicBezTo>
                    <a:pt x="118" y="129"/>
                    <a:pt x="118" y="128"/>
                    <a:pt x="118" y="127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6" y="117"/>
                    <a:pt x="118" y="115"/>
                    <a:pt x="120" y="11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7"/>
                    <a:pt x="128" y="118"/>
                    <a:pt x="129" y="118"/>
                  </a:cubicBezTo>
                  <a:cubicBezTo>
                    <a:pt x="129" y="118"/>
                    <a:pt x="130" y="117"/>
                    <a:pt x="131" y="117"/>
                  </a:cubicBezTo>
                  <a:cubicBezTo>
                    <a:pt x="133" y="114"/>
                    <a:pt x="134" y="111"/>
                    <a:pt x="136" y="109"/>
                  </a:cubicBezTo>
                  <a:cubicBezTo>
                    <a:pt x="137" y="108"/>
                    <a:pt x="136" y="106"/>
                    <a:pt x="135" y="106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29" y="98"/>
                    <a:pt x="131" y="95"/>
                    <a:pt x="132" y="92"/>
                  </a:cubicBezTo>
                  <a:cubicBezTo>
                    <a:pt x="132" y="92"/>
                    <a:pt x="132" y="92"/>
                    <a:pt x="132" y="91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2" y="93"/>
                    <a:pt x="143" y="92"/>
                    <a:pt x="143" y="91"/>
                  </a:cubicBezTo>
                  <a:cubicBezTo>
                    <a:pt x="144" y="88"/>
                    <a:pt x="145" y="85"/>
                    <a:pt x="145" y="82"/>
                  </a:cubicBezTo>
                  <a:cubicBezTo>
                    <a:pt x="145" y="80"/>
                    <a:pt x="145" y="79"/>
                    <a:pt x="143" y="79"/>
                  </a:cubicBezTo>
                  <a:close/>
                </a:path>
              </a:pathLst>
            </a:custGeom>
            <a:solidFill>
              <a:srgbClr val="0F3F8F"/>
            </a:solidFill>
            <a:ln w="19050" cap="rnd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xmlns="" id="{43DA15C9-EC25-4A8F-8B2C-758AA5B68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7169" y="6869266"/>
              <a:ext cx="4369623" cy="4314844"/>
            </a:xfrm>
            <a:custGeom>
              <a:avLst/>
              <a:gdLst>
                <a:gd name="T0" fmla="*/ 135 w 146"/>
                <a:gd name="T1" fmla="*/ 77 h 144"/>
                <a:gd name="T2" fmla="*/ 144 w 146"/>
                <a:gd name="T3" fmla="*/ 65 h 144"/>
                <a:gd name="T4" fmla="*/ 143 w 146"/>
                <a:gd name="T5" fmla="*/ 53 h 144"/>
                <a:gd name="T6" fmla="*/ 141 w 146"/>
                <a:gd name="T7" fmla="*/ 51 h 144"/>
                <a:gd name="T8" fmla="*/ 129 w 146"/>
                <a:gd name="T9" fmla="*/ 45 h 144"/>
                <a:gd name="T10" fmla="*/ 135 w 146"/>
                <a:gd name="T11" fmla="*/ 39 h 144"/>
                <a:gd name="T12" fmla="*/ 131 w 146"/>
                <a:gd name="T13" fmla="*/ 27 h 144"/>
                <a:gd name="T14" fmla="*/ 128 w 146"/>
                <a:gd name="T15" fmla="*/ 27 h 144"/>
                <a:gd name="T16" fmla="*/ 113 w 146"/>
                <a:gd name="T17" fmla="*/ 25 h 144"/>
                <a:gd name="T18" fmla="*/ 117 w 146"/>
                <a:gd name="T19" fmla="*/ 14 h 144"/>
                <a:gd name="T20" fmla="*/ 108 w 146"/>
                <a:gd name="T21" fmla="*/ 9 h 144"/>
                <a:gd name="T22" fmla="*/ 101 w 146"/>
                <a:gd name="T23" fmla="*/ 17 h 144"/>
                <a:gd name="T24" fmla="*/ 92 w 146"/>
                <a:gd name="T25" fmla="*/ 13 h 144"/>
                <a:gd name="T26" fmla="*/ 92 w 146"/>
                <a:gd name="T27" fmla="*/ 2 h 144"/>
                <a:gd name="T28" fmla="*/ 82 w 146"/>
                <a:gd name="T29" fmla="*/ 0 h 144"/>
                <a:gd name="T30" fmla="*/ 78 w 146"/>
                <a:gd name="T31" fmla="*/ 10 h 144"/>
                <a:gd name="T32" fmla="*/ 73 w 146"/>
                <a:gd name="T33" fmla="*/ 10 h 144"/>
                <a:gd name="T34" fmla="*/ 66 w 146"/>
                <a:gd name="T35" fmla="*/ 1 h 144"/>
                <a:gd name="T36" fmla="*/ 64 w 146"/>
                <a:gd name="T37" fmla="*/ 0 h 144"/>
                <a:gd name="T38" fmla="*/ 52 w 146"/>
                <a:gd name="T39" fmla="*/ 4 h 144"/>
                <a:gd name="T40" fmla="*/ 45 w 146"/>
                <a:gd name="T41" fmla="*/ 17 h 144"/>
                <a:gd name="T42" fmla="*/ 38 w 146"/>
                <a:gd name="T43" fmla="*/ 8 h 144"/>
                <a:gd name="T44" fmla="*/ 29 w 146"/>
                <a:gd name="T45" fmla="*/ 14 h 144"/>
                <a:gd name="T46" fmla="*/ 33 w 146"/>
                <a:gd name="T47" fmla="*/ 25 h 144"/>
                <a:gd name="T48" fmla="*/ 18 w 146"/>
                <a:gd name="T49" fmla="*/ 27 h 144"/>
                <a:gd name="T50" fmla="*/ 15 w 146"/>
                <a:gd name="T51" fmla="*/ 27 h 144"/>
                <a:gd name="T52" fmla="*/ 10 w 146"/>
                <a:gd name="T53" fmla="*/ 38 h 144"/>
                <a:gd name="T54" fmla="*/ 14 w 146"/>
                <a:gd name="T55" fmla="*/ 52 h 144"/>
                <a:gd name="T56" fmla="*/ 5 w 146"/>
                <a:gd name="T57" fmla="*/ 51 h 144"/>
                <a:gd name="T58" fmla="*/ 3 w 146"/>
                <a:gd name="T59" fmla="*/ 53 h 144"/>
                <a:gd name="T60" fmla="*/ 2 w 146"/>
                <a:gd name="T61" fmla="*/ 65 h 144"/>
                <a:gd name="T62" fmla="*/ 11 w 146"/>
                <a:gd name="T63" fmla="*/ 77 h 144"/>
                <a:gd name="T64" fmla="*/ 1 w 146"/>
                <a:gd name="T65" fmla="*/ 81 h 144"/>
                <a:gd name="T66" fmla="*/ 5 w 146"/>
                <a:gd name="T67" fmla="*/ 92 h 144"/>
                <a:gd name="T68" fmla="*/ 14 w 146"/>
                <a:gd name="T69" fmla="*/ 91 h 144"/>
                <a:gd name="T70" fmla="*/ 18 w 146"/>
                <a:gd name="T71" fmla="*/ 100 h 144"/>
                <a:gd name="T72" fmla="*/ 10 w 146"/>
                <a:gd name="T73" fmla="*/ 108 h 144"/>
                <a:gd name="T74" fmla="*/ 17 w 146"/>
                <a:gd name="T75" fmla="*/ 117 h 144"/>
                <a:gd name="T76" fmla="*/ 26 w 146"/>
                <a:gd name="T77" fmla="*/ 112 h 144"/>
                <a:gd name="T78" fmla="*/ 28 w 146"/>
                <a:gd name="T79" fmla="*/ 126 h 144"/>
                <a:gd name="T80" fmla="*/ 37 w 146"/>
                <a:gd name="T81" fmla="*/ 135 h 144"/>
                <a:gd name="T82" fmla="*/ 40 w 146"/>
                <a:gd name="T83" fmla="*/ 134 h 144"/>
                <a:gd name="T84" fmla="*/ 53 w 146"/>
                <a:gd name="T85" fmla="*/ 130 h 144"/>
                <a:gd name="T86" fmla="*/ 52 w 146"/>
                <a:gd name="T87" fmla="*/ 139 h 144"/>
                <a:gd name="T88" fmla="*/ 64 w 146"/>
                <a:gd name="T89" fmla="*/ 144 h 144"/>
                <a:gd name="T90" fmla="*/ 66 w 146"/>
                <a:gd name="T91" fmla="*/ 142 h 144"/>
                <a:gd name="T92" fmla="*/ 73 w 146"/>
                <a:gd name="T93" fmla="*/ 134 h 144"/>
                <a:gd name="T94" fmla="*/ 80 w 146"/>
                <a:gd name="T95" fmla="*/ 142 h 144"/>
                <a:gd name="T96" fmla="*/ 82 w 146"/>
                <a:gd name="T97" fmla="*/ 144 h 144"/>
                <a:gd name="T98" fmla="*/ 94 w 146"/>
                <a:gd name="T99" fmla="*/ 139 h 144"/>
                <a:gd name="T100" fmla="*/ 101 w 146"/>
                <a:gd name="T101" fmla="*/ 127 h 144"/>
                <a:gd name="T102" fmla="*/ 108 w 146"/>
                <a:gd name="T103" fmla="*/ 135 h 144"/>
                <a:gd name="T104" fmla="*/ 118 w 146"/>
                <a:gd name="T105" fmla="*/ 130 h 144"/>
                <a:gd name="T106" fmla="*/ 113 w 146"/>
                <a:gd name="T107" fmla="*/ 119 h 144"/>
                <a:gd name="T108" fmla="*/ 128 w 146"/>
                <a:gd name="T109" fmla="*/ 117 h 144"/>
                <a:gd name="T110" fmla="*/ 131 w 146"/>
                <a:gd name="T111" fmla="*/ 116 h 144"/>
                <a:gd name="T112" fmla="*/ 136 w 146"/>
                <a:gd name="T113" fmla="*/ 105 h 144"/>
                <a:gd name="T114" fmla="*/ 132 w 146"/>
                <a:gd name="T115" fmla="*/ 92 h 144"/>
                <a:gd name="T116" fmla="*/ 141 w 146"/>
                <a:gd name="T117" fmla="*/ 92 h 144"/>
                <a:gd name="T118" fmla="*/ 144 w 146"/>
                <a:gd name="T119" fmla="*/ 91 h 144"/>
                <a:gd name="T120" fmla="*/ 144 w 146"/>
                <a:gd name="T121" fmla="*/ 7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6" h="144">
                  <a:moveTo>
                    <a:pt x="144" y="79"/>
                  </a:moveTo>
                  <a:cubicBezTo>
                    <a:pt x="135" y="77"/>
                    <a:pt x="135" y="77"/>
                    <a:pt x="135" y="77"/>
                  </a:cubicBezTo>
                  <a:cubicBezTo>
                    <a:pt x="135" y="73"/>
                    <a:pt x="135" y="70"/>
                    <a:pt x="135" y="67"/>
                  </a:cubicBezTo>
                  <a:cubicBezTo>
                    <a:pt x="144" y="65"/>
                    <a:pt x="144" y="65"/>
                    <a:pt x="144" y="65"/>
                  </a:cubicBezTo>
                  <a:cubicBezTo>
                    <a:pt x="145" y="65"/>
                    <a:pt x="146" y="64"/>
                    <a:pt x="145" y="62"/>
                  </a:cubicBezTo>
                  <a:cubicBezTo>
                    <a:pt x="145" y="59"/>
                    <a:pt x="144" y="56"/>
                    <a:pt x="143" y="53"/>
                  </a:cubicBezTo>
                  <a:cubicBezTo>
                    <a:pt x="143" y="52"/>
                    <a:pt x="142" y="51"/>
                    <a:pt x="141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50"/>
                    <a:pt x="130" y="47"/>
                    <a:pt x="129" y="45"/>
                  </a:cubicBezTo>
                  <a:cubicBezTo>
                    <a:pt x="129" y="44"/>
                    <a:pt x="128" y="44"/>
                    <a:pt x="128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6" y="38"/>
                    <a:pt x="137" y="37"/>
                    <a:pt x="136" y="36"/>
                  </a:cubicBezTo>
                  <a:cubicBezTo>
                    <a:pt x="134" y="33"/>
                    <a:pt x="133" y="30"/>
                    <a:pt x="131" y="27"/>
                  </a:cubicBezTo>
                  <a:cubicBezTo>
                    <a:pt x="130" y="27"/>
                    <a:pt x="130" y="27"/>
                    <a:pt x="129" y="27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29"/>
                    <a:pt x="116" y="27"/>
                    <a:pt x="113" y="25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9" y="16"/>
                    <a:pt x="118" y="15"/>
                    <a:pt x="117" y="14"/>
                  </a:cubicBezTo>
                  <a:cubicBezTo>
                    <a:pt x="115" y="12"/>
                    <a:pt x="112" y="10"/>
                    <a:pt x="109" y="9"/>
                  </a:cubicBezTo>
                  <a:cubicBezTo>
                    <a:pt x="109" y="9"/>
                    <a:pt x="108" y="9"/>
                    <a:pt x="108" y="9"/>
                  </a:cubicBezTo>
                  <a:cubicBezTo>
                    <a:pt x="107" y="9"/>
                    <a:pt x="107" y="9"/>
                    <a:pt x="106" y="1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99" y="15"/>
                    <a:pt x="96" y="14"/>
                    <a:pt x="93" y="13"/>
                  </a:cubicBezTo>
                  <a:cubicBezTo>
                    <a:pt x="93" y="13"/>
                    <a:pt x="92" y="13"/>
                    <a:pt x="92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3"/>
                    <a:pt x="93" y="2"/>
                    <a:pt x="92" y="2"/>
                  </a:cubicBezTo>
                  <a:cubicBezTo>
                    <a:pt x="89" y="1"/>
                    <a:pt x="86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0"/>
                    <a:pt x="80" y="2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10"/>
                    <a:pt x="75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10"/>
                    <a:pt x="70" y="10"/>
                    <a:pt x="68" y="1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0" y="0"/>
                    <a:pt x="57" y="1"/>
                    <a:pt x="54" y="2"/>
                  </a:cubicBezTo>
                  <a:cubicBezTo>
                    <a:pt x="53" y="2"/>
                    <a:pt x="52" y="3"/>
                    <a:pt x="52" y="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1" y="14"/>
                    <a:pt x="48" y="15"/>
                    <a:pt x="45" y="1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9"/>
                    <a:pt x="39" y="8"/>
                    <a:pt x="38" y="8"/>
                  </a:cubicBezTo>
                  <a:cubicBezTo>
                    <a:pt x="38" y="8"/>
                    <a:pt x="37" y="8"/>
                    <a:pt x="37" y="9"/>
                  </a:cubicBezTo>
                  <a:cubicBezTo>
                    <a:pt x="34" y="10"/>
                    <a:pt x="31" y="12"/>
                    <a:pt x="29" y="14"/>
                  </a:cubicBezTo>
                  <a:cubicBezTo>
                    <a:pt x="28" y="15"/>
                    <a:pt x="27" y="16"/>
                    <a:pt x="28" y="17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0" y="27"/>
                    <a:pt x="28" y="29"/>
                    <a:pt x="26" y="3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7" y="26"/>
                    <a:pt x="17" y="26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3" y="30"/>
                    <a:pt x="11" y="33"/>
                    <a:pt x="10" y="35"/>
                  </a:cubicBezTo>
                  <a:cubicBezTo>
                    <a:pt x="9" y="36"/>
                    <a:pt x="9" y="38"/>
                    <a:pt x="10" y="3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6" y="46"/>
                    <a:pt x="15" y="49"/>
                    <a:pt x="14" y="52"/>
                  </a:cubicBezTo>
                  <a:cubicBezTo>
                    <a:pt x="14" y="52"/>
                    <a:pt x="14" y="52"/>
                    <a:pt x="14" y="53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3" y="52"/>
                    <a:pt x="3" y="53"/>
                  </a:cubicBezTo>
                  <a:cubicBezTo>
                    <a:pt x="2" y="56"/>
                    <a:pt x="1" y="59"/>
                    <a:pt x="1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70"/>
                    <a:pt x="11" y="73"/>
                    <a:pt x="11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1" y="80"/>
                    <a:pt x="1" y="81"/>
                  </a:cubicBezTo>
                  <a:cubicBezTo>
                    <a:pt x="1" y="84"/>
                    <a:pt x="2" y="88"/>
                    <a:pt x="3" y="91"/>
                  </a:cubicBezTo>
                  <a:cubicBezTo>
                    <a:pt x="3" y="92"/>
                    <a:pt x="4" y="92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4"/>
                    <a:pt x="16" y="96"/>
                    <a:pt x="17" y="99"/>
                  </a:cubicBezTo>
                  <a:cubicBezTo>
                    <a:pt x="17" y="99"/>
                    <a:pt x="18" y="100"/>
                    <a:pt x="18" y="100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0" y="106"/>
                    <a:pt x="9" y="107"/>
                    <a:pt x="10" y="108"/>
                  </a:cubicBezTo>
                  <a:cubicBezTo>
                    <a:pt x="12" y="111"/>
                    <a:pt x="13" y="114"/>
                    <a:pt x="15" y="116"/>
                  </a:cubicBezTo>
                  <a:cubicBezTo>
                    <a:pt x="16" y="117"/>
                    <a:pt x="17" y="117"/>
                    <a:pt x="17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8" y="114"/>
                    <a:pt x="30" y="117"/>
                    <a:pt x="33" y="119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8" y="127"/>
                    <a:pt x="28" y="129"/>
                    <a:pt x="29" y="129"/>
                  </a:cubicBezTo>
                  <a:cubicBezTo>
                    <a:pt x="31" y="131"/>
                    <a:pt x="34" y="133"/>
                    <a:pt x="37" y="135"/>
                  </a:cubicBezTo>
                  <a:cubicBezTo>
                    <a:pt x="37" y="135"/>
                    <a:pt x="38" y="135"/>
                    <a:pt x="38" y="135"/>
                  </a:cubicBezTo>
                  <a:cubicBezTo>
                    <a:pt x="39" y="135"/>
                    <a:pt x="39" y="135"/>
                    <a:pt x="40" y="134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8" y="128"/>
                    <a:pt x="50" y="129"/>
                    <a:pt x="53" y="130"/>
                  </a:cubicBezTo>
                  <a:cubicBezTo>
                    <a:pt x="53" y="130"/>
                    <a:pt x="54" y="130"/>
                    <a:pt x="54" y="131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2" y="140"/>
                    <a:pt x="53" y="142"/>
                    <a:pt x="54" y="142"/>
                  </a:cubicBezTo>
                  <a:cubicBezTo>
                    <a:pt x="57" y="143"/>
                    <a:pt x="61" y="143"/>
                    <a:pt x="64" y="144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65" y="144"/>
                    <a:pt x="66" y="143"/>
                    <a:pt x="66" y="142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0" y="134"/>
                    <a:pt x="72" y="134"/>
                    <a:pt x="73" y="134"/>
                  </a:cubicBezTo>
                  <a:cubicBezTo>
                    <a:pt x="75" y="134"/>
                    <a:pt x="76" y="134"/>
                    <a:pt x="78" y="133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3"/>
                    <a:pt x="81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6" y="143"/>
                    <a:pt x="89" y="143"/>
                    <a:pt x="92" y="142"/>
                  </a:cubicBezTo>
                  <a:cubicBezTo>
                    <a:pt x="93" y="142"/>
                    <a:pt x="94" y="141"/>
                    <a:pt x="94" y="139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5" y="130"/>
                    <a:pt x="98" y="129"/>
                    <a:pt x="101" y="127"/>
                  </a:cubicBezTo>
                  <a:cubicBezTo>
                    <a:pt x="106" y="134"/>
                    <a:pt x="106" y="134"/>
                    <a:pt x="106" y="134"/>
                  </a:cubicBezTo>
                  <a:cubicBezTo>
                    <a:pt x="107" y="135"/>
                    <a:pt x="107" y="135"/>
                    <a:pt x="108" y="135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12" y="133"/>
                    <a:pt x="115" y="131"/>
                    <a:pt x="118" y="130"/>
                  </a:cubicBezTo>
                  <a:cubicBezTo>
                    <a:pt x="118" y="129"/>
                    <a:pt x="119" y="128"/>
                    <a:pt x="118" y="127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6" y="117"/>
                    <a:pt x="118" y="115"/>
                    <a:pt x="120" y="11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7"/>
                    <a:pt x="129" y="117"/>
                    <a:pt x="129" y="117"/>
                  </a:cubicBezTo>
                  <a:cubicBezTo>
                    <a:pt x="130" y="117"/>
                    <a:pt x="130" y="117"/>
                    <a:pt x="131" y="116"/>
                  </a:cubicBezTo>
                  <a:cubicBezTo>
                    <a:pt x="133" y="114"/>
                    <a:pt x="135" y="111"/>
                    <a:pt x="136" y="108"/>
                  </a:cubicBezTo>
                  <a:cubicBezTo>
                    <a:pt x="137" y="107"/>
                    <a:pt x="137" y="106"/>
                    <a:pt x="136" y="105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30" y="97"/>
                    <a:pt x="131" y="95"/>
                    <a:pt x="132" y="92"/>
                  </a:cubicBezTo>
                  <a:cubicBezTo>
                    <a:pt x="132" y="92"/>
                    <a:pt x="132" y="91"/>
                    <a:pt x="132" y="91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2" y="92"/>
                    <a:pt x="143" y="92"/>
                    <a:pt x="144" y="91"/>
                  </a:cubicBezTo>
                  <a:cubicBezTo>
                    <a:pt x="144" y="88"/>
                    <a:pt x="145" y="84"/>
                    <a:pt x="145" y="81"/>
                  </a:cubicBezTo>
                  <a:cubicBezTo>
                    <a:pt x="146" y="80"/>
                    <a:pt x="145" y="79"/>
                    <a:pt x="144" y="79"/>
                  </a:cubicBezTo>
                  <a:close/>
                </a:path>
              </a:pathLst>
            </a:custGeom>
            <a:solidFill>
              <a:schemeClr val="accent4"/>
            </a:solidFill>
            <a:ln w="19050" cap="rnd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xmlns="" id="{5242F9F2-4B05-4927-A886-36CBDB33A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6545" y="3635229"/>
              <a:ext cx="4369623" cy="4314844"/>
            </a:xfrm>
            <a:custGeom>
              <a:avLst/>
              <a:gdLst>
                <a:gd name="T0" fmla="*/ 135 w 146"/>
                <a:gd name="T1" fmla="*/ 77 h 144"/>
                <a:gd name="T2" fmla="*/ 144 w 146"/>
                <a:gd name="T3" fmla="*/ 65 h 144"/>
                <a:gd name="T4" fmla="*/ 143 w 146"/>
                <a:gd name="T5" fmla="*/ 53 h 144"/>
                <a:gd name="T6" fmla="*/ 141 w 146"/>
                <a:gd name="T7" fmla="*/ 51 h 144"/>
                <a:gd name="T8" fmla="*/ 129 w 146"/>
                <a:gd name="T9" fmla="*/ 45 h 144"/>
                <a:gd name="T10" fmla="*/ 135 w 146"/>
                <a:gd name="T11" fmla="*/ 39 h 144"/>
                <a:gd name="T12" fmla="*/ 131 w 146"/>
                <a:gd name="T13" fmla="*/ 27 h 144"/>
                <a:gd name="T14" fmla="*/ 128 w 146"/>
                <a:gd name="T15" fmla="*/ 27 h 144"/>
                <a:gd name="T16" fmla="*/ 113 w 146"/>
                <a:gd name="T17" fmla="*/ 25 h 144"/>
                <a:gd name="T18" fmla="*/ 117 w 146"/>
                <a:gd name="T19" fmla="*/ 14 h 144"/>
                <a:gd name="T20" fmla="*/ 108 w 146"/>
                <a:gd name="T21" fmla="*/ 9 h 144"/>
                <a:gd name="T22" fmla="*/ 101 w 146"/>
                <a:gd name="T23" fmla="*/ 17 h 144"/>
                <a:gd name="T24" fmla="*/ 92 w 146"/>
                <a:gd name="T25" fmla="*/ 13 h 144"/>
                <a:gd name="T26" fmla="*/ 92 w 146"/>
                <a:gd name="T27" fmla="*/ 2 h 144"/>
                <a:gd name="T28" fmla="*/ 82 w 146"/>
                <a:gd name="T29" fmla="*/ 0 h 144"/>
                <a:gd name="T30" fmla="*/ 78 w 146"/>
                <a:gd name="T31" fmla="*/ 10 h 144"/>
                <a:gd name="T32" fmla="*/ 73 w 146"/>
                <a:gd name="T33" fmla="*/ 10 h 144"/>
                <a:gd name="T34" fmla="*/ 66 w 146"/>
                <a:gd name="T35" fmla="*/ 1 h 144"/>
                <a:gd name="T36" fmla="*/ 64 w 146"/>
                <a:gd name="T37" fmla="*/ 0 h 144"/>
                <a:gd name="T38" fmla="*/ 52 w 146"/>
                <a:gd name="T39" fmla="*/ 4 h 144"/>
                <a:gd name="T40" fmla="*/ 45 w 146"/>
                <a:gd name="T41" fmla="*/ 17 h 144"/>
                <a:gd name="T42" fmla="*/ 38 w 146"/>
                <a:gd name="T43" fmla="*/ 8 h 144"/>
                <a:gd name="T44" fmla="*/ 29 w 146"/>
                <a:gd name="T45" fmla="*/ 14 h 144"/>
                <a:gd name="T46" fmla="*/ 33 w 146"/>
                <a:gd name="T47" fmla="*/ 25 h 144"/>
                <a:gd name="T48" fmla="*/ 18 w 146"/>
                <a:gd name="T49" fmla="*/ 27 h 144"/>
                <a:gd name="T50" fmla="*/ 15 w 146"/>
                <a:gd name="T51" fmla="*/ 27 h 144"/>
                <a:gd name="T52" fmla="*/ 10 w 146"/>
                <a:gd name="T53" fmla="*/ 38 h 144"/>
                <a:gd name="T54" fmla="*/ 14 w 146"/>
                <a:gd name="T55" fmla="*/ 52 h 144"/>
                <a:gd name="T56" fmla="*/ 5 w 146"/>
                <a:gd name="T57" fmla="*/ 51 h 144"/>
                <a:gd name="T58" fmla="*/ 3 w 146"/>
                <a:gd name="T59" fmla="*/ 53 h 144"/>
                <a:gd name="T60" fmla="*/ 2 w 146"/>
                <a:gd name="T61" fmla="*/ 65 h 144"/>
                <a:gd name="T62" fmla="*/ 11 w 146"/>
                <a:gd name="T63" fmla="*/ 77 h 144"/>
                <a:gd name="T64" fmla="*/ 1 w 146"/>
                <a:gd name="T65" fmla="*/ 81 h 144"/>
                <a:gd name="T66" fmla="*/ 5 w 146"/>
                <a:gd name="T67" fmla="*/ 92 h 144"/>
                <a:gd name="T68" fmla="*/ 14 w 146"/>
                <a:gd name="T69" fmla="*/ 91 h 144"/>
                <a:gd name="T70" fmla="*/ 18 w 146"/>
                <a:gd name="T71" fmla="*/ 100 h 144"/>
                <a:gd name="T72" fmla="*/ 10 w 146"/>
                <a:gd name="T73" fmla="*/ 108 h 144"/>
                <a:gd name="T74" fmla="*/ 17 w 146"/>
                <a:gd name="T75" fmla="*/ 117 h 144"/>
                <a:gd name="T76" fmla="*/ 26 w 146"/>
                <a:gd name="T77" fmla="*/ 112 h 144"/>
                <a:gd name="T78" fmla="*/ 28 w 146"/>
                <a:gd name="T79" fmla="*/ 126 h 144"/>
                <a:gd name="T80" fmla="*/ 37 w 146"/>
                <a:gd name="T81" fmla="*/ 135 h 144"/>
                <a:gd name="T82" fmla="*/ 40 w 146"/>
                <a:gd name="T83" fmla="*/ 134 h 144"/>
                <a:gd name="T84" fmla="*/ 53 w 146"/>
                <a:gd name="T85" fmla="*/ 130 h 144"/>
                <a:gd name="T86" fmla="*/ 52 w 146"/>
                <a:gd name="T87" fmla="*/ 139 h 144"/>
                <a:gd name="T88" fmla="*/ 64 w 146"/>
                <a:gd name="T89" fmla="*/ 144 h 144"/>
                <a:gd name="T90" fmla="*/ 66 w 146"/>
                <a:gd name="T91" fmla="*/ 142 h 144"/>
                <a:gd name="T92" fmla="*/ 73 w 146"/>
                <a:gd name="T93" fmla="*/ 134 h 144"/>
                <a:gd name="T94" fmla="*/ 80 w 146"/>
                <a:gd name="T95" fmla="*/ 142 h 144"/>
                <a:gd name="T96" fmla="*/ 82 w 146"/>
                <a:gd name="T97" fmla="*/ 144 h 144"/>
                <a:gd name="T98" fmla="*/ 94 w 146"/>
                <a:gd name="T99" fmla="*/ 139 h 144"/>
                <a:gd name="T100" fmla="*/ 101 w 146"/>
                <a:gd name="T101" fmla="*/ 127 h 144"/>
                <a:gd name="T102" fmla="*/ 108 w 146"/>
                <a:gd name="T103" fmla="*/ 135 h 144"/>
                <a:gd name="T104" fmla="*/ 118 w 146"/>
                <a:gd name="T105" fmla="*/ 130 h 144"/>
                <a:gd name="T106" fmla="*/ 113 w 146"/>
                <a:gd name="T107" fmla="*/ 119 h 144"/>
                <a:gd name="T108" fmla="*/ 128 w 146"/>
                <a:gd name="T109" fmla="*/ 117 h 144"/>
                <a:gd name="T110" fmla="*/ 131 w 146"/>
                <a:gd name="T111" fmla="*/ 116 h 144"/>
                <a:gd name="T112" fmla="*/ 136 w 146"/>
                <a:gd name="T113" fmla="*/ 105 h 144"/>
                <a:gd name="T114" fmla="*/ 132 w 146"/>
                <a:gd name="T115" fmla="*/ 92 h 144"/>
                <a:gd name="T116" fmla="*/ 141 w 146"/>
                <a:gd name="T117" fmla="*/ 92 h 144"/>
                <a:gd name="T118" fmla="*/ 144 w 146"/>
                <a:gd name="T119" fmla="*/ 91 h 144"/>
                <a:gd name="T120" fmla="*/ 144 w 146"/>
                <a:gd name="T121" fmla="*/ 7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6" h="144">
                  <a:moveTo>
                    <a:pt x="144" y="79"/>
                  </a:moveTo>
                  <a:cubicBezTo>
                    <a:pt x="135" y="77"/>
                    <a:pt x="135" y="77"/>
                    <a:pt x="135" y="77"/>
                  </a:cubicBezTo>
                  <a:cubicBezTo>
                    <a:pt x="135" y="73"/>
                    <a:pt x="135" y="70"/>
                    <a:pt x="135" y="67"/>
                  </a:cubicBezTo>
                  <a:cubicBezTo>
                    <a:pt x="144" y="65"/>
                    <a:pt x="144" y="65"/>
                    <a:pt x="144" y="65"/>
                  </a:cubicBezTo>
                  <a:cubicBezTo>
                    <a:pt x="145" y="65"/>
                    <a:pt x="146" y="64"/>
                    <a:pt x="145" y="62"/>
                  </a:cubicBezTo>
                  <a:cubicBezTo>
                    <a:pt x="145" y="59"/>
                    <a:pt x="144" y="56"/>
                    <a:pt x="143" y="53"/>
                  </a:cubicBezTo>
                  <a:cubicBezTo>
                    <a:pt x="143" y="52"/>
                    <a:pt x="142" y="51"/>
                    <a:pt x="141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50"/>
                    <a:pt x="130" y="47"/>
                    <a:pt x="129" y="45"/>
                  </a:cubicBezTo>
                  <a:cubicBezTo>
                    <a:pt x="129" y="44"/>
                    <a:pt x="128" y="44"/>
                    <a:pt x="128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6" y="38"/>
                    <a:pt x="137" y="37"/>
                    <a:pt x="136" y="36"/>
                  </a:cubicBezTo>
                  <a:cubicBezTo>
                    <a:pt x="134" y="33"/>
                    <a:pt x="133" y="30"/>
                    <a:pt x="131" y="27"/>
                  </a:cubicBezTo>
                  <a:cubicBezTo>
                    <a:pt x="130" y="27"/>
                    <a:pt x="130" y="27"/>
                    <a:pt x="129" y="27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29"/>
                    <a:pt x="116" y="27"/>
                    <a:pt x="113" y="25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9" y="16"/>
                    <a:pt x="118" y="15"/>
                    <a:pt x="117" y="14"/>
                  </a:cubicBezTo>
                  <a:cubicBezTo>
                    <a:pt x="115" y="12"/>
                    <a:pt x="112" y="10"/>
                    <a:pt x="109" y="9"/>
                  </a:cubicBezTo>
                  <a:cubicBezTo>
                    <a:pt x="109" y="9"/>
                    <a:pt x="108" y="9"/>
                    <a:pt x="108" y="9"/>
                  </a:cubicBezTo>
                  <a:cubicBezTo>
                    <a:pt x="107" y="9"/>
                    <a:pt x="107" y="9"/>
                    <a:pt x="106" y="1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99" y="15"/>
                    <a:pt x="96" y="14"/>
                    <a:pt x="93" y="13"/>
                  </a:cubicBezTo>
                  <a:cubicBezTo>
                    <a:pt x="93" y="13"/>
                    <a:pt x="92" y="13"/>
                    <a:pt x="92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3"/>
                    <a:pt x="93" y="2"/>
                    <a:pt x="92" y="2"/>
                  </a:cubicBezTo>
                  <a:cubicBezTo>
                    <a:pt x="89" y="1"/>
                    <a:pt x="86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0"/>
                    <a:pt x="80" y="2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10"/>
                    <a:pt x="75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10"/>
                    <a:pt x="70" y="10"/>
                    <a:pt x="68" y="1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0" y="0"/>
                    <a:pt x="57" y="1"/>
                    <a:pt x="54" y="2"/>
                  </a:cubicBezTo>
                  <a:cubicBezTo>
                    <a:pt x="53" y="2"/>
                    <a:pt x="52" y="3"/>
                    <a:pt x="52" y="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1" y="14"/>
                    <a:pt x="48" y="15"/>
                    <a:pt x="45" y="1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9"/>
                    <a:pt x="39" y="8"/>
                    <a:pt x="38" y="8"/>
                  </a:cubicBezTo>
                  <a:cubicBezTo>
                    <a:pt x="38" y="8"/>
                    <a:pt x="37" y="8"/>
                    <a:pt x="37" y="9"/>
                  </a:cubicBezTo>
                  <a:cubicBezTo>
                    <a:pt x="34" y="10"/>
                    <a:pt x="31" y="12"/>
                    <a:pt x="29" y="14"/>
                  </a:cubicBezTo>
                  <a:cubicBezTo>
                    <a:pt x="28" y="15"/>
                    <a:pt x="27" y="16"/>
                    <a:pt x="28" y="17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0" y="27"/>
                    <a:pt x="28" y="29"/>
                    <a:pt x="26" y="3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7" y="26"/>
                    <a:pt x="17" y="26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3" y="30"/>
                    <a:pt x="11" y="33"/>
                    <a:pt x="10" y="35"/>
                  </a:cubicBezTo>
                  <a:cubicBezTo>
                    <a:pt x="9" y="36"/>
                    <a:pt x="9" y="38"/>
                    <a:pt x="10" y="3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6" y="46"/>
                    <a:pt x="15" y="49"/>
                    <a:pt x="14" y="52"/>
                  </a:cubicBezTo>
                  <a:cubicBezTo>
                    <a:pt x="14" y="52"/>
                    <a:pt x="14" y="52"/>
                    <a:pt x="14" y="53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3" y="52"/>
                    <a:pt x="3" y="53"/>
                  </a:cubicBezTo>
                  <a:cubicBezTo>
                    <a:pt x="2" y="56"/>
                    <a:pt x="1" y="59"/>
                    <a:pt x="1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70"/>
                    <a:pt x="11" y="73"/>
                    <a:pt x="11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1" y="80"/>
                    <a:pt x="1" y="81"/>
                  </a:cubicBezTo>
                  <a:cubicBezTo>
                    <a:pt x="1" y="84"/>
                    <a:pt x="2" y="88"/>
                    <a:pt x="3" y="91"/>
                  </a:cubicBezTo>
                  <a:cubicBezTo>
                    <a:pt x="3" y="92"/>
                    <a:pt x="4" y="92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4"/>
                    <a:pt x="16" y="96"/>
                    <a:pt x="17" y="99"/>
                  </a:cubicBezTo>
                  <a:cubicBezTo>
                    <a:pt x="17" y="99"/>
                    <a:pt x="18" y="100"/>
                    <a:pt x="18" y="100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0" y="106"/>
                    <a:pt x="9" y="107"/>
                    <a:pt x="10" y="108"/>
                  </a:cubicBezTo>
                  <a:cubicBezTo>
                    <a:pt x="12" y="111"/>
                    <a:pt x="13" y="114"/>
                    <a:pt x="15" y="116"/>
                  </a:cubicBezTo>
                  <a:cubicBezTo>
                    <a:pt x="16" y="117"/>
                    <a:pt x="17" y="117"/>
                    <a:pt x="17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8" y="114"/>
                    <a:pt x="30" y="117"/>
                    <a:pt x="33" y="119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8" y="127"/>
                    <a:pt x="28" y="129"/>
                    <a:pt x="29" y="129"/>
                  </a:cubicBezTo>
                  <a:cubicBezTo>
                    <a:pt x="31" y="131"/>
                    <a:pt x="34" y="133"/>
                    <a:pt x="37" y="135"/>
                  </a:cubicBezTo>
                  <a:cubicBezTo>
                    <a:pt x="37" y="135"/>
                    <a:pt x="38" y="135"/>
                    <a:pt x="38" y="135"/>
                  </a:cubicBezTo>
                  <a:cubicBezTo>
                    <a:pt x="39" y="135"/>
                    <a:pt x="39" y="135"/>
                    <a:pt x="40" y="134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8" y="128"/>
                    <a:pt x="50" y="129"/>
                    <a:pt x="53" y="130"/>
                  </a:cubicBezTo>
                  <a:cubicBezTo>
                    <a:pt x="53" y="130"/>
                    <a:pt x="54" y="130"/>
                    <a:pt x="54" y="131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2" y="140"/>
                    <a:pt x="53" y="142"/>
                    <a:pt x="54" y="142"/>
                  </a:cubicBezTo>
                  <a:cubicBezTo>
                    <a:pt x="57" y="143"/>
                    <a:pt x="61" y="143"/>
                    <a:pt x="64" y="144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65" y="144"/>
                    <a:pt x="66" y="143"/>
                    <a:pt x="66" y="142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0" y="134"/>
                    <a:pt x="72" y="134"/>
                    <a:pt x="73" y="134"/>
                  </a:cubicBezTo>
                  <a:cubicBezTo>
                    <a:pt x="75" y="134"/>
                    <a:pt x="76" y="134"/>
                    <a:pt x="78" y="133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3"/>
                    <a:pt x="81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6" y="143"/>
                    <a:pt x="89" y="143"/>
                    <a:pt x="92" y="142"/>
                  </a:cubicBezTo>
                  <a:cubicBezTo>
                    <a:pt x="93" y="142"/>
                    <a:pt x="94" y="141"/>
                    <a:pt x="94" y="139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5" y="130"/>
                    <a:pt x="98" y="129"/>
                    <a:pt x="101" y="127"/>
                  </a:cubicBezTo>
                  <a:cubicBezTo>
                    <a:pt x="106" y="134"/>
                    <a:pt x="106" y="134"/>
                    <a:pt x="106" y="134"/>
                  </a:cubicBezTo>
                  <a:cubicBezTo>
                    <a:pt x="107" y="135"/>
                    <a:pt x="107" y="135"/>
                    <a:pt x="108" y="135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12" y="133"/>
                    <a:pt x="115" y="131"/>
                    <a:pt x="118" y="130"/>
                  </a:cubicBezTo>
                  <a:cubicBezTo>
                    <a:pt x="118" y="129"/>
                    <a:pt x="119" y="128"/>
                    <a:pt x="118" y="127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6" y="117"/>
                    <a:pt x="118" y="115"/>
                    <a:pt x="120" y="11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7"/>
                    <a:pt x="129" y="117"/>
                    <a:pt x="129" y="117"/>
                  </a:cubicBezTo>
                  <a:cubicBezTo>
                    <a:pt x="130" y="117"/>
                    <a:pt x="130" y="117"/>
                    <a:pt x="131" y="116"/>
                  </a:cubicBezTo>
                  <a:cubicBezTo>
                    <a:pt x="133" y="114"/>
                    <a:pt x="135" y="111"/>
                    <a:pt x="136" y="108"/>
                  </a:cubicBezTo>
                  <a:cubicBezTo>
                    <a:pt x="137" y="107"/>
                    <a:pt x="137" y="106"/>
                    <a:pt x="136" y="105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30" y="97"/>
                    <a:pt x="131" y="95"/>
                    <a:pt x="132" y="92"/>
                  </a:cubicBezTo>
                  <a:cubicBezTo>
                    <a:pt x="132" y="92"/>
                    <a:pt x="132" y="91"/>
                    <a:pt x="132" y="91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2" y="92"/>
                    <a:pt x="143" y="92"/>
                    <a:pt x="144" y="91"/>
                  </a:cubicBezTo>
                  <a:cubicBezTo>
                    <a:pt x="144" y="88"/>
                    <a:pt x="145" y="84"/>
                    <a:pt x="145" y="81"/>
                  </a:cubicBezTo>
                  <a:cubicBezTo>
                    <a:pt x="146" y="80"/>
                    <a:pt x="145" y="79"/>
                    <a:pt x="144" y="79"/>
                  </a:cubicBezTo>
                  <a:close/>
                </a:path>
              </a:pathLst>
            </a:custGeom>
            <a:solidFill>
              <a:schemeClr val="accent5"/>
            </a:solidFill>
            <a:ln w="19050" cap="rnd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2" name="圖片版面配置區 11">
            <a:extLst>
              <a:ext uri="{FF2B5EF4-FFF2-40B4-BE49-F238E27FC236}">
                <a16:creationId xmlns:a16="http://schemas.microsoft.com/office/drawing/2014/main" xmlns="" id="{6F4C6EFA-EA92-454D-9771-4446D89868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36454" y="2152061"/>
            <a:ext cx="916193" cy="91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57" name="圖片版面配置區 11">
            <a:extLst>
              <a:ext uri="{FF2B5EF4-FFF2-40B4-BE49-F238E27FC236}">
                <a16:creationId xmlns:a16="http://schemas.microsoft.com/office/drawing/2014/main" xmlns="" id="{E894B885-8221-4360-9621-F71540C87FE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8777" y="2817557"/>
            <a:ext cx="916193" cy="91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8" name="圖片版面配置區 17">
            <a:extLst>
              <a:ext uri="{FF2B5EF4-FFF2-40B4-BE49-F238E27FC236}">
                <a16:creationId xmlns:a16="http://schemas.microsoft.com/office/drawing/2014/main" xmlns="" id="{1AD5579F-B385-4E45-8F55-A95053D088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65760" y="4177250"/>
            <a:ext cx="6876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60" name="圖片版面配置區 17">
            <a:extLst>
              <a:ext uri="{FF2B5EF4-FFF2-40B4-BE49-F238E27FC236}">
                <a16:creationId xmlns:a16="http://schemas.microsoft.com/office/drawing/2014/main" xmlns="" id="{C3101CD1-C9F1-457B-8EAC-3DB6F06D639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19019" y="3834350"/>
            <a:ext cx="6876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61" name="圖片版面配置區 17">
            <a:extLst>
              <a:ext uri="{FF2B5EF4-FFF2-40B4-BE49-F238E27FC236}">
                <a16:creationId xmlns:a16="http://schemas.microsoft.com/office/drawing/2014/main" xmlns="" id="{5A404861-7F6B-4CA6-A5F6-5A58647FCB7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25553" y="2268161"/>
            <a:ext cx="6876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62" name="文字版面配置區 20">
            <a:extLst>
              <a:ext uri="{FF2B5EF4-FFF2-40B4-BE49-F238E27FC236}">
                <a16:creationId xmlns:a16="http://schemas.microsoft.com/office/drawing/2014/main" xmlns="" id="{B59E8765-2932-44B1-B858-AFDA68C91D2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0553" y="3276557"/>
            <a:ext cx="2108066" cy="9006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3" name="文字版面配置區 20">
            <a:extLst>
              <a:ext uri="{FF2B5EF4-FFF2-40B4-BE49-F238E27FC236}">
                <a16:creationId xmlns:a16="http://schemas.microsoft.com/office/drawing/2014/main" xmlns="" id="{D18879EE-914C-42C3-B324-AF4C70CC38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23421" y="3931375"/>
            <a:ext cx="2108066" cy="9006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4" name="文字版面配置區 20">
            <a:extLst>
              <a:ext uri="{FF2B5EF4-FFF2-40B4-BE49-F238E27FC236}">
                <a16:creationId xmlns:a16="http://schemas.microsoft.com/office/drawing/2014/main" xmlns="" id="{32737B95-FC12-49B3-8DFB-D4F0C51C3D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06292" y="4994140"/>
            <a:ext cx="1606536" cy="6926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5" name="文字版面配置區 20">
            <a:extLst>
              <a:ext uri="{FF2B5EF4-FFF2-40B4-BE49-F238E27FC236}">
                <a16:creationId xmlns:a16="http://schemas.microsoft.com/office/drawing/2014/main" xmlns="" id="{9C6F9F69-C1BC-4E38-A5B5-149B14AC114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59551" y="4635115"/>
            <a:ext cx="1606536" cy="6926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6" name="文字版面配置區 20">
            <a:extLst>
              <a:ext uri="{FF2B5EF4-FFF2-40B4-BE49-F238E27FC236}">
                <a16:creationId xmlns:a16="http://schemas.microsoft.com/office/drawing/2014/main" xmlns="" id="{FE6A6035-3E83-45C7-9E1A-39865290DBF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66085" y="3099494"/>
            <a:ext cx="1606536" cy="6926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2C556099-C45F-4B8E-AC87-0AD39A1D384F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2022/3/21</a:t>
            </a:fld>
            <a:endParaRPr lang="zh-TW" altLang="en-US" dirty="0"/>
          </a:p>
        </p:txBody>
      </p:sp>
      <p:grpSp>
        <p:nvGrpSpPr>
          <p:cNvPr id="24" name="群組 11">
            <a:extLst>
              <a:ext uri="{FF2B5EF4-FFF2-40B4-BE49-F238E27FC236}">
                <a16:creationId xmlns:a16="http://schemas.microsoft.com/office/drawing/2014/main" xmlns="" id="{5F45C087-C28B-3247-A3A7-2150786D7873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25" name="Diamond 33">
              <a:extLst>
                <a:ext uri="{FF2B5EF4-FFF2-40B4-BE49-F238E27FC236}">
                  <a16:creationId xmlns:a16="http://schemas.microsoft.com/office/drawing/2014/main" xmlns="" id="{8E2DE770-4A9D-CA4A-B086-3825C1144E39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Diamond 33">
              <a:extLst>
                <a:ext uri="{FF2B5EF4-FFF2-40B4-BE49-F238E27FC236}">
                  <a16:creationId xmlns:a16="http://schemas.microsoft.com/office/drawing/2014/main" xmlns="" id="{2CC949CA-14D4-C949-8BC9-F1F9AC65830B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投影片編號版面配置區 5">
            <a:extLst>
              <a:ext uri="{FF2B5EF4-FFF2-40B4-BE49-F238E27FC236}">
                <a16:creationId xmlns:a16="http://schemas.microsoft.com/office/drawing/2014/main" xmlns="" id="{48F1BC79-8B88-4E77-A170-19D4F65F1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8405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項交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C08E4706-A386-4429-9352-AF310C872CB4}"/>
              </a:ext>
            </a:extLst>
          </p:cNvPr>
          <p:cNvGrpSpPr/>
          <p:nvPr/>
        </p:nvGrpSpPr>
        <p:grpSpPr>
          <a:xfrm>
            <a:off x="1500842" y="1372716"/>
            <a:ext cx="5075515" cy="4449955"/>
            <a:chOff x="2084585" y="1219225"/>
            <a:chExt cx="4772025" cy="4035425"/>
          </a:xfrm>
        </p:grpSpPr>
        <p:sp>
          <p:nvSpPr>
            <p:cNvPr id="27" name="Oval 3">
              <a:extLst>
                <a:ext uri="{FF2B5EF4-FFF2-40B4-BE49-F238E27FC236}">
                  <a16:creationId xmlns:a16="http://schemas.microsoft.com/office/drawing/2014/main" xmlns="" id="{182A6B42-FAD3-4DBF-B085-A6867489A52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27573" y="1219225"/>
              <a:ext cx="2641600" cy="2644775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xmlns="" id="{35AC0D88-101A-4C9A-84C4-0217436C10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067373" y="2611462"/>
              <a:ext cx="2643187" cy="2643188"/>
            </a:xfrm>
            <a:prstGeom prst="ellipse">
              <a:avLst/>
            </a:pr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xmlns="" id="{6A53127A-1CED-4E2A-B9F6-DDC4F275E41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84585" y="2576537"/>
              <a:ext cx="2644775" cy="2643188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Line 6">
              <a:extLst>
                <a:ext uri="{FF2B5EF4-FFF2-40B4-BE49-F238E27FC236}">
                  <a16:creationId xmlns:a16="http://schemas.microsoft.com/office/drawing/2014/main" xmlns="" id="{D725BD1C-4DFB-423A-90ED-B8A14A5D2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7010" y="2122512"/>
              <a:ext cx="1385888" cy="974725"/>
            </a:xfrm>
            <a:prstGeom prst="line">
              <a:avLst/>
            </a:prstGeom>
            <a:noFill/>
            <a:ln w="19050">
              <a:solidFill>
                <a:srgbClr val="4D4D4D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xmlns="" id="{A043E68D-E4E4-454B-8862-F7FA22A64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8623" y="2274912"/>
              <a:ext cx="1677987" cy="787400"/>
            </a:xfrm>
            <a:prstGeom prst="line">
              <a:avLst/>
            </a:prstGeom>
            <a:noFill/>
            <a:ln w="19050">
              <a:solidFill>
                <a:srgbClr val="4D4D4D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8">
              <a:extLst>
                <a:ext uri="{FF2B5EF4-FFF2-40B4-BE49-F238E27FC236}">
                  <a16:creationId xmlns:a16="http://schemas.microsoft.com/office/drawing/2014/main" xmlns="" id="{CD2E9BE4-8FF0-4EA8-8DFD-A59EDF308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6845" y="4246587"/>
              <a:ext cx="8665" cy="973138"/>
            </a:xfrm>
            <a:prstGeom prst="line">
              <a:avLst/>
            </a:prstGeom>
            <a:noFill/>
            <a:ln w="19050">
              <a:solidFill>
                <a:srgbClr val="4D4D4D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" name="文字版面配置區 11">
            <a:extLst>
              <a:ext uri="{FF2B5EF4-FFF2-40B4-BE49-F238E27FC236}">
                <a16:creationId xmlns:a16="http://schemas.microsoft.com/office/drawing/2014/main" xmlns="" id="{03776EF1-2A32-4BDC-8FE2-63F2AA0590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38624" y="3728822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47" name="文字版面配置區 11">
            <a:extLst>
              <a:ext uri="{FF2B5EF4-FFF2-40B4-BE49-F238E27FC236}">
                <a16:creationId xmlns:a16="http://schemas.microsoft.com/office/drawing/2014/main" xmlns="" id="{F31E7B59-822C-4917-BA6C-D059A22B4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38624" y="2419662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48" name="文字版面配置區 11">
            <a:extLst>
              <a:ext uri="{FF2B5EF4-FFF2-40B4-BE49-F238E27FC236}">
                <a16:creationId xmlns:a16="http://schemas.microsoft.com/office/drawing/2014/main" xmlns="" id="{9312C9BB-7C10-4DD9-B201-6D3628DAA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60157" y="4286063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49" name="文字版面配置區 11">
            <a:extLst>
              <a:ext uri="{FF2B5EF4-FFF2-40B4-BE49-F238E27FC236}">
                <a16:creationId xmlns:a16="http://schemas.microsoft.com/office/drawing/2014/main" xmlns="" id="{59A8EB12-0F5B-4D62-9F2D-ADCCF31B08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00842" y="4286063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50" name="文字版面配置區 11">
            <a:extLst>
              <a:ext uri="{FF2B5EF4-FFF2-40B4-BE49-F238E27FC236}">
                <a16:creationId xmlns:a16="http://schemas.microsoft.com/office/drawing/2014/main" xmlns="" id="{3560813D-A1C2-4895-9B9C-7408E0A821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92993" y="2124310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51" name="文字版面配置區 11">
            <a:extLst>
              <a:ext uri="{FF2B5EF4-FFF2-40B4-BE49-F238E27FC236}">
                <a16:creationId xmlns:a16="http://schemas.microsoft.com/office/drawing/2014/main" xmlns="" id="{C0297F97-D918-4E35-89CB-460F8B523A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40679" y="5799169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52" name="文字版面配置區 11">
            <a:extLst>
              <a:ext uri="{FF2B5EF4-FFF2-40B4-BE49-F238E27FC236}">
                <a16:creationId xmlns:a16="http://schemas.microsoft.com/office/drawing/2014/main" xmlns="" id="{9E349DCC-4B76-4357-A5D2-30CF3AB19B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2284" y="1923128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xmlns="" id="{8036C69A-C99C-4C30-9192-2510EFBA540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53400" y="1587500"/>
            <a:ext cx="3200400" cy="4511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z="2400" smtClean="0"/>
            </a:lvl1pPr>
            <a:lvl2pPr>
              <a:defRPr lang="zh-TW" altLang="en-US" sz="2000" smtClean="0"/>
            </a:lvl2pPr>
            <a:lvl3pPr>
              <a:defRPr lang="zh-TW" altLang="en-US" sz="1800" smtClean="0"/>
            </a:lvl3pPr>
            <a:lvl4pPr>
              <a:defRPr lang="zh-TW" altLang="en-US" sz="1600" smtClean="0"/>
            </a:lvl4pPr>
            <a:lvl5pPr>
              <a:defRPr lang="zh-TW" altLang="en-US"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39" name="日期版面配置區 3">
            <a:extLst>
              <a:ext uri="{FF2B5EF4-FFF2-40B4-BE49-F238E27FC236}">
                <a16:creationId xmlns:a16="http://schemas.microsoft.com/office/drawing/2014/main" xmlns="" id="{8E990EA0-A9C6-40A2-AA50-EFA0A358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44AF7BC-FCAF-4B2A-BAFF-CA55E67572A8}" type="datetimeFigureOut">
              <a:rPr lang="zh-TW" altLang="en-US" smtClean="0"/>
              <a:pPr/>
              <a:t>2022/3/21</a:t>
            </a:fld>
            <a:endParaRPr lang="zh-TW" altLang="en-US" dirty="0"/>
          </a:p>
        </p:txBody>
      </p:sp>
      <p:grpSp>
        <p:nvGrpSpPr>
          <p:cNvPr id="24" name="群組 11">
            <a:extLst>
              <a:ext uri="{FF2B5EF4-FFF2-40B4-BE49-F238E27FC236}">
                <a16:creationId xmlns:a16="http://schemas.microsoft.com/office/drawing/2014/main" xmlns="" id="{4D7262C3-565C-2F45-BC19-E7F9932129C0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25" name="Diamond 33">
              <a:extLst>
                <a:ext uri="{FF2B5EF4-FFF2-40B4-BE49-F238E27FC236}">
                  <a16:creationId xmlns:a16="http://schemas.microsoft.com/office/drawing/2014/main" xmlns="" id="{52D6F930-BD11-6D4C-90C5-2755C1140F4B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xmlns="" id="{2D0FD033-D948-6945-9D95-7811D37E1F7F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投影片編號版面配置區 5">
            <a:extLst>
              <a:ext uri="{FF2B5EF4-FFF2-40B4-BE49-F238E27FC236}">
                <a16:creationId xmlns:a16="http://schemas.microsoft.com/office/drawing/2014/main" xmlns="" id="{C06FC765-F9A5-48E5-ADA3-CD50DDDD7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155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加相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9" name="Freeform 23">
            <a:extLst>
              <a:ext uri="{FF2B5EF4-FFF2-40B4-BE49-F238E27FC236}">
                <a16:creationId xmlns:a16="http://schemas.microsoft.com/office/drawing/2014/main" xmlns="" id="{03831D84-B0D4-442E-8373-3004157AE1E1}"/>
              </a:ext>
            </a:extLst>
          </p:cNvPr>
          <p:cNvSpPr/>
          <p:nvPr/>
        </p:nvSpPr>
        <p:spPr>
          <a:xfrm>
            <a:off x="4042901" y="1677214"/>
            <a:ext cx="1497301" cy="1497301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6122" tIns="316122" rIns="316122" bIns="31612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40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Freeform 24">
            <a:extLst>
              <a:ext uri="{FF2B5EF4-FFF2-40B4-BE49-F238E27FC236}">
                <a16:creationId xmlns:a16="http://schemas.microsoft.com/office/drawing/2014/main" xmlns="" id="{9AD96C04-C623-445E-AA0F-A31645AB1B19}"/>
              </a:ext>
            </a:extLst>
          </p:cNvPr>
          <p:cNvSpPr/>
          <p:nvPr/>
        </p:nvSpPr>
        <p:spPr>
          <a:xfrm>
            <a:off x="5661784" y="1991647"/>
            <a:ext cx="868434" cy="868434"/>
          </a:xfrm>
          <a:custGeom>
            <a:avLst/>
            <a:gdLst>
              <a:gd name="connsiteX0" fmla="*/ 139284 w 1050805"/>
              <a:gd name="connsiteY0" fmla="*/ 401828 h 1050805"/>
              <a:gd name="connsiteX1" fmla="*/ 401828 w 1050805"/>
              <a:gd name="connsiteY1" fmla="*/ 401828 h 1050805"/>
              <a:gd name="connsiteX2" fmla="*/ 401828 w 1050805"/>
              <a:gd name="connsiteY2" fmla="*/ 139284 h 1050805"/>
              <a:gd name="connsiteX3" fmla="*/ 648977 w 1050805"/>
              <a:gd name="connsiteY3" fmla="*/ 139284 h 1050805"/>
              <a:gd name="connsiteX4" fmla="*/ 648977 w 1050805"/>
              <a:gd name="connsiteY4" fmla="*/ 401828 h 1050805"/>
              <a:gd name="connsiteX5" fmla="*/ 911521 w 1050805"/>
              <a:gd name="connsiteY5" fmla="*/ 401828 h 1050805"/>
              <a:gd name="connsiteX6" fmla="*/ 911521 w 1050805"/>
              <a:gd name="connsiteY6" fmla="*/ 648977 h 1050805"/>
              <a:gd name="connsiteX7" fmla="*/ 648977 w 1050805"/>
              <a:gd name="connsiteY7" fmla="*/ 648977 h 1050805"/>
              <a:gd name="connsiteX8" fmla="*/ 648977 w 1050805"/>
              <a:gd name="connsiteY8" fmla="*/ 911521 h 1050805"/>
              <a:gd name="connsiteX9" fmla="*/ 401828 w 1050805"/>
              <a:gd name="connsiteY9" fmla="*/ 911521 h 1050805"/>
              <a:gd name="connsiteX10" fmla="*/ 401828 w 1050805"/>
              <a:gd name="connsiteY10" fmla="*/ 648977 h 1050805"/>
              <a:gd name="connsiteX11" fmla="*/ 139284 w 1050805"/>
              <a:gd name="connsiteY11" fmla="*/ 648977 h 1050805"/>
              <a:gd name="connsiteX12" fmla="*/ 139284 w 1050805"/>
              <a:gd name="connsiteY12" fmla="*/ 401828 h 105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0805" h="1050805">
                <a:moveTo>
                  <a:pt x="139284" y="401828"/>
                </a:moveTo>
                <a:lnTo>
                  <a:pt x="401828" y="401828"/>
                </a:lnTo>
                <a:lnTo>
                  <a:pt x="401828" y="139284"/>
                </a:lnTo>
                <a:lnTo>
                  <a:pt x="648977" y="139284"/>
                </a:lnTo>
                <a:lnTo>
                  <a:pt x="648977" y="401828"/>
                </a:lnTo>
                <a:lnTo>
                  <a:pt x="911521" y="401828"/>
                </a:lnTo>
                <a:lnTo>
                  <a:pt x="911521" y="648977"/>
                </a:lnTo>
                <a:lnTo>
                  <a:pt x="648977" y="648977"/>
                </a:lnTo>
                <a:lnTo>
                  <a:pt x="648977" y="911521"/>
                </a:lnTo>
                <a:lnTo>
                  <a:pt x="401828" y="911521"/>
                </a:lnTo>
                <a:lnTo>
                  <a:pt x="401828" y="648977"/>
                </a:lnTo>
                <a:lnTo>
                  <a:pt x="139284" y="648977"/>
                </a:lnTo>
                <a:lnTo>
                  <a:pt x="139284" y="40182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284" tIns="401828" rIns="139284" bIns="401828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7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25">
            <a:extLst>
              <a:ext uri="{FF2B5EF4-FFF2-40B4-BE49-F238E27FC236}">
                <a16:creationId xmlns:a16="http://schemas.microsoft.com/office/drawing/2014/main" xmlns="" id="{B9B78136-9375-4917-A9F9-B59496798743}"/>
              </a:ext>
            </a:extLst>
          </p:cNvPr>
          <p:cNvSpPr/>
          <p:nvPr/>
        </p:nvSpPr>
        <p:spPr>
          <a:xfrm>
            <a:off x="6651799" y="1677214"/>
            <a:ext cx="1497301" cy="1497301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6122" tIns="316122" rIns="316122" bIns="31612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40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reeform 26">
            <a:extLst>
              <a:ext uri="{FF2B5EF4-FFF2-40B4-BE49-F238E27FC236}">
                <a16:creationId xmlns:a16="http://schemas.microsoft.com/office/drawing/2014/main" xmlns="" id="{910C8051-4764-4062-A525-88A123B9935A}"/>
              </a:ext>
            </a:extLst>
          </p:cNvPr>
          <p:cNvSpPr/>
          <p:nvPr/>
        </p:nvSpPr>
        <p:spPr>
          <a:xfrm>
            <a:off x="8270681" y="1991647"/>
            <a:ext cx="868434" cy="868434"/>
          </a:xfrm>
          <a:custGeom>
            <a:avLst/>
            <a:gdLst>
              <a:gd name="connsiteX0" fmla="*/ 139284 w 1050805"/>
              <a:gd name="connsiteY0" fmla="*/ 216466 h 1050805"/>
              <a:gd name="connsiteX1" fmla="*/ 911521 w 1050805"/>
              <a:gd name="connsiteY1" fmla="*/ 216466 h 1050805"/>
              <a:gd name="connsiteX2" fmla="*/ 911521 w 1050805"/>
              <a:gd name="connsiteY2" fmla="*/ 463615 h 1050805"/>
              <a:gd name="connsiteX3" fmla="*/ 139284 w 1050805"/>
              <a:gd name="connsiteY3" fmla="*/ 463615 h 1050805"/>
              <a:gd name="connsiteX4" fmla="*/ 139284 w 1050805"/>
              <a:gd name="connsiteY4" fmla="*/ 216466 h 1050805"/>
              <a:gd name="connsiteX5" fmla="*/ 139284 w 1050805"/>
              <a:gd name="connsiteY5" fmla="*/ 587190 h 1050805"/>
              <a:gd name="connsiteX6" fmla="*/ 911521 w 1050805"/>
              <a:gd name="connsiteY6" fmla="*/ 587190 h 1050805"/>
              <a:gd name="connsiteX7" fmla="*/ 911521 w 1050805"/>
              <a:gd name="connsiteY7" fmla="*/ 834339 h 1050805"/>
              <a:gd name="connsiteX8" fmla="*/ 139284 w 1050805"/>
              <a:gd name="connsiteY8" fmla="*/ 834339 h 1050805"/>
              <a:gd name="connsiteX9" fmla="*/ 139284 w 1050805"/>
              <a:gd name="connsiteY9" fmla="*/ 587190 h 105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0805" h="1050805">
                <a:moveTo>
                  <a:pt x="139284" y="216466"/>
                </a:moveTo>
                <a:lnTo>
                  <a:pt x="911521" y="216466"/>
                </a:lnTo>
                <a:lnTo>
                  <a:pt x="911521" y="463615"/>
                </a:lnTo>
                <a:lnTo>
                  <a:pt x="139284" y="463615"/>
                </a:lnTo>
                <a:lnTo>
                  <a:pt x="139284" y="216466"/>
                </a:lnTo>
                <a:close/>
                <a:moveTo>
                  <a:pt x="139284" y="587190"/>
                </a:moveTo>
                <a:lnTo>
                  <a:pt x="911521" y="587190"/>
                </a:lnTo>
                <a:lnTo>
                  <a:pt x="911521" y="834339"/>
                </a:lnTo>
                <a:lnTo>
                  <a:pt x="139284" y="834339"/>
                </a:lnTo>
                <a:lnTo>
                  <a:pt x="139284" y="58719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284" tIns="216466" rIns="139284" bIns="216466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44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reeform 27">
            <a:extLst>
              <a:ext uri="{FF2B5EF4-FFF2-40B4-BE49-F238E27FC236}">
                <a16:creationId xmlns:a16="http://schemas.microsoft.com/office/drawing/2014/main" xmlns="" id="{61CD87CC-8B3B-4D6E-85D2-F1A68FAA7BE6}"/>
              </a:ext>
            </a:extLst>
          </p:cNvPr>
          <p:cNvSpPr/>
          <p:nvPr/>
        </p:nvSpPr>
        <p:spPr>
          <a:xfrm>
            <a:off x="9260696" y="1677214"/>
            <a:ext cx="1497301" cy="1497301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6122" tIns="316122" rIns="316122" bIns="31612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40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Freeform 28">
            <a:extLst>
              <a:ext uri="{FF2B5EF4-FFF2-40B4-BE49-F238E27FC236}">
                <a16:creationId xmlns:a16="http://schemas.microsoft.com/office/drawing/2014/main" xmlns="" id="{FB12AC61-8C69-44AA-86E8-6B3B75388C7D}"/>
              </a:ext>
            </a:extLst>
          </p:cNvPr>
          <p:cNvSpPr/>
          <p:nvPr/>
        </p:nvSpPr>
        <p:spPr>
          <a:xfrm>
            <a:off x="1434003" y="1677214"/>
            <a:ext cx="1497301" cy="1497301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6122" tIns="316122" rIns="316122" bIns="31612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40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Freeform 29">
            <a:extLst>
              <a:ext uri="{FF2B5EF4-FFF2-40B4-BE49-F238E27FC236}">
                <a16:creationId xmlns:a16="http://schemas.microsoft.com/office/drawing/2014/main" xmlns="" id="{C87CACAE-49C8-478B-ABEE-45B870C3C0E7}"/>
              </a:ext>
            </a:extLst>
          </p:cNvPr>
          <p:cNvSpPr/>
          <p:nvPr/>
        </p:nvSpPr>
        <p:spPr>
          <a:xfrm>
            <a:off x="3052886" y="1991647"/>
            <a:ext cx="868434" cy="868434"/>
          </a:xfrm>
          <a:custGeom>
            <a:avLst/>
            <a:gdLst>
              <a:gd name="connsiteX0" fmla="*/ 139284 w 1050805"/>
              <a:gd name="connsiteY0" fmla="*/ 401828 h 1050805"/>
              <a:gd name="connsiteX1" fmla="*/ 401828 w 1050805"/>
              <a:gd name="connsiteY1" fmla="*/ 401828 h 1050805"/>
              <a:gd name="connsiteX2" fmla="*/ 401828 w 1050805"/>
              <a:gd name="connsiteY2" fmla="*/ 139284 h 1050805"/>
              <a:gd name="connsiteX3" fmla="*/ 648977 w 1050805"/>
              <a:gd name="connsiteY3" fmla="*/ 139284 h 1050805"/>
              <a:gd name="connsiteX4" fmla="*/ 648977 w 1050805"/>
              <a:gd name="connsiteY4" fmla="*/ 401828 h 1050805"/>
              <a:gd name="connsiteX5" fmla="*/ 911521 w 1050805"/>
              <a:gd name="connsiteY5" fmla="*/ 401828 h 1050805"/>
              <a:gd name="connsiteX6" fmla="*/ 911521 w 1050805"/>
              <a:gd name="connsiteY6" fmla="*/ 648977 h 1050805"/>
              <a:gd name="connsiteX7" fmla="*/ 648977 w 1050805"/>
              <a:gd name="connsiteY7" fmla="*/ 648977 h 1050805"/>
              <a:gd name="connsiteX8" fmla="*/ 648977 w 1050805"/>
              <a:gd name="connsiteY8" fmla="*/ 911521 h 1050805"/>
              <a:gd name="connsiteX9" fmla="*/ 401828 w 1050805"/>
              <a:gd name="connsiteY9" fmla="*/ 911521 h 1050805"/>
              <a:gd name="connsiteX10" fmla="*/ 401828 w 1050805"/>
              <a:gd name="connsiteY10" fmla="*/ 648977 h 1050805"/>
              <a:gd name="connsiteX11" fmla="*/ 139284 w 1050805"/>
              <a:gd name="connsiteY11" fmla="*/ 648977 h 1050805"/>
              <a:gd name="connsiteX12" fmla="*/ 139284 w 1050805"/>
              <a:gd name="connsiteY12" fmla="*/ 401828 h 105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0805" h="1050805">
                <a:moveTo>
                  <a:pt x="139284" y="401828"/>
                </a:moveTo>
                <a:lnTo>
                  <a:pt x="401828" y="401828"/>
                </a:lnTo>
                <a:lnTo>
                  <a:pt x="401828" y="139284"/>
                </a:lnTo>
                <a:lnTo>
                  <a:pt x="648977" y="139284"/>
                </a:lnTo>
                <a:lnTo>
                  <a:pt x="648977" y="401828"/>
                </a:lnTo>
                <a:lnTo>
                  <a:pt x="911521" y="401828"/>
                </a:lnTo>
                <a:lnTo>
                  <a:pt x="911521" y="648977"/>
                </a:lnTo>
                <a:lnTo>
                  <a:pt x="648977" y="648977"/>
                </a:lnTo>
                <a:lnTo>
                  <a:pt x="648977" y="911521"/>
                </a:lnTo>
                <a:lnTo>
                  <a:pt x="401828" y="911521"/>
                </a:lnTo>
                <a:lnTo>
                  <a:pt x="401828" y="648977"/>
                </a:lnTo>
                <a:lnTo>
                  <a:pt x="139284" y="648977"/>
                </a:lnTo>
                <a:lnTo>
                  <a:pt x="139284" y="40182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284" tIns="401828" rIns="139284" bIns="401828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7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Connector 43">
            <a:extLst>
              <a:ext uri="{FF2B5EF4-FFF2-40B4-BE49-F238E27FC236}">
                <a16:creationId xmlns:a16="http://schemas.microsoft.com/office/drawing/2014/main" xmlns="" id="{BE9D08C6-2E33-4F79-B8C4-693C6CA02718}"/>
              </a:ext>
            </a:extLst>
          </p:cNvPr>
          <p:cNvCxnSpPr/>
          <p:nvPr/>
        </p:nvCxnSpPr>
        <p:spPr>
          <a:xfrm>
            <a:off x="3444985" y="4666145"/>
            <a:ext cx="50837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版面配置區 11">
            <a:extLst>
              <a:ext uri="{FF2B5EF4-FFF2-40B4-BE49-F238E27FC236}">
                <a16:creationId xmlns:a16="http://schemas.microsoft.com/office/drawing/2014/main" xmlns="" id="{4AFE0666-0E90-4A67-B651-CB4FC77A32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310" y="3319536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82" name="文字版面配置區 11">
            <a:extLst>
              <a:ext uri="{FF2B5EF4-FFF2-40B4-BE49-F238E27FC236}">
                <a16:creationId xmlns:a16="http://schemas.microsoft.com/office/drawing/2014/main" xmlns="" id="{37986596-48A0-465E-82DA-6B0517F3D2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92310" y="3691064"/>
            <a:ext cx="2352675" cy="94283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83" name="文字版面配置區 11">
            <a:extLst>
              <a:ext uri="{FF2B5EF4-FFF2-40B4-BE49-F238E27FC236}">
                <a16:creationId xmlns:a16="http://schemas.microsoft.com/office/drawing/2014/main" xmlns="" id="{B71A220A-EECC-4E8B-A175-FDD6DB80B6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81400" y="3319536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84" name="文字版面配置區 11">
            <a:extLst>
              <a:ext uri="{FF2B5EF4-FFF2-40B4-BE49-F238E27FC236}">
                <a16:creationId xmlns:a16="http://schemas.microsoft.com/office/drawing/2014/main" xmlns="" id="{2A6A2A0B-B9EA-473D-BE8E-0DE645A5578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1400" y="3691064"/>
            <a:ext cx="2352675" cy="94283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85" name="文字版面配置區 11">
            <a:extLst>
              <a:ext uri="{FF2B5EF4-FFF2-40B4-BE49-F238E27FC236}">
                <a16:creationId xmlns:a16="http://schemas.microsoft.com/office/drawing/2014/main" xmlns="" id="{0674362D-5564-4AD8-B1EC-CB8009E1EB3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57925" y="3307160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86" name="文字版面配置區 11">
            <a:extLst>
              <a:ext uri="{FF2B5EF4-FFF2-40B4-BE49-F238E27FC236}">
                <a16:creationId xmlns:a16="http://schemas.microsoft.com/office/drawing/2014/main" xmlns="" id="{D88A3E07-59CE-4ADA-8C66-AB72E03450D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57925" y="3678688"/>
            <a:ext cx="2352675" cy="94283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87" name="文字版面配置區 11">
            <a:extLst>
              <a:ext uri="{FF2B5EF4-FFF2-40B4-BE49-F238E27FC236}">
                <a16:creationId xmlns:a16="http://schemas.microsoft.com/office/drawing/2014/main" xmlns="" id="{6E129F71-DD97-4A49-959C-BC3D98806D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34450" y="3307160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88" name="文字版面配置區 11">
            <a:extLst>
              <a:ext uri="{FF2B5EF4-FFF2-40B4-BE49-F238E27FC236}">
                <a16:creationId xmlns:a16="http://schemas.microsoft.com/office/drawing/2014/main" xmlns="" id="{558DEC0E-CF09-4F6C-A95D-154DE54EC7C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34450" y="3678688"/>
            <a:ext cx="2352675" cy="94283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xmlns="" id="{0FFEF0A8-649D-467E-A363-D09CB8E825D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334351" y="1968664"/>
            <a:ext cx="9144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89" name="圖片版面配置區 12">
            <a:extLst>
              <a:ext uri="{FF2B5EF4-FFF2-40B4-BE49-F238E27FC236}">
                <a16:creationId xmlns:a16="http://schemas.microsoft.com/office/drawing/2014/main" xmlns="" id="{E48B1DE6-A74A-47E0-8E27-C9452FA2C9C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725453" y="1968664"/>
            <a:ext cx="9144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90" name="圖片版面配置區 12">
            <a:extLst>
              <a:ext uri="{FF2B5EF4-FFF2-40B4-BE49-F238E27FC236}">
                <a16:creationId xmlns:a16="http://schemas.microsoft.com/office/drawing/2014/main" xmlns="" id="{D34A1A53-B064-4791-84B8-35BA6FBCAEA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977062" y="1945594"/>
            <a:ext cx="9144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91" name="圖片版面配置區 12">
            <a:extLst>
              <a:ext uri="{FF2B5EF4-FFF2-40B4-BE49-F238E27FC236}">
                <a16:creationId xmlns:a16="http://schemas.microsoft.com/office/drawing/2014/main" xmlns="" id="{AFDD2807-B8AD-4E31-86F4-27073B2B390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525000" y="1968664"/>
            <a:ext cx="9144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92" name="文字版面配置區 11">
            <a:extLst>
              <a:ext uri="{FF2B5EF4-FFF2-40B4-BE49-F238E27FC236}">
                <a16:creationId xmlns:a16="http://schemas.microsoft.com/office/drawing/2014/main" xmlns="" id="{9D933BA6-4322-4442-99AF-55FFA5A3093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22327" y="4859960"/>
            <a:ext cx="4947342" cy="3694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93" name="文字版面配置區 11">
            <a:extLst>
              <a:ext uri="{FF2B5EF4-FFF2-40B4-BE49-F238E27FC236}">
                <a16:creationId xmlns:a16="http://schemas.microsoft.com/office/drawing/2014/main" xmlns="" id="{395D08E0-1ECB-4E94-A3F5-D214C1B4FE5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36100" y="5386214"/>
            <a:ext cx="9919797" cy="86843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8055A112-E084-4B45-82A8-A6C63A7D1818}"/>
              </a:ext>
            </a:extLst>
          </p:cNvPr>
          <p:cNvSpPr>
            <a:spLocks noGrp="1"/>
          </p:cNvSpPr>
          <p:nvPr>
            <p:ph type="dt" sz="half" idx="40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2022/3/21</a:t>
            </a:fld>
            <a:endParaRPr lang="zh-TW" altLang="en-US" dirty="0"/>
          </a:p>
        </p:txBody>
      </p:sp>
      <p:grpSp>
        <p:nvGrpSpPr>
          <p:cNvPr id="30" name="群組 11">
            <a:extLst>
              <a:ext uri="{FF2B5EF4-FFF2-40B4-BE49-F238E27FC236}">
                <a16:creationId xmlns:a16="http://schemas.microsoft.com/office/drawing/2014/main" xmlns="" id="{BD1BD6CE-3A0E-B64C-97E1-1F8042E7CFF9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31" name="Diamond 33">
              <a:extLst>
                <a:ext uri="{FF2B5EF4-FFF2-40B4-BE49-F238E27FC236}">
                  <a16:creationId xmlns:a16="http://schemas.microsoft.com/office/drawing/2014/main" xmlns="" id="{673F8766-5CE4-9A42-940B-26FCC7AF6CA2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Diamond 33">
              <a:extLst>
                <a:ext uri="{FF2B5EF4-FFF2-40B4-BE49-F238E27FC236}">
                  <a16:creationId xmlns:a16="http://schemas.microsoft.com/office/drawing/2014/main" xmlns="" id="{728B5E4F-6A22-9445-974E-172B25E17C30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投影片編號版面配置區 5">
            <a:extLst>
              <a:ext uri="{FF2B5EF4-FFF2-40B4-BE49-F238E27FC236}">
                <a16:creationId xmlns:a16="http://schemas.microsoft.com/office/drawing/2014/main" xmlns="" id="{AB5FE3D7-4890-4C8C-963D-CBBBA7463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534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效益/獲利模式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grpSp>
        <p:nvGrpSpPr>
          <p:cNvPr id="33" name="Group 3">
            <a:extLst>
              <a:ext uri="{FF2B5EF4-FFF2-40B4-BE49-F238E27FC236}">
                <a16:creationId xmlns:a16="http://schemas.microsoft.com/office/drawing/2014/main" xmlns="" id="{1BADC686-3B60-48C7-94D9-3B8899EE8B49}"/>
              </a:ext>
            </a:extLst>
          </p:cNvPr>
          <p:cNvGrpSpPr/>
          <p:nvPr/>
        </p:nvGrpSpPr>
        <p:grpSpPr>
          <a:xfrm>
            <a:off x="7604206" y="1425923"/>
            <a:ext cx="4587794" cy="4801278"/>
            <a:chOff x="7435907" y="1141777"/>
            <a:chExt cx="4748428" cy="4969387"/>
          </a:xfrm>
        </p:grpSpPr>
        <p:sp>
          <p:nvSpPr>
            <p:cNvPr id="34" name="Freeform 4">
              <a:extLst>
                <a:ext uri="{FF2B5EF4-FFF2-40B4-BE49-F238E27FC236}">
                  <a16:creationId xmlns:a16="http://schemas.microsoft.com/office/drawing/2014/main" xmlns="" id="{23704BF9-BB92-42B3-9B48-4F4316F7F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706" y="3951705"/>
              <a:ext cx="942057" cy="1411538"/>
            </a:xfrm>
            <a:custGeom>
              <a:avLst/>
              <a:gdLst>
                <a:gd name="connsiteX0" fmla="*/ 0 w 942057"/>
                <a:gd name="connsiteY0" fmla="*/ 0 h 1411538"/>
                <a:gd name="connsiteX1" fmla="*/ 942057 w 942057"/>
                <a:gd name="connsiteY1" fmla="*/ 0 h 1411538"/>
                <a:gd name="connsiteX2" fmla="*/ 942057 w 942057"/>
                <a:gd name="connsiteY2" fmla="*/ 689140 h 1411538"/>
                <a:gd name="connsiteX3" fmla="*/ 942057 w 942057"/>
                <a:gd name="connsiteY3" fmla="*/ 773446 h 1411538"/>
                <a:gd name="connsiteX4" fmla="*/ 942057 w 942057"/>
                <a:gd name="connsiteY4" fmla="*/ 1411538 h 1411538"/>
                <a:gd name="connsiteX5" fmla="*/ 800155 w 942057"/>
                <a:gd name="connsiteY5" fmla="*/ 1411538 h 1411538"/>
                <a:gd name="connsiteX6" fmla="*/ 800155 w 942057"/>
                <a:gd name="connsiteY6" fmla="*/ 1338646 h 1411538"/>
                <a:gd name="connsiteX7" fmla="*/ 801891 w 942057"/>
                <a:gd name="connsiteY7" fmla="*/ 1338646 h 1411538"/>
                <a:gd name="connsiteX8" fmla="*/ 807097 w 942057"/>
                <a:gd name="connsiteY8" fmla="*/ 1312613 h 1411538"/>
                <a:gd name="connsiteX9" fmla="*/ 827926 w 942057"/>
                <a:gd name="connsiteY9" fmla="*/ 1276167 h 1411538"/>
                <a:gd name="connsiteX10" fmla="*/ 847018 w 942057"/>
                <a:gd name="connsiteY10" fmla="*/ 1213687 h 1411538"/>
                <a:gd name="connsiteX11" fmla="*/ 730728 w 942057"/>
                <a:gd name="connsiteY11" fmla="*/ 1113026 h 1411538"/>
                <a:gd name="connsiteX12" fmla="*/ 614437 w 942057"/>
                <a:gd name="connsiteY12" fmla="*/ 1205009 h 1411538"/>
                <a:gd name="connsiteX13" fmla="*/ 614437 w 942057"/>
                <a:gd name="connsiteY13" fmla="*/ 1206745 h 1411538"/>
                <a:gd name="connsiteX14" fmla="*/ 614437 w 942057"/>
                <a:gd name="connsiteY14" fmla="*/ 1208481 h 1411538"/>
                <a:gd name="connsiteX15" fmla="*/ 633530 w 942057"/>
                <a:gd name="connsiteY15" fmla="*/ 1276167 h 1411538"/>
                <a:gd name="connsiteX16" fmla="*/ 654358 w 942057"/>
                <a:gd name="connsiteY16" fmla="*/ 1316084 h 1411538"/>
                <a:gd name="connsiteX17" fmla="*/ 661300 w 942057"/>
                <a:gd name="connsiteY17" fmla="*/ 1338646 h 1411538"/>
                <a:gd name="connsiteX18" fmla="*/ 661300 w 942057"/>
                <a:gd name="connsiteY18" fmla="*/ 1411538 h 1411538"/>
                <a:gd name="connsiteX19" fmla="*/ 280632 w 942057"/>
                <a:gd name="connsiteY19" fmla="*/ 1411538 h 1411538"/>
                <a:gd name="connsiteX20" fmla="*/ 280632 w 942057"/>
                <a:gd name="connsiteY20" fmla="*/ 1338646 h 1411538"/>
                <a:gd name="connsiteX21" fmla="*/ 282368 w 942057"/>
                <a:gd name="connsiteY21" fmla="*/ 1338646 h 1411538"/>
                <a:gd name="connsiteX22" fmla="*/ 287574 w 942057"/>
                <a:gd name="connsiteY22" fmla="*/ 1312613 h 1411538"/>
                <a:gd name="connsiteX23" fmla="*/ 308403 w 942057"/>
                <a:gd name="connsiteY23" fmla="*/ 1276167 h 1411538"/>
                <a:gd name="connsiteX24" fmla="*/ 327495 w 942057"/>
                <a:gd name="connsiteY24" fmla="*/ 1213687 h 1411538"/>
                <a:gd name="connsiteX25" fmla="*/ 211205 w 942057"/>
                <a:gd name="connsiteY25" fmla="*/ 1113026 h 1411538"/>
                <a:gd name="connsiteX26" fmla="*/ 94914 w 942057"/>
                <a:gd name="connsiteY26" fmla="*/ 1205009 h 1411538"/>
                <a:gd name="connsiteX27" fmla="*/ 94914 w 942057"/>
                <a:gd name="connsiteY27" fmla="*/ 1206745 h 1411538"/>
                <a:gd name="connsiteX28" fmla="*/ 94914 w 942057"/>
                <a:gd name="connsiteY28" fmla="*/ 1208481 h 1411538"/>
                <a:gd name="connsiteX29" fmla="*/ 114007 w 942057"/>
                <a:gd name="connsiteY29" fmla="*/ 1276167 h 1411538"/>
                <a:gd name="connsiteX30" fmla="*/ 134835 w 942057"/>
                <a:gd name="connsiteY30" fmla="*/ 1316084 h 1411538"/>
                <a:gd name="connsiteX31" fmla="*/ 141777 w 942057"/>
                <a:gd name="connsiteY31" fmla="*/ 1338646 h 1411538"/>
                <a:gd name="connsiteX32" fmla="*/ 141777 w 942057"/>
                <a:gd name="connsiteY32" fmla="*/ 1411538 h 1411538"/>
                <a:gd name="connsiteX33" fmla="*/ 0 w 942057"/>
                <a:gd name="connsiteY33" fmla="*/ 1411538 h 1411538"/>
                <a:gd name="connsiteX34" fmla="*/ 0 w 942057"/>
                <a:gd name="connsiteY34" fmla="*/ 773446 h 1411538"/>
                <a:gd name="connsiteX35" fmla="*/ 0 w 942057"/>
                <a:gd name="connsiteY35" fmla="*/ 689140 h 141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42057" h="1411538">
                  <a:moveTo>
                    <a:pt x="0" y="0"/>
                  </a:moveTo>
                  <a:lnTo>
                    <a:pt x="942057" y="0"/>
                  </a:lnTo>
                  <a:lnTo>
                    <a:pt x="942057" y="689140"/>
                  </a:lnTo>
                  <a:lnTo>
                    <a:pt x="942057" y="773446"/>
                  </a:lnTo>
                  <a:lnTo>
                    <a:pt x="942057" y="1411538"/>
                  </a:lnTo>
                  <a:lnTo>
                    <a:pt x="800155" y="1411538"/>
                  </a:lnTo>
                  <a:cubicBezTo>
                    <a:pt x="800155" y="1411538"/>
                    <a:pt x="800155" y="1411538"/>
                    <a:pt x="800155" y="1338646"/>
                  </a:cubicBezTo>
                  <a:cubicBezTo>
                    <a:pt x="800155" y="1338646"/>
                    <a:pt x="800155" y="1338646"/>
                    <a:pt x="801891" y="1338646"/>
                  </a:cubicBezTo>
                  <a:cubicBezTo>
                    <a:pt x="801891" y="1338646"/>
                    <a:pt x="801891" y="1338646"/>
                    <a:pt x="807097" y="1312613"/>
                  </a:cubicBezTo>
                  <a:cubicBezTo>
                    <a:pt x="812305" y="1298728"/>
                    <a:pt x="817512" y="1291786"/>
                    <a:pt x="827926" y="1276167"/>
                  </a:cubicBezTo>
                  <a:cubicBezTo>
                    <a:pt x="841811" y="1257076"/>
                    <a:pt x="848754" y="1236249"/>
                    <a:pt x="847018" y="1213687"/>
                  </a:cubicBezTo>
                  <a:cubicBezTo>
                    <a:pt x="847018" y="1158150"/>
                    <a:pt x="794947" y="1113026"/>
                    <a:pt x="730728" y="1113026"/>
                  </a:cubicBezTo>
                  <a:cubicBezTo>
                    <a:pt x="669979" y="1113026"/>
                    <a:pt x="619645" y="1152944"/>
                    <a:pt x="614437" y="1205009"/>
                  </a:cubicBezTo>
                  <a:cubicBezTo>
                    <a:pt x="614437" y="1205009"/>
                    <a:pt x="614437" y="1205009"/>
                    <a:pt x="614437" y="1206745"/>
                  </a:cubicBezTo>
                  <a:cubicBezTo>
                    <a:pt x="614437" y="1206745"/>
                    <a:pt x="614437" y="1208481"/>
                    <a:pt x="614437" y="1208481"/>
                  </a:cubicBezTo>
                  <a:cubicBezTo>
                    <a:pt x="612701" y="1234514"/>
                    <a:pt x="617909" y="1257076"/>
                    <a:pt x="633530" y="1276167"/>
                  </a:cubicBezTo>
                  <a:cubicBezTo>
                    <a:pt x="645680" y="1291786"/>
                    <a:pt x="649151" y="1300464"/>
                    <a:pt x="654358" y="1316084"/>
                  </a:cubicBezTo>
                  <a:cubicBezTo>
                    <a:pt x="654358" y="1316084"/>
                    <a:pt x="654358" y="1316084"/>
                    <a:pt x="661300" y="1338646"/>
                  </a:cubicBezTo>
                  <a:cubicBezTo>
                    <a:pt x="661300" y="1338646"/>
                    <a:pt x="661300" y="1338646"/>
                    <a:pt x="661300" y="1411538"/>
                  </a:cubicBezTo>
                  <a:lnTo>
                    <a:pt x="280632" y="1411538"/>
                  </a:lnTo>
                  <a:cubicBezTo>
                    <a:pt x="280632" y="1411538"/>
                    <a:pt x="280632" y="1411538"/>
                    <a:pt x="280632" y="1338646"/>
                  </a:cubicBezTo>
                  <a:cubicBezTo>
                    <a:pt x="280632" y="1338646"/>
                    <a:pt x="280632" y="1338646"/>
                    <a:pt x="282368" y="1338646"/>
                  </a:cubicBezTo>
                  <a:cubicBezTo>
                    <a:pt x="282368" y="1338646"/>
                    <a:pt x="282368" y="1338646"/>
                    <a:pt x="287574" y="1312613"/>
                  </a:cubicBezTo>
                  <a:cubicBezTo>
                    <a:pt x="292782" y="1298728"/>
                    <a:pt x="297989" y="1291786"/>
                    <a:pt x="308403" y="1276167"/>
                  </a:cubicBezTo>
                  <a:cubicBezTo>
                    <a:pt x="322288" y="1257076"/>
                    <a:pt x="329231" y="1236249"/>
                    <a:pt x="327495" y="1213687"/>
                  </a:cubicBezTo>
                  <a:cubicBezTo>
                    <a:pt x="327495" y="1158150"/>
                    <a:pt x="275424" y="1113026"/>
                    <a:pt x="211205" y="1113026"/>
                  </a:cubicBezTo>
                  <a:cubicBezTo>
                    <a:pt x="150456" y="1113026"/>
                    <a:pt x="100122" y="1152944"/>
                    <a:pt x="94914" y="1205009"/>
                  </a:cubicBezTo>
                  <a:cubicBezTo>
                    <a:pt x="94914" y="1205009"/>
                    <a:pt x="94914" y="1205009"/>
                    <a:pt x="94914" y="1206745"/>
                  </a:cubicBezTo>
                  <a:cubicBezTo>
                    <a:pt x="94914" y="1206745"/>
                    <a:pt x="94914" y="1208481"/>
                    <a:pt x="94914" y="1208481"/>
                  </a:cubicBezTo>
                  <a:cubicBezTo>
                    <a:pt x="93178" y="1234514"/>
                    <a:pt x="98386" y="1257076"/>
                    <a:pt x="114007" y="1276167"/>
                  </a:cubicBezTo>
                  <a:cubicBezTo>
                    <a:pt x="126157" y="1291786"/>
                    <a:pt x="129628" y="1300464"/>
                    <a:pt x="134835" y="1316084"/>
                  </a:cubicBezTo>
                  <a:cubicBezTo>
                    <a:pt x="134835" y="1316084"/>
                    <a:pt x="134835" y="1316084"/>
                    <a:pt x="141777" y="1338646"/>
                  </a:cubicBezTo>
                  <a:cubicBezTo>
                    <a:pt x="141777" y="1338646"/>
                    <a:pt x="141777" y="1338646"/>
                    <a:pt x="141777" y="1411538"/>
                  </a:cubicBezTo>
                  <a:lnTo>
                    <a:pt x="0" y="1411538"/>
                  </a:lnTo>
                  <a:lnTo>
                    <a:pt x="0" y="773446"/>
                  </a:lnTo>
                  <a:lnTo>
                    <a:pt x="0" y="6891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110">
              <a:extLst>
                <a:ext uri="{FF2B5EF4-FFF2-40B4-BE49-F238E27FC236}">
                  <a16:creationId xmlns:a16="http://schemas.microsoft.com/office/drawing/2014/main" xmlns="" id="{124C6A4A-E141-4DAA-A0D9-1C839CBC4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706" y="3951705"/>
              <a:ext cx="942057" cy="1411538"/>
            </a:xfrm>
            <a:custGeom>
              <a:avLst/>
              <a:gdLst>
                <a:gd name="T0" fmla="*/ 0 w 1218"/>
                <a:gd name="T1" fmla="*/ 0 h 1825"/>
                <a:gd name="T2" fmla="*/ 0 w 1218"/>
                <a:gd name="T3" fmla="*/ 891 h 1825"/>
                <a:gd name="T4" fmla="*/ 0 w 1218"/>
                <a:gd name="T5" fmla="*/ 1000 h 1825"/>
                <a:gd name="T6" fmla="*/ 0 w 1218"/>
                <a:gd name="T7" fmla="*/ 1825 h 1825"/>
                <a:gd name="T8" fmla="*/ 1218 w 1218"/>
                <a:gd name="T9" fmla="*/ 1825 h 1825"/>
                <a:gd name="T10" fmla="*/ 1218 w 1218"/>
                <a:gd name="T11" fmla="*/ 1000 h 1825"/>
                <a:gd name="T12" fmla="*/ 1218 w 1218"/>
                <a:gd name="T13" fmla="*/ 891 h 1825"/>
                <a:gd name="T14" fmla="*/ 1218 w 1218"/>
                <a:gd name="T15" fmla="*/ 0 h 1825"/>
                <a:gd name="T16" fmla="*/ 0 w 1218"/>
                <a:gd name="T17" fmla="*/ 0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8" h="1825">
                  <a:moveTo>
                    <a:pt x="0" y="0"/>
                  </a:moveTo>
                  <a:lnTo>
                    <a:pt x="0" y="891"/>
                  </a:lnTo>
                  <a:lnTo>
                    <a:pt x="0" y="1000"/>
                  </a:lnTo>
                  <a:lnTo>
                    <a:pt x="0" y="1825"/>
                  </a:lnTo>
                  <a:lnTo>
                    <a:pt x="1218" y="1825"/>
                  </a:lnTo>
                  <a:lnTo>
                    <a:pt x="1218" y="1000"/>
                  </a:lnTo>
                  <a:lnTo>
                    <a:pt x="1218" y="891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xmlns="" id="{0CE83DDC-495B-46FB-BF18-DC14DFCF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5907" y="5105131"/>
              <a:ext cx="1686358" cy="1006033"/>
            </a:xfrm>
            <a:custGeom>
              <a:avLst/>
              <a:gdLst>
                <a:gd name="connsiteX0" fmla="*/ 1441509 w 1686358"/>
                <a:gd name="connsiteY0" fmla="*/ 0 h 1006033"/>
                <a:gd name="connsiteX1" fmla="*/ 1519008 w 1686358"/>
                <a:gd name="connsiteY1" fmla="*/ 64165 h 1006033"/>
                <a:gd name="connsiteX2" fmla="*/ 1506953 w 1686358"/>
                <a:gd name="connsiteY2" fmla="*/ 114456 h 1006033"/>
                <a:gd name="connsiteX3" fmla="*/ 1479397 w 1686358"/>
                <a:gd name="connsiteY3" fmla="*/ 163013 h 1006033"/>
                <a:gd name="connsiteX4" fmla="*/ 1481120 w 1686358"/>
                <a:gd name="connsiteY4" fmla="*/ 163013 h 1006033"/>
                <a:gd name="connsiteX5" fmla="*/ 1472509 w 1686358"/>
                <a:gd name="connsiteY5" fmla="*/ 192494 h 1006033"/>
                <a:gd name="connsiteX6" fmla="*/ 1472509 w 1686358"/>
                <a:gd name="connsiteY6" fmla="*/ 249348 h 1006033"/>
                <a:gd name="connsiteX7" fmla="*/ 1472509 w 1686358"/>
                <a:gd name="connsiteY7" fmla="*/ 275268 h 1006033"/>
                <a:gd name="connsiteX8" fmla="*/ 1490658 w 1686358"/>
                <a:gd name="connsiteY8" fmla="*/ 275268 h 1006033"/>
                <a:gd name="connsiteX9" fmla="*/ 1490658 w 1686358"/>
                <a:gd name="connsiteY9" fmla="*/ 276552 h 1006033"/>
                <a:gd name="connsiteX10" fmla="*/ 1686358 w 1686358"/>
                <a:gd name="connsiteY10" fmla="*/ 276552 h 1006033"/>
                <a:gd name="connsiteX11" fmla="*/ 1686358 w 1686358"/>
                <a:gd name="connsiteY11" fmla="*/ 1006033 h 1006033"/>
                <a:gd name="connsiteX12" fmla="*/ 1230944 w 1686358"/>
                <a:gd name="connsiteY12" fmla="*/ 987750 h 1006033"/>
                <a:gd name="connsiteX13" fmla="*/ 1203510 w 1686358"/>
                <a:gd name="connsiteY13" fmla="*/ 985922 h 1006033"/>
                <a:gd name="connsiteX14" fmla="*/ 475579 w 1686358"/>
                <a:gd name="connsiteY14" fmla="*/ 845145 h 1006033"/>
                <a:gd name="connsiteX15" fmla="*/ 1876 w 1686358"/>
                <a:gd name="connsiteY15" fmla="*/ 777499 h 1006033"/>
                <a:gd name="connsiteX16" fmla="*/ 221352 w 1686358"/>
                <a:gd name="connsiteY16" fmla="*/ 338713 h 1006033"/>
                <a:gd name="connsiteX17" fmla="*/ 206721 w 1686358"/>
                <a:gd name="connsiteY17" fmla="*/ 276552 h 1006033"/>
                <a:gd name="connsiteX18" fmla="*/ 604575 w 1686358"/>
                <a:gd name="connsiteY18" fmla="*/ 276552 h 1006033"/>
                <a:gd name="connsiteX19" fmla="*/ 640946 w 1686358"/>
                <a:gd name="connsiteY19" fmla="*/ 276552 h 1006033"/>
                <a:gd name="connsiteX20" fmla="*/ 640946 w 1686358"/>
                <a:gd name="connsiteY20" fmla="*/ 283673 h 1006033"/>
                <a:gd name="connsiteX21" fmla="*/ 640946 w 1686358"/>
                <a:gd name="connsiteY21" fmla="*/ 347453 h 1006033"/>
                <a:gd name="connsiteX22" fmla="*/ 639210 w 1686358"/>
                <a:gd name="connsiteY22" fmla="*/ 347453 h 1006033"/>
                <a:gd name="connsiteX23" fmla="*/ 634004 w 1686358"/>
                <a:gd name="connsiteY23" fmla="*/ 373486 h 1006033"/>
                <a:gd name="connsiteX24" fmla="*/ 613175 w 1686358"/>
                <a:gd name="connsiteY24" fmla="*/ 409932 h 1006033"/>
                <a:gd name="connsiteX25" fmla="*/ 594083 w 1686358"/>
                <a:gd name="connsiteY25" fmla="*/ 472412 h 1006033"/>
                <a:gd name="connsiteX26" fmla="*/ 710373 w 1686358"/>
                <a:gd name="connsiteY26" fmla="*/ 573073 h 1006033"/>
                <a:gd name="connsiteX27" fmla="*/ 826664 w 1686358"/>
                <a:gd name="connsiteY27" fmla="*/ 481090 h 1006033"/>
                <a:gd name="connsiteX28" fmla="*/ 826664 w 1686358"/>
                <a:gd name="connsiteY28" fmla="*/ 479354 h 1006033"/>
                <a:gd name="connsiteX29" fmla="*/ 826664 w 1686358"/>
                <a:gd name="connsiteY29" fmla="*/ 477618 h 1006033"/>
                <a:gd name="connsiteX30" fmla="*/ 807571 w 1686358"/>
                <a:gd name="connsiteY30" fmla="*/ 409932 h 1006033"/>
                <a:gd name="connsiteX31" fmla="*/ 786743 w 1686358"/>
                <a:gd name="connsiteY31" fmla="*/ 370015 h 1006033"/>
                <a:gd name="connsiteX32" fmla="*/ 779801 w 1686358"/>
                <a:gd name="connsiteY32" fmla="*/ 347453 h 1006033"/>
                <a:gd name="connsiteX33" fmla="*/ 779801 w 1686358"/>
                <a:gd name="connsiteY33" fmla="*/ 316702 h 1006033"/>
                <a:gd name="connsiteX34" fmla="*/ 779801 w 1686358"/>
                <a:gd name="connsiteY34" fmla="*/ 276552 h 1006033"/>
                <a:gd name="connsiteX35" fmla="*/ 796564 w 1686358"/>
                <a:gd name="connsiteY35" fmla="*/ 276552 h 1006033"/>
                <a:gd name="connsiteX36" fmla="*/ 1174246 w 1686358"/>
                <a:gd name="connsiteY36" fmla="*/ 276552 h 1006033"/>
                <a:gd name="connsiteX37" fmla="*/ 1203510 w 1686358"/>
                <a:gd name="connsiteY37" fmla="*/ 276552 h 1006033"/>
                <a:gd name="connsiteX38" fmla="*/ 1391894 w 1686358"/>
                <a:gd name="connsiteY38" fmla="*/ 276552 h 1006033"/>
                <a:gd name="connsiteX39" fmla="*/ 1391894 w 1686358"/>
                <a:gd name="connsiteY39" fmla="*/ 275268 h 1006033"/>
                <a:gd name="connsiteX40" fmla="*/ 1409495 w 1686358"/>
                <a:gd name="connsiteY40" fmla="*/ 275268 h 1006033"/>
                <a:gd name="connsiteX41" fmla="*/ 1409227 w 1686358"/>
                <a:gd name="connsiteY41" fmla="*/ 243933 h 1006033"/>
                <a:gd name="connsiteX42" fmla="*/ 1408786 w 1686358"/>
                <a:gd name="connsiteY42" fmla="*/ 192494 h 1006033"/>
                <a:gd name="connsiteX43" fmla="*/ 1400175 w 1686358"/>
                <a:gd name="connsiteY43" fmla="*/ 159546 h 1006033"/>
                <a:gd name="connsiteX44" fmla="*/ 1376064 w 1686358"/>
                <a:gd name="connsiteY44" fmla="*/ 114456 h 1006033"/>
                <a:gd name="connsiteX45" fmla="*/ 1362286 w 1686358"/>
                <a:gd name="connsiteY45" fmla="*/ 67633 h 1006033"/>
                <a:gd name="connsiteX46" fmla="*/ 1441509 w 1686358"/>
                <a:gd name="connsiteY46" fmla="*/ 0 h 100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86358" h="1006033">
                  <a:moveTo>
                    <a:pt x="1441509" y="0"/>
                  </a:moveTo>
                  <a:cubicBezTo>
                    <a:pt x="1482842" y="0"/>
                    <a:pt x="1515565" y="27747"/>
                    <a:pt x="1519008" y="64165"/>
                  </a:cubicBezTo>
                  <a:cubicBezTo>
                    <a:pt x="1520731" y="83241"/>
                    <a:pt x="1517287" y="98848"/>
                    <a:pt x="1506953" y="114456"/>
                  </a:cubicBezTo>
                  <a:cubicBezTo>
                    <a:pt x="1493176" y="131798"/>
                    <a:pt x="1488009" y="142203"/>
                    <a:pt x="1479397" y="163013"/>
                  </a:cubicBezTo>
                  <a:cubicBezTo>
                    <a:pt x="1479397" y="163013"/>
                    <a:pt x="1479397" y="163013"/>
                    <a:pt x="1481120" y="163013"/>
                  </a:cubicBezTo>
                  <a:lnTo>
                    <a:pt x="1472509" y="192494"/>
                  </a:lnTo>
                  <a:cubicBezTo>
                    <a:pt x="1472509" y="192494"/>
                    <a:pt x="1472509" y="192494"/>
                    <a:pt x="1472509" y="249348"/>
                  </a:cubicBezTo>
                  <a:lnTo>
                    <a:pt x="1472509" y="275268"/>
                  </a:lnTo>
                  <a:lnTo>
                    <a:pt x="1490658" y="275268"/>
                  </a:lnTo>
                  <a:lnTo>
                    <a:pt x="1490658" y="276552"/>
                  </a:lnTo>
                  <a:lnTo>
                    <a:pt x="1686358" y="276552"/>
                  </a:lnTo>
                  <a:cubicBezTo>
                    <a:pt x="1686358" y="276552"/>
                    <a:pt x="1686358" y="276552"/>
                    <a:pt x="1686358" y="1006033"/>
                  </a:cubicBezTo>
                  <a:cubicBezTo>
                    <a:pt x="1507119" y="1006033"/>
                    <a:pt x="1368117" y="998720"/>
                    <a:pt x="1230944" y="987750"/>
                  </a:cubicBezTo>
                  <a:cubicBezTo>
                    <a:pt x="1230944" y="987750"/>
                    <a:pt x="1230944" y="987750"/>
                    <a:pt x="1203510" y="985922"/>
                  </a:cubicBezTo>
                  <a:cubicBezTo>
                    <a:pt x="689569" y="942044"/>
                    <a:pt x="475579" y="845145"/>
                    <a:pt x="475579" y="845145"/>
                  </a:cubicBezTo>
                  <a:cubicBezTo>
                    <a:pt x="475579" y="845145"/>
                    <a:pt x="27481" y="828691"/>
                    <a:pt x="1876" y="777499"/>
                  </a:cubicBezTo>
                  <a:cubicBezTo>
                    <a:pt x="-23730" y="728136"/>
                    <a:pt x="221352" y="338713"/>
                    <a:pt x="221352" y="338713"/>
                  </a:cubicBezTo>
                  <a:cubicBezTo>
                    <a:pt x="215865" y="318602"/>
                    <a:pt x="212208" y="296663"/>
                    <a:pt x="206721" y="276552"/>
                  </a:cubicBezTo>
                  <a:cubicBezTo>
                    <a:pt x="206721" y="276552"/>
                    <a:pt x="206721" y="276552"/>
                    <a:pt x="604575" y="276552"/>
                  </a:cubicBezTo>
                  <a:lnTo>
                    <a:pt x="640946" y="276552"/>
                  </a:lnTo>
                  <a:lnTo>
                    <a:pt x="640946" y="283673"/>
                  </a:lnTo>
                  <a:cubicBezTo>
                    <a:pt x="640946" y="292784"/>
                    <a:pt x="640946" y="311007"/>
                    <a:pt x="640946" y="347453"/>
                  </a:cubicBezTo>
                  <a:cubicBezTo>
                    <a:pt x="640946" y="347453"/>
                    <a:pt x="640946" y="347453"/>
                    <a:pt x="639210" y="347453"/>
                  </a:cubicBezTo>
                  <a:cubicBezTo>
                    <a:pt x="639210" y="347453"/>
                    <a:pt x="639210" y="347453"/>
                    <a:pt x="634004" y="373486"/>
                  </a:cubicBezTo>
                  <a:cubicBezTo>
                    <a:pt x="628796" y="387371"/>
                    <a:pt x="623589" y="394313"/>
                    <a:pt x="613175" y="409932"/>
                  </a:cubicBezTo>
                  <a:cubicBezTo>
                    <a:pt x="599290" y="429023"/>
                    <a:pt x="592347" y="449850"/>
                    <a:pt x="594083" y="472412"/>
                  </a:cubicBezTo>
                  <a:cubicBezTo>
                    <a:pt x="594083" y="527949"/>
                    <a:pt x="646154" y="573073"/>
                    <a:pt x="710373" y="573073"/>
                  </a:cubicBezTo>
                  <a:cubicBezTo>
                    <a:pt x="771122" y="573073"/>
                    <a:pt x="821456" y="533155"/>
                    <a:pt x="826664" y="481090"/>
                  </a:cubicBezTo>
                  <a:cubicBezTo>
                    <a:pt x="826664" y="481090"/>
                    <a:pt x="826664" y="481090"/>
                    <a:pt x="826664" y="479354"/>
                  </a:cubicBezTo>
                  <a:cubicBezTo>
                    <a:pt x="826664" y="479354"/>
                    <a:pt x="826664" y="477618"/>
                    <a:pt x="826664" y="477618"/>
                  </a:cubicBezTo>
                  <a:cubicBezTo>
                    <a:pt x="828400" y="451585"/>
                    <a:pt x="823192" y="429023"/>
                    <a:pt x="807571" y="409932"/>
                  </a:cubicBezTo>
                  <a:cubicBezTo>
                    <a:pt x="795421" y="394313"/>
                    <a:pt x="791950" y="385635"/>
                    <a:pt x="786743" y="370015"/>
                  </a:cubicBezTo>
                  <a:cubicBezTo>
                    <a:pt x="786743" y="370015"/>
                    <a:pt x="786743" y="370015"/>
                    <a:pt x="779801" y="347453"/>
                  </a:cubicBezTo>
                  <a:cubicBezTo>
                    <a:pt x="779801" y="347453"/>
                    <a:pt x="779801" y="347453"/>
                    <a:pt x="779801" y="316702"/>
                  </a:cubicBezTo>
                  <a:lnTo>
                    <a:pt x="779801" y="276552"/>
                  </a:lnTo>
                  <a:lnTo>
                    <a:pt x="796564" y="276552"/>
                  </a:lnTo>
                  <a:cubicBezTo>
                    <a:pt x="850518" y="276552"/>
                    <a:pt x="958427" y="276552"/>
                    <a:pt x="1174246" y="276552"/>
                  </a:cubicBezTo>
                  <a:cubicBezTo>
                    <a:pt x="1174246" y="276552"/>
                    <a:pt x="1174246" y="276552"/>
                    <a:pt x="1203510" y="276552"/>
                  </a:cubicBezTo>
                  <a:cubicBezTo>
                    <a:pt x="1203510" y="276552"/>
                    <a:pt x="1203510" y="276552"/>
                    <a:pt x="1391894" y="276552"/>
                  </a:cubicBezTo>
                  <a:lnTo>
                    <a:pt x="1391894" y="275268"/>
                  </a:lnTo>
                  <a:lnTo>
                    <a:pt x="1409495" y="275268"/>
                  </a:lnTo>
                  <a:lnTo>
                    <a:pt x="1409227" y="243933"/>
                  </a:lnTo>
                  <a:cubicBezTo>
                    <a:pt x="1409094" y="228444"/>
                    <a:pt x="1408948" y="211353"/>
                    <a:pt x="1408786" y="192494"/>
                  </a:cubicBezTo>
                  <a:cubicBezTo>
                    <a:pt x="1408786" y="192494"/>
                    <a:pt x="1408786" y="192494"/>
                    <a:pt x="1400175" y="159546"/>
                  </a:cubicBezTo>
                  <a:cubicBezTo>
                    <a:pt x="1393286" y="140469"/>
                    <a:pt x="1388120" y="131798"/>
                    <a:pt x="1376064" y="114456"/>
                  </a:cubicBezTo>
                  <a:cubicBezTo>
                    <a:pt x="1365731" y="100583"/>
                    <a:pt x="1362286" y="84975"/>
                    <a:pt x="1362286" y="67633"/>
                  </a:cubicBezTo>
                  <a:cubicBezTo>
                    <a:pt x="1362286" y="31215"/>
                    <a:pt x="1398454" y="0"/>
                    <a:pt x="1441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xmlns="" id="{6CC61860-7F47-4094-ADE3-BA0F95D0F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4465" y="3951705"/>
              <a:ext cx="1045170" cy="1691708"/>
            </a:xfrm>
            <a:custGeom>
              <a:avLst/>
              <a:gdLst>
                <a:gd name="connsiteX0" fmla="*/ 393833 w 1045170"/>
                <a:gd name="connsiteY0" fmla="*/ 0 h 1691708"/>
                <a:gd name="connsiteX1" fmla="*/ 604297 w 1045170"/>
                <a:gd name="connsiteY1" fmla="*/ 0 h 1691708"/>
                <a:gd name="connsiteX2" fmla="*/ 658116 w 1045170"/>
                <a:gd name="connsiteY2" fmla="*/ 0 h 1691708"/>
                <a:gd name="connsiteX3" fmla="*/ 658116 w 1045170"/>
                <a:gd name="connsiteY3" fmla="*/ 72892 h 1691708"/>
                <a:gd name="connsiteX4" fmla="*/ 656380 w 1045170"/>
                <a:gd name="connsiteY4" fmla="*/ 72892 h 1691708"/>
                <a:gd name="connsiteX5" fmla="*/ 651174 w 1045170"/>
                <a:gd name="connsiteY5" fmla="*/ 98925 h 1691708"/>
                <a:gd name="connsiteX6" fmla="*/ 630345 w 1045170"/>
                <a:gd name="connsiteY6" fmla="*/ 135371 h 1691708"/>
                <a:gd name="connsiteX7" fmla="*/ 611253 w 1045170"/>
                <a:gd name="connsiteY7" fmla="*/ 197851 h 1691708"/>
                <a:gd name="connsiteX8" fmla="*/ 727543 w 1045170"/>
                <a:gd name="connsiteY8" fmla="*/ 298512 h 1691708"/>
                <a:gd name="connsiteX9" fmla="*/ 843834 w 1045170"/>
                <a:gd name="connsiteY9" fmla="*/ 206529 h 1691708"/>
                <a:gd name="connsiteX10" fmla="*/ 843834 w 1045170"/>
                <a:gd name="connsiteY10" fmla="*/ 204793 h 1691708"/>
                <a:gd name="connsiteX11" fmla="*/ 843834 w 1045170"/>
                <a:gd name="connsiteY11" fmla="*/ 203057 h 1691708"/>
                <a:gd name="connsiteX12" fmla="*/ 824741 w 1045170"/>
                <a:gd name="connsiteY12" fmla="*/ 135371 h 1691708"/>
                <a:gd name="connsiteX13" fmla="*/ 803913 w 1045170"/>
                <a:gd name="connsiteY13" fmla="*/ 95454 h 1691708"/>
                <a:gd name="connsiteX14" fmla="*/ 796971 w 1045170"/>
                <a:gd name="connsiteY14" fmla="*/ 72892 h 1691708"/>
                <a:gd name="connsiteX15" fmla="*/ 796971 w 1045170"/>
                <a:gd name="connsiteY15" fmla="*/ 0 h 1691708"/>
                <a:gd name="connsiteX16" fmla="*/ 827727 w 1045170"/>
                <a:gd name="connsiteY16" fmla="*/ 0 h 1691708"/>
                <a:gd name="connsiteX17" fmla="*/ 1041511 w 1045170"/>
                <a:gd name="connsiteY17" fmla="*/ 0 h 1691708"/>
                <a:gd name="connsiteX18" fmla="*/ 1041511 w 1045170"/>
                <a:gd name="connsiteY18" fmla="*/ 628988 h 1691708"/>
                <a:gd name="connsiteX19" fmla="*/ 1045170 w 1045170"/>
                <a:gd name="connsiteY19" fmla="*/ 628988 h 1691708"/>
                <a:gd name="connsiteX20" fmla="*/ 1045170 w 1045170"/>
                <a:gd name="connsiteY20" fmla="*/ 1273812 h 1691708"/>
                <a:gd name="connsiteX21" fmla="*/ 1045170 w 1045170"/>
                <a:gd name="connsiteY21" fmla="*/ 1411538 h 1691708"/>
                <a:gd name="connsiteX22" fmla="*/ 583368 w 1045170"/>
                <a:gd name="connsiteY22" fmla="*/ 1411538 h 1691708"/>
                <a:gd name="connsiteX23" fmla="*/ 584119 w 1045170"/>
                <a:gd name="connsiteY23" fmla="*/ 1499214 h 1691708"/>
                <a:gd name="connsiteX24" fmla="*/ 592730 w 1045170"/>
                <a:gd name="connsiteY24" fmla="*/ 1532162 h 1691708"/>
                <a:gd name="connsiteX25" fmla="*/ 616841 w 1045170"/>
                <a:gd name="connsiteY25" fmla="*/ 1577252 h 1691708"/>
                <a:gd name="connsiteX26" fmla="*/ 630619 w 1045170"/>
                <a:gd name="connsiteY26" fmla="*/ 1624075 h 1691708"/>
                <a:gd name="connsiteX27" fmla="*/ 551396 w 1045170"/>
                <a:gd name="connsiteY27" fmla="*/ 1691708 h 1691708"/>
                <a:gd name="connsiteX28" fmla="*/ 473897 w 1045170"/>
                <a:gd name="connsiteY28" fmla="*/ 1627543 h 1691708"/>
                <a:gd name="connsiteX29" fmla="*/ 485952 w 1045170"/>
                <a:gd name="connsiteY29" fmla="*/ 1577252 h 1691708"/>
                <a:gd name="connsiteX30" fmla="*/ 513508 w 1045170"/>
                <a:gd name="connsiteY30" fmla="*/ 1528695 h 1691708"/>
                <a:gd name="connsiteX31" fmla="*/ 511785 w 1045170"/>
                <a:gd name="connsiteY31" fmla="*/ 1528695 h 1691708"/>
                <a:gd name="connsiteX32" fmla="*/ 520396 w 1045170"/>
                <a:gd name="connsiteY32" fmla="*/ 1499214 h 1691708"/>
                <a:gd name="connsiteX33" fmla="*/ 520396 w 1045170"/>
                <a:gd name="connsiteY33" fmla="*/ 1442360 h 1691708"/>
                <a:gd name="connsiteX34" fmla="*/ 520396 w 1045170"/>
                <a:gd name="connsiteY34" fmla="*/ 1411538 h 1691708"/>
                <a:gd name="connsiteX35" fmla="*/ 150879 w 1045170"/>
                <a:gd name="connsiteY35" fmla="*/ 1411538 h 1691708"/>
                <a:gd name="connsiteX36" fmla="*/ 150879 w 1045170"/>
                <a:gd name="connsiteY36" fmla="*/ 1411566 h 1691708"/>
                <a:gd name="connsiteX37" fmla="*/ 143895 w 1045170"/>
                <a:gd name="connsiteY37" fmla="*/ 1411566 h 1691708"/>
                <a:gd name="connsiteX38" fmla="*/ 44380 w 1045170"/>
                <a:gd name="connsiteY38" fmla="*/ 1411566 h 1691708"/>
                <a:gd name="connsiteX39" fmla="*/ 35232 w 1045170"/>
                <a:gd name="connsiteY39" fmla="*/ 691155 h 1691708"/>
                <a:gd name="connsiteX40" fmla="*/ 38891 w 1045170"/>
                <a:gd name="connsiteY40" fmla="*/ 669214 h 1691708"/>
                <a:gd name="connsiteX41" fmla="*/ 393833 w 1045170"/>
                <a:gd name="connsiteY41" fmla="*/ 0 h 169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45170" h="1691708">
                  <a:moveTo>
                    <a:pt x="393833" y="0"/>
                  </a:moveTo>
                  <a:cubicBezTo>
                    <a:pt x="393833" y="0"/>
                    <a:pt x="393833" y="0"/>
                    <a:pt x="604297" y="0"/>
                  </a:cubicBezTo>
                  <a:lnTo>
                    <a:pt x="658116" y="0"/>
                  </a:lnTo>
                  <a:cubicBezTo>
                    <a:pt x="658116" y="0"/>
                    <a:pt x="658116" y="0"/>
                    <a:pt x="658116" y="72892"/>
                  </a:cubicBezTo>
                  <a:cubicBezTo>
                    <a:pt x="658116" y="72892"/>
                    <a:pt x="658116" y="72892"/>
                    <a:pt x="656380" y="72892"/>
                  </a:cubicBezTo>
                  <a:cubicBezTo>
                    <a:pt x="656380" y="72892"/>
                    <a:pt x="656380" y="72892"/>
                    <a:pt x="651174" y="98925"/>
                  </a:cubicBezTo>
                  <a:cubicBezTo>
                    <a:pt x="645966" y="112810"/>
                    <a:pt x="640759" y="119752"/>
                    <a:pt x="630345" y="135371"/>
                  </a:cubicBezTo>
                  <a:cubicBezTo>
                    <a:pt x="616460" y="154462"/>
                    <a:pt x="609517" y="175289"/>
                    <a:pt x="611253" y="197851"/>
                  </a:cubicBezTo>
                  <a:cubicBezTo>
                    <a:pt x="611253" y="253388"/>
                    <a:pt x="663324" y="298512"/>
                    <a:pt x="727543" y="298512"/>
                  </a:cubicBezTo>
                  <a:cubicBezTo>
                    <a:pt x="788292" y="298512"/>
                    <a:pt x="838626" y="258594"/>
                    <a:pt x="843834" y="206529"/>
                  </a:cubicBezTo>
                  <a:cubicBezTo>
                    <a:pt x="843834" y="206529"/>
                    <a:pt x="843834" y="206529"/>
                    <a:pt x="843834" y="204793"/>
                  </a:cubicBezTo>
                  <a:cubicBezTo>
                    <a:pt x="843834" y="204793"/>
                    <a:pt x="843834" y="203057"/>
                    <a:pt x="843834" y="203057"/>
                  </a:cubicBezTo>
                  <a:cubicBezTo>
                    <a:pt x="845570" y="177024"/>
                    <a:pt x="840362" y="154462"/>
                    <a:pt x="824741" y="135371"/>
                  </a:cubicBezTo>
                  <a:cubicBezTo>
                    <a:pt x="812591" y="119752"/>
                    <a:pt x="809120" y="111074"/>
                    <a:pt x="803913" y="95454"/>
                  </a:cubicBezTo>
                  <a:cubicBezTo>
                    <a:pt x="803913" y="95454"/>
                    <a:pt x="803913" y="95454"/>
                    <a:pt x="796971" y="72892"/>
                  </a:cubicBezTo>
                  <a:cubicBezTo>
                    <a:pt x="796971" y="72892"/>
                    <a:pt x="796971" y="72892"/>
                    <a:pt x="796971" y="0"/>
                  </a:cubicBezTo>
                  <a:lnTo>
                    <a:pt x="827727" y="0"/>
                  </a:lnTo>
                  <a:cubicBezTo>
                    <a:pt x="889711" y="0"/>
                    <a:pt x="960551" y="0"/>
                    <a:pt x="1041511" y="0"/>
                  </a:cubicBezTo>
                  <a:cubicBezTo>
                    <a:pt x="1041511" y="0"/>
                    <a:pt x="1041511" y="0"/>
                    <a:pt x="1041511" y="628988"/>
                  </a:cubicBezTo>
                  <a:cubicBezTo>
                    <a:pt x="1041511" y="628988"/>
                    <a:pt x="1041511" y="628988"/>
                    <a:pt x="1045170" y="628988"/>
                  </a:cubicBezTo>
                  <a:cubicBezTo>
                    <a:pt x="1045170" y="628988"/>
                    <a:pt x="1045170" y="628988"/>
                    <a:pt x="1045170" y="1273812"/>
                  </a:cubicBezTo>
                  <a:lnTo>
                    <a:pt x="1045170" y="1411538"/>
                  </a:lnTo>
                  <a:lnTo>
                    <a:pt x="583368" y="1411538"/>
                  </a:lnTo>
                  <a:lnTo>
                    <a:pt x="584119" y="1499214"/>
                  </a:lnTo>
                  <a:cubicBezTo>
                    <a:pt x="584119" y="1499214"/>
                    <a:pt x="584119" y="1499214"/>
                    <a:pt x="592730" y="1532162"/>
                  </a:cubicBezTo>
                  <a:cubicBezTo>
                    <a:pt x="599619" y="1551239"/>
                    <a:pt x="604785" y="1559910"/>
                    <a:pt x="616841" y="1577252"/>
                  </a:cubicBezTo>
                  <a:cubicBezTo>
                    <a:pt x="627174" y="1591125"/>
                    <a:pt x="630619" y="1606733"/>
                    <a:pt x="630619" y="1624075"/>
                  </a:cubicBezTo>
                  <a:cubicBezTo>
                    <a:pt x="630619" y="1660493"/>
                    <a:pt x="594451" y="1691708"/>
                    <a:pt x="551396" y="1691708"/>
                  </a:cubicBezTo>
                  <a:cubicBezTo>
                    <a:pt x="510063" y="1691708"/>
                    <a:pt x="477340" y="1663961"/>
                    <a:pt x="473897" y="1627543"/>
                  </a:cubicBezTo>
                  <a:cubicBezTo>
                    <a:pt x="472174" y="1608467"/>
                    <a:pt x="475618" y="1592860"/>
                    <a:pt x="485952" y="1577252"/>
                  </a:cubicBezTo>
                  <a:cubicBezTo>
                    <a:pt x="499729" y="1559910"/>
                    <a:pt x="504896" y="1549505"/>
                    <a:pt x="513508" y="1528695"/>
                  </a:cubicBezTo>
                  <a:cubicBezTo>
                    <a:pt x="513508" y="1528695"/>
                    <a:pt x="513508" y="1528695"/>
                    <a:pt x="511785" y="1528695"/>
                  </a:cubicBezTo>
                  <a:lnTo>
                    <a:pt x="520396" y="1499214"/>
                  </a:lnTo>
                  <a:cubicBezTo>
                    <a:pt x="520396" y="1499214"/>
                    <a:pt x="520396" y="1499214"/>
                    <a:pt x="520396" y="1442360"/>
                  </a:cubicBezTo>
                  <a:lnTo>
                    <a:pt x="520396" y="1411538"/>
                  </a:lnTo>
                  <a:lnTo>
                    <a:pt x="150879" y="1411538"/>
                  </a:lnTo>
                  <a:lnTo>
                    <a:pt x="150879" y="1411566"/>
                  </a:lnTo>
                  <a:lnTo>
                    <a:pt x="143895" y="1411566"/>
                  </a:lnTo>
                  <a:cubicBezTo>
                    <a:pt x="112840" y="1411566"/>
                    <a:pt x="79714" y="1411566"/>
                    <a:pt x="44380" y="1411566"/>
                  </a:cubicBezTo>
                  <a:cubicBezTo>
                    <a:pt x="-15997" y="1135469"/>
                    <a:pt x="-10508" y="895942"/>
                    <a:pt x="35232" y="691155"/>
                  </a:cubicBezTo>
                  <a:cubicBezTo>
                    <a:pt x="35232" y="691155"/>
                    <a:pt x="35232" y="691155"/>
                    <a:pt x="38891" y="669214"/>
                  </a:cubicBezTo>
                  <a:cubicBezTo>
                    <a:pt x="106586" y="380318"/>
                    <a:pt x="251125" y="160904"/>
                    <a:pt x="393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xmlns="" id="{DACA3ECF-7C52-4C88-9438-4B8D1A576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484" y="5105131"/>
              <a:ext cx="1707230" cy="1006033"/>
            </a:xfrm>
            <a:custGeom>
              <a:avLst/>
              <a:gdLst>
                <a:gd name="connsiteX0" fmla="*/ 234128 w 1707230"/>
                <a:gd name="connsiteY0" fmla="*/ 0 h 1006033"/>
                <a:gd name="connsiteX1" fmla="*/ 311627 w 1707230"/>
                <a:gd name="connsiteY1" fmla="*/ 64165 h 1006033"/>
                <a:gd name="connsiteX2" fmla="*/ 299572 w 1707230"/>
                <a:gd name="connsiteY2" fmla="*/ 114456 h 1006033"/>
                <a:gd name="connsiteX3" fmla="*/ 272016 w 1707230"/>
                <a:gd name="connsiteY3" fmla="*/ 163013 h 1006033"/>
                <a:gd name="connsiteX4" fmla="*/ 273739 w 1707230"/>
                <a:gd name="connsiteY4" fmla="*/ 163013 h 1006033"/>
                <a:gd name="connsiteX5" fmla="*/ 265128 w 1707230"/>
                <a:gd name="connsiteY5" fmla="*/ 192494 h 1006033"/>
                <a:gd name="connsiteX6" fmla="*/ 265128 w 1707230"/>
                <a:gd name="connsiteY6" fmla="*/ 249348 h 1006033"/>
                <a:gd name="connsiteX7" fmla="*/ 265128 w 1707230"/>
                <a:gd name="connsiteY7" fmla="*/ 275268 h 1006033"/>
                <a:gd name="connsiteX8" fmla="*/ 285446 w 1707230"/>
                <a:gd name="connsiteY8" fmla="*/ 275268 h 1006033"/>
                <a:gd name="connsiteX9" fmla="*/ 285446 w 1707230"/>
                <a:gd name="connsiteY9" fmla="*/ 276552 h 1006033"/>
                <a:gd name="connsiteX10" fmla="*/ 490381 w 1707230"/>
                <a:gd name="connsiteY10" fmla="*/ 276552 h 1006033"/>
                <a:gd name="connsiteX11" fmla="*/ 526976 w 1707230"/>
                <a:gd name="connsiteY11" fmla="*/ 276552 h 1006033"/>
                <a:gd name="connsiteX12" fmla="*/ 843297 w 1707230"/>
                <a:gd name="connsiteY12" fmla="*/ 276552 h 1006033"/>
                <a:gd name="connsiteX13" fmla="*/ 860618 w 1707230"/>
                <a:gd name="connsiteY13" fmla="*/ 276552 h 1006033"/>
                <a:gd name="connsiteX14" fmla="*/ 860618 w 1707230"/>
                <a:gd name="connsiteY14" fmla="*/ 282003 h 1006033"/>
                <a:gd name="connsiteX15" fmla="*/ 860618 w 1707230"/>
                <a:gd name="connsiteY15" fmla="*/ 345783 h 1006033"/>
                <a:gd name="connsiteX16" fmla="*/ 858882 w 1707230"/>
                <a:gd name="connsiteY16" fmla="*/ 345783 h 1006033"/>
                <a:gd name="connsiteX17" fmla="*/ 853676 w 1707230"/>
                <a:gd name="connsiteY17" fmla="*/ 371816 h 1006033"/>
                <a:gd name="connsiteX18" fmla="*/ 832847 w 1707230"/>
                <a:gd name="connsiteY18" fmla="*/ 408262 h 1006033"/>
                <a:gd name="connsiteX19" fmla="*/ 813755 w 1707230"/>
                <a:gd name="connsiteY19" fmla="*/ 470742 h 1006033"/>
                <a:gd name="connsiteX20" fmla="*/ 930045 w 1707230"/>
                <a:gd name="connsiteY20" fmla="*/ 571403 h 1006033"/>
                <a:gd name="connsiteX21" fmla="*/ 1046336 w 1707230"/>
                <a:gd name="connsiteY21" fmla="*/ 479420 h 1006033"/>
                <a:gd name="connsiteX22" fmla="*/ 1046336 w 1707230"/>
                <a:gd name="connsiteY22" fmla="*/ 477684 h 1006033"/>
                <a:gd name="connsiteX23" fmla="*/ 1046336 w 1707230"/>
                <a:gd name="connsiteY23" fmla="*/ 475948 h 1006033"/>
                <a:gd name="connsiteX24" fmla="*/ 1027243 w 1707230"/>
                <a:gd name="connsiteY24" fmla="*/ 408262 h 1006033"/>
                <a:gd name="connsiteX25" fmla="*/ 1006415 w 1707230"/>
                <a:gd name="connsiteY25" fmla="*/ 368345 h 1006033"/>
                <a:gd name="connsiteX26" fmla="*/ 999473 w 1707230"/>
                <a:gd name="connsiteY26" fmla="*/ 345783 h 1006033"/>
                <a:gd name="connsiteX27" fmla="*/ 999473 w 1707230"/>
                <a:gd name="connsiteY27" fmla="*/ 315032 h 1006033"/>
                <a:gd name="connsiteX28" fmla="*/ 999473 w 1707230"/>
                <a:gd name="connsiteY28" fmla="*/ 276552 h 1006033"/>
                <a:gd name="connsiteX29" fmla="*/ 1049108 w 1707230"/>
                <a:gd name="connsiteY29" fmla="*/ 276552 h 1006033"/>
                <a:gd name="connsiteX30" fmla="*/ 1500419 w 1707230"/>
                <a:gd name="connsiteY30" fmla="*/ 276552 h 1006033"/>
                <a:gd name="connsiteX31" fmla="*/ 1485781 w 1707230"/>
                <a:gd name="connsiteY31" fmla="*/ 338713 h 1006033"/>
                <a:gd name="connsiteX32" fmla="*/ 1705354 w 1707230"/>
                <a:gd name="connsiteY32" fmla="*/ 777499 h 1006033"/>
                <a:gd name="connsiteX33" fmla="*/ 1231441 w 1707230"/>
                <a:gd name="connsiteY33" fmla="*/ 845145 h 1006033"/>
                <a:gd name="connsiteX34" fmla="*/ 490381 w 1707230"/>
                <a:gd name="connsiteY34" fmla="*/ 987750 h 1006033"/>
                <a:gd name="connsiteX35" fmla="*/ 446466 w 1707230"/>
                <a:gd name="connsiteY35" fmla="*/ 989579 h 1006033"/>
                <a:gd name="connsiteX36" fmla="*/ 0 w 1707230"/>
                <a:gd name="connsiteY36" fmla="*/ 1006033 h 1006033"/>
                <a:gd name="connsiteX37" fmla="*/ 0 w 1707230"/>
                <a:gd name="connsiteY37" fmla="*/ 276552 h 1006033"/>
                <a:gd name="connsiteX38" fmla="*/ 186637 w 1707230"/>
                <a:gd name="connsiteY38" fmla="*/ 276552 h 1006033"/>
                <a:gd name="connsiteX39" fmla="*/ 186637 w 1707230"/>
                <a:gd name="connsiteY39" fmla="*/ 275268 h 1006033"/>
                <a:gd name="connsiteX40" fmla="*/ 202114 w 1707230"/>
                <a:gd name="connsiteY40" fmla="*/ 275268 h 1006033"/>
                <a:gd name="connsiteX41" fmla="*/ 201846 w 1707230"/>
                <a:gd name="connsiteY41" fmla="*/ 243933 h 1006033"/>
                <a:gd name="connsiteX42" fmla="*/ 201405 w 1707230"/>
                <a:gd name="connsiteY42" fmla="*/ 192494 h 1006033"/>
                <a:gd name="connsiteX43" fmla="*/ 192794 w 1707230"/>
                <a:gd name="connsiteY43" fmla="*/ 159546 h 1006033"/>
                <a:gd name="connsiteX44" fmla="*/ 168683 w 1707230"/>
                <a:gd name="connsiteY44" fmla="*/ 114456 h 1006033"/>
                <a:gd name="connsiteX45" fmla="*/ 154905 w 1707230"/>
                <a:gd name="connsiteY45" fmla="*/ 67633 h 1006033"/>
                <a:gd name="connsiteX46" fmla="*/ 234128 w 1707230"/>
                <a:gd name="connsiteY46" fmla="*/ 0 h 100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707230" h="1006033">
                  <a:moveTo>
                    <a:pt x="234128" y="0"/>
                  </a:moveTo>
                  <a:cubicBezTo>
                    <a:pt x="275461" y="0"/>
                    <a:pt x="308184" y="27747"/>
                    <a:pt x="311627" y="64165"/>
                  </a:cubicBezTo>
                  <a:cubicBezTo>
                    <a:pt x="313350" y="83241"/>
                    <a:pt x="309906" y="98848"/>
                    <a:pt x="299572" y="114456"/>
                  </a:cubicBezTo>
                  <a:cubicBezTo>
                    <a:pt x="285795" y="131798"/>
                    <a:pt x="280628" y="142203"/>
                    <a:pt x="272016" y="163013"/>
                  </a:cubicBezTo>
                  <a:cubicBezTo>
                    <a:pt x="272016" y="163013"/>
                    <a:pt x="272016" y="163013"/>
                    <a:pt x="273739" y="163013"/>
                  </a:cubicBezTo>
                  <a:lnTo>
                    <a:pt x="265128" y="192494"/>
                  </a:lnTo>
                  <a:cubicBezTo>
                    <a:pt x="265128" y="192494"/>
                    <a:pt x="265128" y="192494"/>
                    <a:pt x="265128" y="249348"/>
                  </a:cubicBezTo>
                  <a:lnTo>
                    <a:pt x="265128" y="275268"/>
                  </a:lnTo>
                  <a:lnTo>
                    <a:pt x="285446" y="275268"/>
                  </a:lnTo>
                  <a:lnTo>
                    <a:pt x="285446" y="276552"/>
                  </a:lnTo>
                  <a:cubicBezTo>
                    <a:pt x="285446" y="276552"/>
                    <a:pt x="285446" y="276552"/>
                    <a:pt x="490381" y="276552"/>
                  </a:cubicBezTo>
                  <a:cubicBezTo>
                    <a:pt x="490381" y="276552"/>
                    <a:pt x="490381" y="276552"/>
                    <a:pt x="526976" y="276552"/>
                  </a:cubicBezTo>
                  <a:cubicBezTo>
                    <a:pt x="526976" y="276552"/>
                    <a:pt x="526976" y="276552"/>
                    <a:pt x="843297" y="276552"/>
                  </a:cubicBezTo>
                  <a:lnTo>
                    <a:pt x="860618" y="276552"/>
                  </a:lnTo>
                  <a:lnTo>
                    <a:pt x="860618" y="282003"/>
                  </a:lnTo>
                  <a:cubicBezTo>
                    <a:pt x="860618" y="291114"/>
                    <a:pt x="860618" y="309337"/>
                    <a:pt x="860618" y="345783"/>
                  </a:cubicBezTo>
                  <a:cubicBezTo>
                    <a:pt x="860618" y="345783"/>
                    <a:pt x="860618" y="345783"/>
                    <a:pt x="858882" y="345783"/>
                  </a:cubicBezTo>
                  <a:cubicBezTo>
                    <a:pt x="858882" y="345783"/>
                    <a:pt x="858882" y="345783"/>
                    <a:pt x="853676" y="371816"/>
                  </a:cubicBezTo>
                  <a:cubicBezTo>
                    <a:pt x="848468" y="385701"/>
                    <a:pt x="843261" y="392643"/>
                    <a:pt x="832847" y="408262"/>
                  </a:cubicBezTo>
                  <a:cubicBezTo>
                    <a:pt x="818962" y="427353"/>
                    <a:pt x="812019" y="448180"/>
                    <a:pt x="813755" y="470742"/>
                  </a:cubicBezTo>
                  <a:cubicBezTo>
                    <a:pt x="813755" y="526279"/>
                    <a:pt x="865826" y="571403"/>
                    <a:pt x="930045" y="571403"/>
                  </a:cubicBezTo>
                  <a:cubicBezTo>
                    <a:pt x="990794" y="571403"/>
                    <a:pt x="1041128" y="531485"/>
                    <a:pt x="1046336" y="479420"/>
                  </a:cubicBezTo>
                  <a:cubicBezTo>
                    <a:pt x="1046336" y="479420"/>
                    <a:pt x="1046336" y="479420"/>
                    <a:pt x="1046336" y="477684"/>
                  </a:cubicBezTo>
                  <a:cubicBezTo>
                    <a:pt x="1046336" y="477684"/>
                    <a:pt x="1046336" y="475948"/>
                    <a:pt x="1046336" y="475948"/>
                  </a:cubicBezTo>
                  <a:cubicBezTo>
                    <a:pt x="1048072" y="449915"/>
                    <a:pt x="1042864" y="427353"/>
                    <a:pt x="1027243" y="408262"/>
                  </a:cubicBezTo>
                  <a:cubicBezTo>
                    <a:pt x="1015093" y="392643"/>
                    <a:pt x="1011622" y="383965"/>
                    <a:pt x="1006415" y="368345"/>
                  </a:cubicBezTo>
                  <a:cubicBezTo>
                    <a:pt x="1006415" y="368345"/>
                    <a:pt x="1006415" y="368345"/>
                    <a:pt x="999473" y="345783"/>
                  </a:cubicBezTo>
                  <a:cubicBezTo>
                    <a:pt x="999473" y="345783"/>
                    <a:pt x="999473" y="345783"/>
                    <a:pt x="999473" y="315032"/>
                  </a:cubicBezTo>
                  <a:lnTo>
                    <a:pt x="999473" y="276552"/>
                  </a:lnTo>
                  <a:lnTo>
                    <a:pt x="1049108" y="276552"/>
                  </a:lnTo>
                  <a:cubicBezTo>
                    <a:pt x="1169600" y="276552"/>
                    <a:pt x="1317898" y="276552"/>
                    <a:pt x="1500419" y="276552"/>
                  </a:cubicBezTo>
                  <a:cubicBezTo>
                    <a:pt x="1496759" y="296663"/>
                    <a:pt x="1491270" y="318602"/>
                    <a:pt x="1485781" y="338713"/>
                  </a:cubicBezTo>
                  <a:cubicBezTo>
                    <a:pt x="1485781" y="338713"/>
                    <a:pt x="1730971" y="728136"/>
                    <a:pt x="1705354" y="777499"/>
                  </a:cubicBezTo>
                  <a:cubicBezTo>
                    <a:pt x="1679737" y="828691"/>
                    <a:pt x="1231441" y="845145"/>
                    <a:pt x="1231441" y="845145"/>
                  </a:cubicBezTo>
                  <a:cubicBezTo>
                    <a:pt x="1231441" y="845145"/>
                    <a:pt x="1013698" y="943872"/>
                    <a:pt x="490381" y="987750"/>
                  </a:cubicBezTo>
                  <a:cubicBezTo>
                    <a:pt x="490381" y="987750"/>
                    <a:pt x="490381" y="987750"/>
                    <a:pt x="446466" y="989579"/>
                  </a:cubicBezTo>
                  <a:cubicBezTo>
                    <a:pt x="320211" y="998720"/>
                    <a:pt x="159191" y="1006033"/>
                    <a:pt x="0" y="1006033"/>
                  </a:cubicBezTo>
                  <a:cubicBezTo>
                    <a:pt x="0" y="1006033"/>
                    <a:pt x="0" y="1006033"/>
                    <a:pt x="0" y="276552"/>
                  </a:cubicBezTo>
                  <a:cubicBezTo>
                    <a:pt x="0" y="276552"/>
                    <a:pt x="0" y="276552"/>
                    <a:pt x="186637" y="276552"/>
                  </a:cubicBezTo>
                  <a:lnTo>
                    <a:pt x="186637" y="275268"/>
                  </a:lnTo>
                  <a:lnTo>
                    <a:pt x="202114" y="275268"/>
                  </a:lnTo>
                  <a:lnTo>
                    <a:pt x="201846" y="243933"/>
                  </a:lnTo>
                  <a:cubicBezTo>
                    <a:pt x="201713" y="228444"/>
                    <a:pt x="201567" y="211353"/>
                    <a:pt x="201405" y="192494"/>
                  </a:cubicBezTo>
                  <a:cubicBezTo>
                    <a:pt x="201405" y="192494"/>
                    <a:pt x="201405" y="192494"/>
                    <a:pt x="192794" y="159546"/>
                  </a:cubicBezTo>
                  <a:cubicBezTo>
                    <a:pt x="185905" y="140469"/>
                    <a:pt x="180739" y="131798"/>
                    <a:pt x="168683" y="114456"/>
                  </a:cubicBezTo>
                  <a:cubicBezTo>
                    <a:pt x="158350" y="100583"/>
                    <a:pt x="154905" y="84975"/>
                    <a:pt x="154905" y="67633"/>
                  </a:cubicBezTo>
                  <a:cubicBezTo>
                    <a:pt x="154905" y="31215"/>
                    <a:pt x="191073" y="0"/>
                    <a:pt x="2341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xmlns="" id="{2D59C0F7-FF14-4FFA-9DBF-BF8046115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1543" y="3950480"/>
              <a:ext cx="138855" cy="1225"/>
            </a:xfrm>
            <a:custGeom>
              <a:avLst/>
              <a:gdLst>
                <a:gd name="connsiteX0" fmla="*/ 0 w 138855"/>
                <a:gd name="connsiteY0" fmla="*/ 0 h 1225"/>
                <a:gd name="connsiteX1" fmla="*/ 138855 w 138855"/>
                <a:gd name="connsiteY1" fmla="*/ 0 h 1225"/>
                <a:gd name="connsiteX2" fmla="*/ 138855 w 138855"/>
                <a:gd name="connsiteY2" fmla="*/ 1225 h 1225"/>
                <a:gd name="connsiteX3" fmla="*/ 96734 w 138855"/>
                <a:gd name="connsiteY3" fmla="*/ 1225 h 1225"/>
                <a:gd name="connsiteX4" fmla="*/ 20530 w 138855"/>
                <a:gd name="connsiteY4" fmla="*/ 1225 h 1225"/>
                <a:gd name="connsiteX5" fmla="*/ 0 w 138855"/>
                <a:gd name="connsiteY5" fmla="*/ 1225 h 1225"/>
                <a:gd name="connsiteX6" fmla="*/ 0 w 138855"/>
                <a:gd name="connsiteY6" fmla="*/ 1139 h 1225"/>
                <a:gd name="connsiteX7" fmla="*/ 0 w 138855"/>
                <a:gd name="connsiteY7" fmla="*/ 0 h 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55" h="1225">
                  <a:moveTo>
                    <a:pt x="0" y="0"/>
                  </a:moveTo>
                  <a:lnTo>
                    <a:pt x="138855" y="0"/>
                  </a:lnTo>
                  <a:lnTo>
                    <a:pt x="138855" y="1225"/>
                  </a:lnTo>
                  <a:lnTo>
                    <a:pt x="96734" y="1225"/>
                  </a:lnTo>
                  <a:cubicBezTo>
                    <a:pt x="69275" y="1225"/>
                    <a:pt x="43927" y="1225"/>
                    <a:pt x="20530" y="1225"/>
                  </a:cubicBezTo>
                  <a:lnTo>
                    <a:pt x="0" y="1225"/>
                  </a:lnTo>
                  <a:lnTo>
                    <a:pt x="0" y="1139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63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xmlns="" id="{AFEDAD99-878B-4055-9CD8-72AC35C16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1302" y="3951705"/>
              <a:ext cx="1059322" cy="1690957"/>
            </a:xfrm>
            <a:custGeom>
              <a:avLst/>
              <a:gdLst>
                <a:gd name="connsiteX0" fmla="*/ 0 w 1059322"/>
                <a:gd name="connsiteY0" fmla="*/ 0 h 1690957"/>
                <a:gd name="connsiteX1" fmla="*/ 216265 w 1059322"/>
                <a:gd name="connsiteY1" fmla="*/ 0 h 1690957"/>
                <a:gd name="connsiteX2" fmla="*/ 260241 w 1059322"/>
                <a:gd name="connsiteY2" fmla="*/ 0 h 1690957"/>
                <a:gd name="connsiteX3" fmla="*/ 260241 w 1059322"/>
                <a:gd name="connsiteY3" fmla="*/ 7887 h 1690957"/>
                <a:gd name="connsiteX4" fmla="*/ 260241 w 1059322"/>
                <a:gd name="connsiteY4" fmla="*/ 71667 h 1690957"/>
                <a:gd name="connsiteX5" fmla="*/ 258505 w 1059322"/>
                <a:gd name="connsiteY5" fmla="*/ 71667 h 1690957"/>
                <a:gd name="connsiteX6" fmla="*/ 253299 w 1059322"/>
                <a:gd name="connsiteY6" fmla="*/ 97700 h 1690957"/>
                <a:gd name="connsiteX7" fmla="*/ 232470 w 1059322"/>
                <a:gd name="connsiteY7" fmla="*/ 134146 h 1690957"/>
                <a:gd name="connsiteX8" fmla="*/ 213378 w 1059322"/>
                <a:gd name="connsiteY8" fmla="*/ 196626 h 1690957"/>
                <a:gd name="connsiteX9" fmla="*/ 329668 w 1059322"/>
                <a:gd name="connsiteY9" fmla="*/ 297287 h 1690957"/>
                <a:gd name="connsiteX10" fmla="*/ 445959 w 1059322"/>
                <a:gd name="connsiteY10" fmla="*/ 205304 h 1690957"/>
                <a:gd name="connsiteX11" fmla="*/ 445959 w 1059322"/>
                <a:gd name="connsiteY11" fmla="*/ 203568 h 1690957"/>
                <a:gd name="connsiteX12" fmla="*/ 445959 w 1059322"/>
                <a:gd name="connsiteY12" fmla="*/ 201832 h 1690957"/>
                <a:gd name="connsiteX13" fmla="*/ 426866 w 1059322"/>
                <a:gd name="connsiteY13" fmla="*/ 134146 h 1690957"/>
                <a:gd name="connsiteX14" fmla="*/ 406038 w 1059322"/>
                <a:gd name="connsiteY14" fmla="*/ 94229 h 1690957"/>
                <a:gd name="connsiteX15" fmla="*/ 399096 w 1059322"/>
                <a:gd name="connsiteY15" fmla="*/ 71667 h 1690957"/>
                <a:gd name="connsiteX16" fmla="*/ 399096 w 1059322"/>
                <a:gd name="connsiteY16" fmla="*/ 40916 h 1690957"/>
                <a:gd name="connsiteX17" fmla="*/ 399096 w 1059322"/>
                <a:gd name="connsiteY17" fmla="*/ 0 h 1690957"/>
                <a:gd name="connsiteX18" fmla="*/ 445854 w 1059322"/>
                <a:gd name="connsiteY18" fmla="*/ 0 h 1690957"/>
                <a:gd name="connsiteX19" fmla="*/ 665531 w 1059322"/>
                <a:gd name="connsiteY19" fmla="*/ 0 h 1690957"/>
                <a:gd name="connsiteX20" fmla="*/ 1020238 w 1059322"/>
                <a:gd name="connsiteY20" fmla="*/ 669214 h 1690957"/>
                <a:gd name="connsiteX21" fmla="*/ 1023894 w 1059322"/>
                <a:gd name="connsiteY21" fmla="*/ 689327 h 1690957"/>
                <a:gd name="connsiteX22" fmla="*/ 1016581 w 1059322"/>
                <a:gd name="connsiteY22" fmla="*/ 1407909 h 1690957"/>
                <a:gd name="connsiteX23" fmla="*/ 848295 w 1059322"/>
                <a:gd name="connsiteY23" fmla="*/ 1407909 h 1690957"/>
                <a:gd name="connsiteX24" fmla="*/ 825931 w 1059322"/>
                <a:gd name="connsiteY24" fmla="*/ 1407909 h 1690957"/>
                <a:gd name="connsiteX25" fmla="*/ 825931 w 1059322"/>
                <a:gd name="connsiteY25" fmla="*/ 1407882 h 1690957"/>
                <a:gd name="connsiteX26" fmla="*/ 474666 w 1059322"/>
                <a:gd name="connsiteY26" fmla="*/ 1407882 h 1690957"/>
                <a:gd name="connsiteX27" fmla="*/ 475442 w 1059322"/>
                <a:gd name="connsiteY27" fmla="*/ 1498463 h 1690957"/>
                <a:gd name="connsiteX28" fmla="*/ 484053 w 1059322"/>
                <a:gd name="connsiteY28" fmla="*/ 1531411 h 1690957"/>
                <a:gd name="connsiteX29" fmla="*/ 508164 w 1059322"/>
                <a:gd name="connsiteY29" fmla="*/ 1576501 h 1690957"/>
                <a:gd name="connsiteX30" fmla="*/ 521942 w 1059322"/>
                <a:gd name="connsiteY30" fmla="*/ 1623324 h 1690957"/>
                <a:gd name="connsiteX31" fmla="*/ 442719 w 1059322"/>
                <a:gd name="connsiteY31" fmla="*/ 1690957 h 1690957"/>
                <a:gd name="connsiteX32" fmla="*/ 365220 w 1059322"/>
                <a:gd name="connsiteY32" fmla="*/ 1626792 h 1690957"/>
                <a:gd name="connsiteX33" fmla="*/ 377275 w 1059322"/>
                <a:gd name="connsiteY33" fmla="*/ 1576501 h 1690957"/>
                <a:gd name="connsiteX34" fmla="*/ 404831 w 1059322"/>
                <a:gd name="connsiteY34" fmla="*/ 1527944 h 1690957"/>
                <a:gd name="connsiteX35" fmla="*/ 403108 w 1059322"/>
                <a:gd name="connsiteY35" fmla="*/ 1527944 h 1690957"/>
                <a:gd name="connsiteX36" fmla="*/ 411719 w 1059322"/>
                <a:gd name="connsiteY36" fmla="*/ 1498463 h 1690957"/>
                <a:gd name="connsiteX37" fmla="*/ 411719 w 1059322"/>
                <a:gd name="connsiteY37" fmla="*/ 1408181 h 1690957"/>
                <a:gd name="connsiteX38" fmla="*/ 411719 w 1059322"/>
                <a:gd name="connsiteY38" fmla="*/ 1407882 h 1690957"/>
                <a:gd name="connsiteX39" fmla="*/ 0 w 1059322"/>
                <a:gd name="connsiteY39" fmla="*/ 1407882 h 1690957"/>
                <a:gd name="connsiteX40" fmla="*/ 0 w 1059322"/>
                <a:gd name="connsiteY40" fmla="*/ 1405159 h 1690957"/>
                <a:gd name="connsiteX41" fmla="*/ 0 w 1059322"/>
                <a:gd name="connsiteY41" fmla="*/ 0 h 169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9322" h="1690957">
                  <a:moveTo>
                    <a:pt x="0" y="0"/>
                  </a:moveTo>
                  <a:cubicBezTo>
                    <a:pt x="0" y="0"/>
                    <a:pt x="0" y="0"/>
                    <a:pt x="216265" y="0"/>
                  </a:cubicBezTo>
                  <a:lnTo>
                    <a:pt x="260241" y="0"/>
                  </a:lnTo>
                  <a:lnTo>
                    <a:pt x="260241" y="7887"/>
                  </a:lnTo>
                  <a:cubicBezTo>
                    <a:pt x="260241" y="16998"/>
                    <a:pt x="260241" y="35221"/>
                    <a:pt x="260241" y="71667"/>
                  </a:cubicBezTo>
                  <a:cubicBezTo>
                    <a:pt x="260241" y="71667"/>
                    <a:pt x="260241" y="71667"/>
                    <a:pt x="258505" y="71667"/>
                  </a:cubicBezTo>
                  <a:cubicBezTo>
                    <a:pt x="258505" y="71667"/>
                    <a:pt x="258505" y="71667"/>
                    <a:pt x="253299" y="97700"/>
                  </a:cubicBezTo>
                  <a:cubicBezTo>
                    <a:pt x="248091" y="111585"/>
                    <a:pt x="242884" y="118527"/>
                    <a:pt x="232470" y="134146"/>
                  </a:cubicBezTo>
                  <a:cubicBezTo>
                    <a:pt x="218585" y="153237"/>
                    <a:pt x="211642" y="174064"/>
                    <a:pt x="213378" y="196626"/>
                  </a:cubicBezTo>
                  <a:cubicBezTo>
                    <a:pt x="213378" y="252163"/>
                    <a:pt x="265449" y="297287"/>
                    <a:pt x="329668" y="297287"/>
                  </a:cubicBezTo>
                  <a:cubicBezTo>
                    <a:pt x="390417" y="297287"/>
                    <a:pt x="440751" y="257369"/>
                    <a:pt x="445959" y="205304"/>
                  </a:cubicBezTo>
                  <a:cubicBezTo>
                    <a:pt x="445959" y="205304"/>
                    <a:pt x="445959" y="205304"/>
                    <a:pt x="445959" y="203568"/>
                  </a:cubicBezTo>
                  <a:cubicBezTo>
                    <a:pt x="445959" y="203568"/>
                    <a:pt x="445959" y="201832"/>
                    <a:pt x="445959" y="201832"/>
                  </a:cubicBezTo>
                  <a:cubicBezTo>
                    <a:pt x="447695" y="175799"/>
                    <a:pt x="442487" y="153237"/>
                    <a:pt x="426866" y="134146"/>
                  </a:cubicBezTo>
                  <a:cubicBezTo>
                    <a:pt x="414716" y="118527"/>
                    <a:pt x="411245" y="109849"/>
                    <a:pt x="406038" y="94229"/>
                  </a:cubicBezTo>
                  <a:cubicBezTo>
                    <a:pt x="406038" y="94229"/>
                    <a:pt x="406038" y="94229"/>
                    <a:pt x="399096" y="71667"/>
                  </a:cubicBezTo>
                  <a:cubicBezTo>
                    <a:pt x="399096" y="71667"/>
                    <a:pt x="399096" y="71667"/>
                    <a:pt x="399096" y="40916"/>
                  </a:cubicBezTo>
                  <a:lnTo>
                    <a:pt x="399096" y="0"/>
                  </a:lnTo>
                  <a:lnTo>
                    <a:pt x="445854" y="0"/>
                  </a:lnTo>
                  <a:cubicBezTo>
                    <a:pt x="509547" y="0"/>
                    <a:pt x="582340" y="0"/>
                    <a:pt x="665531" y="0"/>
                  </a:cubicBezTo>
                  <a:cubicBezTo>
                    <a:pt x="808145" y="159076"/>
                    <a:pt x="952587" y="380318"/>
                    <a:pt x="1020238" y="669214"/>
                  </a:cubicBezTo>
                  <a:cubicBezTo>
                    <a:pt x="1020238" y="669214"/>
                    <a:pt x="1020238" y="669214"/>
                    <a:pt x="1023894" y="689327"/>
                  </a:cubicBezTo>
                  <a:cubicBezTo>
                    <a:pt x="1069604" y="894114"/>
                    <a:pt x="1075089" y="1131813"/>
                    <a:pt x="1016581" y="1407909"/>
                  </a:cubicBezTo>
                  <a:cubicBezTo>
                    <a:pt x="1016581" y="1407909"/>
                    <a:pt x="1016581" y="1407909"/>
                    <a:pt x="848295" y="1407909"/>
                  </a:cubicBezTo>
                  <a:lnTo>
                    <a:pt x="825931" y="1407909"/>
                  </a:lnTo>
                  <a:lnTo>
                    <a:pt x="825931" y="1407882"/>
                  </a:lnTo>
                  <a:lnTo>
                    <a:pt x="474666" y="1407882"/>
                  </a:lnTo>
                  <a:lnTo>
                    <a:pt x="475442" y="1498463"/>
                  </a:lnTo>
                  <a:cubicBezTo>
                    <a:pt x="475442" y="1498463"/>
                    <a:pt x="475442" y="1498463"/>
                    <a:pt x="484053" y="1531411"/>
                  </a:cubicBezTo>
                  <a:cubicBezTo>
                    <a:pt x="490942" y="1550488"/>
                    <a:pt x="496108" y="1559159"/>
                    <a:pt x="508164" y="1576501"/>
                  </a:cubicBezTo>
                  <a:cubicBezTo>
                    <a:pt x="518497" y="1590374"/>
                    <a:pt x="521942" y="1605982"/>
                    <a:pt x="521942" y="1623324"/>
                  </a:cubicBezTo>
                  <a:cubicBezTo>
                    <a:pt x="521942" y="1659742"/>
                    <a:pt x="485774" y="1690957"/>
                    <a:pt x="442719" y="1690957"/>
                  </a:cubicBezTo>
                  <a:cubicBezTo>
                    <a:pt x="401386" y="1690957"/>
                    <a:pt x="368663" y="1663210"/>
                    <a:pt x="365220" y="1626792"/>
                  </a:cubicBezTo>
                  <a:cubicBezTo>
                    <a:pt x="363497" y="1607716"/>
                    <a:pt x="366941" y="1592109"/>
                    <a:pt x="377275" y="1576501"/>
                  </a:cubicBezTo>
                  <a:cubicBezTo>
                    <a:pt x="391052" y="1559159"/>
                    <a:pt x="396219" y="1548754"/>
                    <a:pt x="404831" y="1527944"/>
                  </a:cubicBezTo>
                  <a:cubicBezTo>
                    <a:pt x="404831" y="1527944"/>
                    <a:pt x="404831" y="1527944"/>
                    <a:pt x="403108" y="1527944"/>
                  </a:cubicBezTo>
                  <a:lnTo>
                    <a:pt x="411719" y="1498463"/>
                  </a:lnTo>
                  <a:cubicBezTo>
                    <a:pt x="411719" y="1498463"/>
                    <a:pt x="411719" y="1498463"/>
                    <a:pt x="411719" y="1408181"/>
                  </a:cubicBezTo>
                  <a:lnTo>
                    <a:pt x="411719" y="1407882"/>
                  </a:lnTo>
                  <a:lnTo>
                    <a:pt x="0" y="1407882"/>
                  </a:lnTo>
                  <a:lnTo>
                    <a:pt x="0" y="1405159"/>
                  </a:lnTo>
                  <a:cubicBezTo>
                    <a:pt x="0" y="1385911"/>
                    <a:pt x="0" y="123192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3">
              <a:extLst>
                <a:ext uri="{FF2B5EF4-FFF2-40B4-BE49-F238E27FC236}">
                  <a16:creationId xmlns:a16="http://schemas.microsoft.com/office/drawing/2014/main" xmlns="" id="{44246A6D-04AD-49DD-8A45-A33F11524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1620" y="2925343"/>
              <a:ext cx="865486" cy="288495"/>
            </a:xfrm>
            <a:custGeom>
              <a:avLst/>
              <a:gdLst>
                <a:gd name="T0" fmla="*/ 105 w 473"/>
                <a:gd name="T1" fmla="*/ 158 h 158"/>
                <a:gd name="T2" fmla="*/ 397 w 473"/>
                <a:gd name="T3" fmla="*/ 158 h 158"/>
                <a:gd name="T4" fmla="*/ 397 w 473"/>
                <a:gd name="T5" fmla="*/ 158 h 158"/>
                <a:gd name="T6" fmla="*/ 473 w 473"/>
                <a:gd name="T7" fmla="*/ 158 h 158"/>
                <a:gd name="T8" fmla="*/ 314 w 473"/>
                <a:gd name="T9" fmla="*/ 0 h 158"/>
                <a:gd name="T10" fmla="*/ 157 w 473"/>
                <a:gd name="T11" fmla="*/ 0 h 158"/>
                <a:gd name="T12" fmla="*/ 0 w 473"/>
                <a:gd name="T13" fmla="*/ 158 h 158"/>
                <a:gd name="T14" fmla="*/ 105 w 473"/>
                <a:gd name="T15" fmla="*/ 158 h 158"/>
                <a:gd name="T16" fmla="*/ 105 w 473"/>
                <a:gd name="T1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158">
                  <a:moveTo>
                    <a:pt x="105" y="158"/>
                  </a:moveTo>
                  <a:cubicBezTo>
                    <a:pt x="397" y="158"/>
                    <a:pt x="397" y="158"/>
                    <a:pt x="397" y="158"/>
                  </a:cubicBezTo>
                  <a:cubicBezTo>
                    <a:pt x="397" y="158"/>
                    <a:pt x="397" y="158"/>
                    <a:pt x="397" y="158"/>
                  </a:cubicBezTo>
                  <a:cubicBezTo>
                    <a:pt x="473" y="158"/>
                    <a:pt x="473" y="158"/>
                    <a:pt x="473" y="158"/>
                  </a:cubicBezTo>
                  <a:cubicBezTo>
                    <a:pt x="392" y="75"/>
                    <a:pt x="314" y="0"/>
                    <a:pt x="31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7" y="0"/>
                    <a:pt x="81" y="75"/>
                    <a:pt x="0" y="158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5" y="158"/>
                    <a:pt x="105" y="158"/>
                    <a:pt x="105" y="1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25">
              <a:extLst>
                <a:ext uri="{FF2B5EF4-FFF2-40B4-BE49-F238E27FC236}">
                  <a16:creationId xmlns:a16="http://schemas.microsoft.com/office/drawing/2014/main" xmlns="" id="{AD0BCC85-8846-4B1B-B2D3-0653E873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0135" y="1141777"/>
              <a:ext cx="1130777" cy="669804"/>
            </a:xfrm>
            <a:custGeom>
              <a:avLst/>
              <a:gdLst>
                <a:gd name="T0" fmla="*/ 616 w 618"/>
                <a:gd name="T1" fmla="*/ 169 h 366"/>
                <a:gd name="T2" fmla="*/ 453 w 618"/>
                <a:gd name="T3" fmla="*/ 88 h 366"/>
                <a:gd name="T4" fmla="*/ 401 w 618"/>
                <a:gd name="T5" fmla="*/ 27 h 366"/>
                <a:gd name="T6" fmla="*/ 325 w 618"/>
                <a:gd name="T7" fmla="*/ 35 h 366"/>
                <a:gd name="T8" fmla="*/ 318 w 618"/>
                <a:gd name="T9" fmla="*/ 74 h 366"/>
                <a:gd name="T10" fmla="*/ 259 w 618"/>
                <a:gd name="T11" fmla="*/ 91 h 366"/>
                <a:gd name="T12" fmla="*/ 205 w 618"/>
                <a:gd name="T13" fmla="*/ 55 h 366"/>
                <a:gd name="T14" fmla="*/ 161 w 618"/>
                <a:gd name="T15" fmla="*/ 100 h 366"/>
                <a:gd name="T16" fmla="*/ 0 w 618"/>
                <a:gd name="T17" fmla="*/ 96 h 366"/>
                <a:gd name="T18" fmla="*/ 6 w 618"/>
                <a:gd name="T19" fmla="*/ 105 h 366"/>
                <a:gd name="T20" fmla="*/ 237 w 618"/>
                <a:gd name="T21" fmla="*/ 355 h 366"/>
                <a:gd name="T22" fmla="*/ 417 w 618"/>
                <a:gd name="T23" fmla="*/ 366 h 366"/>
                <a:gd name="T24" fmla="*/ 492 w 618"/>
                <a:gd name="T25" fmla="*/ 283 h 366"/>
                <a:gd name="T26" fmla="*/ 607 w 618"/>
                <a:gd name="T27" fmla="*/ 187 h 366"/>
                <a:gd name="T28" fmla="*/ 616 w 618"/>
                <a:gd name="T29" fmla="*/ 16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8" h="366">
                  <a:moveTo>
                    <a:pt x="616" y="169"/>
                  </a:moveTo>
                  <a:cubicBezTo>
                    <a:pt x="608" y="140"/>
                    <a:pt x="536" y="107"/>
                    <a:pt x="453" y="88"/>
                  </a:cubicBezTo>
                  <a:cubicBezTo>
                    <a:pt x="450" y="69"/>
                    <a:pt x="438" y="43"/>
                    <a:pt x="401" y="27"/>
                  </a:cubicBezTo>
                  <a:cubicBezTo>
                    <a:pt x="339" y="0"/>
                    <a:pt x="325" y="35"/>
                    <a:pt x="325" y="35"/>
                  </a:cubicBezTo>
                  <a:cubicBezTo>
                    <a:pt x="325" y="35"/>
                    <a:pt x="323" y="55"/>
                    <a:pt x="318" y="74"/>
                  </a:cubicBezTo>
                  <a:cubicBezTo>
                    <a:pt x="287" y="75"/>
                    <a:pt x="270" y="82"/>
                    <a:pt x="259" y="91"/>
                  </a:cubicBezTo>
                  <a:cubicBezTo>
                    <a:pt x="242" y="75"/>
                    <a:pt x="224" y="56"/>
                    <a:pt x="205" y="55"/>
                  </a:cubicBezTo>
                  <a:cubicBezTo>
                    <a:pt x="187" y="54"/>
                    <a:pt x="178" y="78"/>
                    <a:pt x="161" y="100"/>
                  </a:cubicBezTo>
                  <a:cubicBezTo>
                    <a:pt x="46" y="47"/>
                    <a:pt x="0" y="96"/>
                    <a:pt x="0" y="96"/>
                  </a:cubicBezTo>
                  <a:cubicBezTo>
                    <a:pt x="2" y="99"/>
                    <a:pt x="4" y="102"/>
                    <a:pt x="6" y="105"/>
                  </a:cubicBezTo>
                  <a:cubicBezTo>
                    <a:pt x="59" y="181"/>
                    <a:pt x="237" y="355"/>
                    <a:pt x="237" y="355"/>
                  </a:cubicBezTo>
                  <a:cubicBezTo>
                    <a:pt x="417" y="366"/>
                    <a:pt x="417" y="366"/>
                    <a:pt x="417" y="366"/>
                  </a:cubicBezTo>
                  <a:cubicBezTo>
                    <a:pt x="417" y="366"/>
                    <a:pt x="396" y="324"/>
                    <a:pt x="492" y="283"/>
                  </a:cubicBezTo>
                  <a:cubicBezTo>
                    <a:pt x="559" y="254"/>
                    <a:pt x="593" y="211"/>
                    <a:pt x="607" y="187"/>
                  </a:cubicBezTo>
                  <a:cubicBezTo>
                    <a:pt x="614" y="181"/>
                    <a:pt x="618" y="175"/>
                    <a:pt x="616" y="16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31">
              <a:extLst>
                <a:ext uri="{FF2B5EF4-FFF2-40B4-BE49-F238E27FC236}">
                  <a16:creationId xmlns:a16="http://schemas.microsoft.com/office/drawing/2014/main" xmlns="" id="{FCCF9ECA-5DDC-407E-9109-BAF56400A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696" y="1696338"/>
              <a:ext cx="1392202" cy="1229005"/>
            </a:xfrm>
            <a:custGeom>
              <a:avLst/>
              <a:gdLst>
                <a:gd name="T0" fmla="*/ 761 w 761"/>
                <a:gd name="T1" fmla="*/ 109 h 672"/>
                <a:gd name="T2" fmla="*/ 761 w 761"/>
                <a:gd name="T3" fmla="*/ 582 h 672"/>
                <a:gd name="T4" fmla="*/ 709 w 761"/>
                <a:gd name="T5" fmla="*/ 582 h 672"/>
                <a:gd name="T6" fmla="*/ 527 w 761"/>
                <a:gd name="T7" fmla="*/ 672 h 672"/>
                <a:gd name="T8" fmla="*/ 123 w 761"/>
                <a:gd name="T9" fmla="*/ 672 h 672"/>
                <a:gd name="T10" fmla="*/ 85 w 761"/>
                <a:gd name="T11" fmla="*/ 609 h 672"/>
                <a:gd name="T12" fmla="*/ 112 w 761"/>
                <a:gd name="T13" fmla="*/ 533 h 672"/>
                <a:gd name="T14" fmla="*/ 51 w 761"/>
                <a:gd name="T15" fmla="*/ 451 h 672"/>
                <a:gd name="T16" fmla="*/ 98 w 761"/>
                <a:gd name="T17" fmla="*/ 373 h 672"/>
                <a:gd name="T18" fmla="*/ 84 w 761"/>
                <a:gd name="T19" fmla="*/ 371 h 672"/>
                <a:gd name="T20" fmla="*/ 16 w 761"/>
                <a:gd name="T21" fmla="*/ 293 h 672"/>
                <a:gd name="T22" fmla="*/ 69 w 761"/>
                <a:gd name="T23" fmla="*/ 215 h 672"/>
                <a:gd name="T24" fmla="*/ 80 w 761"/>
                <a:gd name="T25" fmla="*/ 213 h 672"/>
                <a:gd name="T26" fmla="*/ 0 w 761"/>
                <a:gd name="T27" fmla="*/ 115 h 672"/>
                <a:gd name="T28" fmla="*/ 397 w 761"/>
                <a:gd name="T29" fmla="*/ 31 h 672"/>
                <a:gd name="T30" fmla="*/ 703 w 761"/>
                <a:gd name="T31" fmla="*/ 100 h 672"/>
                <a:gd name="T32" fmla="*/ 761 w 761"/>
                <a:gd name="T33" fmla="*/ 109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1" h="672">
                  <a:moveTo>
                    <a:pt x="761" y="109"/>
                  </a:moveTo>
                  <a:cubicBezTo>
                    <a:pt x="761" y="582"/>
                    <a:pt x="761" y="582"/>
                    <a:pt x="761" y="582"/>
                  </a:cubicBezTo>
                  <a:cubicBezTo>
                    <a:pt x="709" y="582"/>
                    <a:pt x="709" y="582"/>
                    <a:pt x="709" y="582"/>
                  </a:cubicBezTo>
                  <a:cubicBezTo>
                    <a:pt x="709" y="582"/>
                    <a:pt x="640" y="672"/>
                    <a:pt x="527" y="672"/>
                  </a:cubicBezTo>
                  <a:cubicBezTo>
                    <a:pt x="413" y="672"/>
                    <a:pt x="123" y="672"/>
                    <a:pt x="123" y="672"/>
                  </a:cubicBezTo>
                  <a:cubicBezTo>
                    <a:pt x="123" y="672"/>
                    <a:pt x="85" y="660"/>
                    <a:pt x="85" y="609"/>
                  </a:cubicBezTo>
                  <a:cubicBezTo>
                    <a:pt x="85" y="558"/>
                    <a:pt x="112" y="551"/>
                    <a:pt x="112" y="533"/>
                  </a:cubicBezTo>
                  <a:cubicBezTo>
                    <a:pt x="112" y="515"/>
                    <a:pt x="51" y="551"/>
                    <a:pt x="51" y="451"/>
                  </a:cubicBezTo>
                  <a:cubicBezTo>
                    <a:pt x="51" y="351"/>
                    <a:pt x="98" y="387"/>
                    <a:pt x="98" y="373"/>
                  </a:cubicBezTo>
                  <a:cubicBezTo>
                    <a:pt x="98" y="370"/>
                    <a:pt x="92" y="370"/>
                    <a:pt x="84" y="371"/>
                  </a:cubicBezTo>
                  <a:cubicBezTo>
                    <a:pt x="60" y="372"/>
                    <a:pt x="16" y="373"/>
                    <a:pt x="16" y="293"/>
                  </a:cubicBezTo>
                  <a:cubicBezTo>
                    <a:pt x="16" y="211"/>
                    <a:pt x="51" y="213"/>
                    <a:pt x="69" y="215"/>
                  </a:cubicBezTo>
                  <a:cubicBezTo>
                    <a:pt x="76" y="216"/>
                    <a:pt x="80" y="217"/>
                    <a:pt x="80" y="213"/>
                  </a:cubicBezTo>
                  <a:cubicBezTo>
                    <a:pt x="80" y="202"/>
                    <a:pt x="0" y="230"/>
                    <a:pt x="0" y="115"/>
                  </a:cubicBezTo>
                  <a:cubicBezTo>
                    <a:pt x="0" y="0"/>
                    <a:pt x="239" y="31"/>
                    <a:pt x="397" y="31"/>
                  </a:cubicBezTo>
                  <a:cubicBezTo>
                    <a:pt x="555" y="31"/>
                    <a:pt x="663" y="66"/>
                    <a:pt x="703" y="100"/>
                  </a:cubicBezTo>
                  <a:cubicBezTo>
                    <a:pt x="743" y="134"/>
                    <a:pt x="761" y="109"/>
                    <a:pt x="761" y="109"/>
                  </a:cubicBezTo>
                </a:path>
              </a:pathLst>
            </a:custGeom>
            <a:solidFill>
              <a:srgbClr val="FFE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33">
              <a:extLst>
                <a:ext uri="{FF2B5EF4-FFF2-40B4-BE49-F238E27FC236}">
                  <a16:creationId xmlns:a16="http://schemas.microsoft.com/office/drawing/2014/main" xmlns="" id="{FD7E2A9A-052E-4178-834E-BBF6E65B9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5159" y="1895113"/>
              <a:ext cx="1236739" cy="1030229"/>
            </a:xfrm>
            <a:custGeom>
              <a:avLst/>
              <a:gdLst>
                <a:gd name="T0" fmla="*/ 676 w 676"/>
                <a:gd name="T1" fmla="*/ 0 h 563"/>
                <a:gd name="T2" fmla="*/ 656 w 676"/>
                <a:gd name="T3" fmla="*/ 9 h 563"/>
                <a:gd name="T4" fmla="*/ 648 w 676"/>
                <a:gd name="T5" fmla="*/ 8 h 563"/>
                <a:gd name="T6" fmla="*/ 21 w 676"/>
                <a:gd name="T7" fmla="*/ 494 h 563"/>
                <a:gd name="T8" fmla="*/ 0 w 676"/>
                <a:gd name="T9" fmla="*/ 493 h 563"/>
                <a:gd name="T10" fmla="*/ 0 w 676"/>
                <a:gd name="T11" fmla="*/ 500 h 563"/>
                <a:gd name="T12" fmla="*/ 0 w 676"/>
                <a:gd name="T13" fmla="*/ 500 h 563"/>
                <a:gd name="T14" fmla="*/ 38 w 676"/>
                <a:gd name="T15" fmla="*/ 563 h 563"/>
                <a:gd name="T16" fmla="*/ 442 w 676"/>
                <a:gd name="T17" fmla="*/ 563 h 563"/>
                <a:gd name="T18" fmla="*/ 624 w 676"/>
                <a:gd name="T19" fmla="*/ 473 h 563"/>
                <a:gd name="T20" fmla="*/ 676 w 676"/>
                <a:gd name="T21" fmla="*/ 473 h 563"/>
                <a:gd name="T22" fmla="*/ 676 w 676"/>
                <a:gd name="T23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6" h="563">
                  <a:moveTo>
                    <a:pt x="676" y="0"/>
                  </a:moveTo>
                  <a:cubicBezTo>
                    <a:pt x="676" y="0"/>
                    <a:pt x="670" y="9"/>
                    <a:pt x="656" y="9"/>
                  </a:cubicBezTo>
                  <a:cubicBezTo>
                    <a:pt x="654" y="9"/>
                    <a:pt x="651" y="9"/>
                    <a:pt x="648" y="8"/>
                  </a:cubicBezTo>
                  <a:cubicBezTo>
                    <a:pt x="574" y="285"/>
                    <a:pt x="318" y="494"/>
                    <a:pt x="21" y="494"/>
                  </a:cubicBezTo>
                  <a:cubicBezTo>
                    <a:pt x="14" y="494"/>
                    <a:pt x="7" y="494"/>
                    <a:pt x="0" y="493"/>
                  </a:cubicBezTo>
                  <a:cubicBezTo>
                    <a:pt x="0" y="496"/>
                    <a:pt x="0" y="498"/>
                    <a:pt x="0" y="500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51"/>
                    <a:pt x="38" y="563"/>
                    <a:pt x="38" y="563"/>
                  </a:cubicBezTo>
                  <a:cubicBezTo>
                    <a:pt x="38" y="563"/>
                    <a:pt x="328" y="563"/>
                    <a:pt x="442" y="563"/>
                  </a:cubicBezTo>
                  <a:cubicBezTo>
                    <a:pt x="555" y="563"/>
                    <a:pt x="624" y="473"/>
                    <a:pt x="624" y="473"/>
                  </a:cubicBezTo>
                  <a:cubicBezTo>
                    <a:pt x="676" y="473"/>
                    <a:pt x="676" y="473"/>
                    <a:pt x="676" y="473"/>
                  </a:cubicBezTo>
                  <a:cubicBezTo>
                    <a:pt x="676" y="0"/>
                    <a:pt x="676" y="0"/>
                    <a:pt x="676" y="0"/>
                  </a:cubicBezTo>
                </a:path>
              </a:pathLst>
            </a:custGeom>
            <a:solidFill>
              <a:srgbClr val="FFE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134">
              <a:extLst>
                <a:ext uri="{FF2B5EF4-FFF2-40B4-BE49-F238E27FC236}">
                  <a16:creationId xmlns:a16="http://schemas.microsoft.com/office/drawing/2014/main" xmlns="" id="{922D2C05-0D25-4617-B109-84739B5D0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1898" y="1796886"/>
              <a:ext cx="286948" cy="10789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135">
              <a:extLst>
                <a:ext uri="{FF2B5EF4-FFF2-40B4-BE49-F238E27FC236}">
                  <a16:creationId xmlns:a16="http://schemas.microsoft.com/office/drawing/2014/main" xmlns="" id="{1F658059-CA98-4B48-A710-203D26EAB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1898" y="1796886"/>
              <a:ext cx="286948" cy="1078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136">
              <a:extLst>
                <a:ext uri="{FF2B5EF4-FFF2-40B4-BE49-F238E27FC236}">
                  <a16:creationId xmlns:a16="http://schemas.microsoft.com/office/drawing/2014/main" xmlns="" id="{34B4B0F5-DDC8-4A93-ADA3-B0B255544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8846" y="1758213"/>
              <a:ext cx="1995489" cy="11578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137">
              <a:extLst>
                <a:ext uri="{FF2B5EF4-FFF2-40B4-BE49-F238E27FC236}">
                  <a16:creationId xmlns:a16="http://schemas.microsoft.com/office/drawing/2014/main" xmlns="" id="{5203CDD4-B30C-444B-B002-D7B60EAB9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8846" y="1758213"/>
              <a:ext cx="1995489" cy="1157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138">
              <a:extLst>
                <a:ext uri="{FF2B5EF4-FFF2-40B4-BE49-F238E27FC236}">
                  <a16:creationId xmlns:a16="http://schemas.microsoft.com/office/drawing/2014/main" xmlns="" id="{9F6DD444-C52B-4C6E-AAF0-CF81F0F5E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1898" y="2625246"/>
              <a:ext cx="286948" cy="2505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139">
              <a:extLst>
                <a:ext uri="{FF2B5EF4-FFF2-40B4-BE49-F238E27FC236}">
                  <a16:creationId xmlns:a16="http://schemas.microsoft.com/office/drawing/2014/main" xmlns="" id="{6C9C7879-E19D-4701-97F4-EE43B102F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1898" y="2625246"/>
              <a:ext cx="286948" cy="250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140">
              <a:extLst>
                <a:ext uri="{FF2B5EF4-FFF2-40B4-BE49-F238E27FC236}">
                  <a16:creationId xmlns:a16="http://schemas.microsoft.com/office/drawing/2014/main" xmlns="" id="{BC832EFE-B2C3-46EB-91F4-E7A9C4B67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8846" y="2646902"/>
              <a:ext cx="1995489" cy="2691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141">
              <a:extLst>
                <a:ext uri="{FF2B5EF4-FFF2-40B4-BE49-F238E27FC236}">
                  <a16:creationId xmlns:a16="http://schemas.microsoft.com/office/drawing/2014/main" xmlns="" id="{6B03CB9A-A6B5-403B-B3C7-25AE95BDA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8846" y="2646902"/>
              <a:ext cx="1995489" cy="269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xmlns="" id="{DC0ED6B4-BAD7-46A6-8A4C-A14C76B72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7785" y="3241682"/>
              <a:ext cx="2270063" cy="972354"/>
            </a:xfrm>
            <a:custGeom>
              <a:avLst/>
              <a:gdLst>
                <a:gd name="connsiteX0" fmla="*/ 682299 w 2270063"/>
                <a:gd name="connsiteY0" fmla="*/ 0 h 972354"/>
                <a:gd name="connsiteX1" fmla="*/ 1589593 w 2270063"/>
                <a:gd name="connsiteY1" fmla="*/ 0 h 972354"/>
                <a:gd name="connsiteX2" fmla="*/ 2173114 w 2270063"/>
                <a:gd name="connsiteY2" fmla="*/ 579905 h 972354"/>
                <a:gd name="connsiteX3" fmla="*/ 2270063 w 2270063"/>
                <a:gd name="connsiteY3" fmla="*/ 676861 h 972354"/>
                <a:gd name="connsiteX4" fmla="*/ 2209774 w 2270063"/>
                <a:gd name="connsiteY4" fmla="*/ 676861 h 972354"/>
                <a:gd name="connsiteX5" fmla="*/ 2171060 w 2270063"/>
                <a:gd name="connsiteY5" fmla="*/ 676861 h 972354"/>
                <a:gd name="connsiteX6" fmla="*/ 2171060 w 2270063"/>
                <a:gd name="connsiteY6" fmla="*/ 676481 h 972354"/>
                <a:gd name="connsiteX7" fmla="*/ 1998055 w 2270063"/>
                <a:gd name="connsiteY7" fmla="*/ 676481 h 972354"/>
                <a:gd name="connsiteX8" fmla="*/ 1998087 w 2270063"/>
                <a:gd name="connsiteY8" fmla="*/ 680184 h 972354"/>
                <a:gd name="connsiteX9" fmla="*/ 1998886 w 2270063"/>
                <a:gd name="connsiteY9" fmla="*/ 773449 h 972354"/>
                <a:gd name="connsiteX10" fmla="*/ 2007497 w 2270063"/>
                <a:gd name="connsiteY10" fmla="*/ 806397 h 972354"/>
                <a:gd name="connsiteX11" fmla="*/ 2031608 w 2270063"/>
                <a:gd name="connsiteY11" fmla="*/ 851487 h 972354"/>
                <a:gd name="connsiteX12" fmla="*/ 2045386 w 2270063"/>
                <a:gd name="connsiteY12" fmla="*/ 898310 h 972354"/>
                <a:gd name="connsiteX13" fmla="*/ 1966163 w 2270063"/>
                <a:gd name="connsiteY13" fmla="*/ 965943 h 972354"/>
                <a:gd name="connsiteX14" fmla="*/ 1888664 w 2270063"/>
                <a:gd name="connsiteY14" fmla="*/ 901778 h 972354"/>
                <a:gd name="connsiteX15" fmla="*/ 1900719 w 2270063"/>
                <a:gd name="connsiteY15" fmla="*/ 851487 h 972354"/>
                <a:gd name="connsiteX16" fmla="*/ 1928275 w 2270063"/>
                <a:gd name="connsiteY16" fmla="*/ 802930 h 972354"/>
                <a:gd name="connsiteX17" fmla="*/ 1926552 w 2270063"/>
                <a:gd name="connsiteY17" fmla="*/ 802930 h 972354"/>
                <a:gd name="connsiteX18" fmla="*/ 1935163 w 2270063"/>
                <a:gd name="connsiteY18" fmla="*/ 773449 h 972354"/>
                <a:gd name="connsiteX19" fmla="*/ 1935163 w 2270063"/>
                <a:gd name="connsiteY19" fmla="*/ 683166 h 972354"/>
                <a:gd name="connsiteX20" fmla="*/ 1935163 w 2270063"/>
                <a:gd name="connsiteY20" fmla="*/ 676481 h 972354"/>
                <a:gd name="connsiteX21" fmla="*/ 336251 w 2270063"/>
                <a:gd name="connsiteY21" fmla="*/ 676481 h 972354"/>
                <a:gd name="connsiteX22" fmla="*/ 336337 w 2270063"/>
                <a:gd name="connsiteY22" fmla="*/ 686595 h 972354"/>
                <a:gd name="connsiteX23" fmla="*/ 337136 w 2270063"/>
                <a:gd name="connsiteY23" fmla="*/ 779860 h 972354"/>
                <a:gd name="connsiteX24" fmla="*/ 345747 w 2270063"/>
                <a:gd name="connsiteY24" fmla="*/ 812808 h 972354"/>
                <a:gd name="connsiteX25" fmla="*/ 369858 w 2270063"/>
                <a:gd name="connsiteY25" fmla="*/ 857898 h 972354"/>
                <a:gd name="connsiteX26" fmla="*/ 383636 w 2270063"/>
                <a:gd name="connsiteY26" fmla="*/ 904721 h 972354"/>
                <a:gd name="connsiteX27" fmla="*/ 304413 w 2270063"/>
                <a:gd name="connsiteY27" fmla="*/ 972354 h 972354"/>
                <a:gd name="connsiteX28" fmla="*/ 226914 w 2270063"/>
                <a:gd name="connsiteY28" fmla="*/ 908189 h 972354"/>
                <a:gd name="connsiteX29" fmla="*/ 238969 w 2270063"/>
                <a:gd name="connsiteY29" fmla="*/ 857898 h 972354"/>
                <a:gd name="connsiteX30" fmla="*/ 266525 w 2270063"/>
                <a:gd name="connsiteY30" fmla="*/ 809341 h 972354"/>
                <a:gd name="connsiteX31" fmla="*/ 264802 w 2270063"/>
                <a:gd name="connsiteY31" fmla="*/ 809341 h 972354"/>
                <a:gd name="connsiteX32" fmla="*/ 273413 w 2270063"/>
                <a:gd name="connsiteY32" fmla="*/ 779860 h 972354"/>
                <a:gd name="connsiteX33" fmla="*/ 273413 w 2270063"/>
                <a:gd name="connsiteY33" fmla="*/ 689577 h 972354"/>
                <a:gd name="connsiteX34" fmla="*/ 273413 w 2270063"/>
                <a:gd name="connsiteY34" fmla="*/ 676481 h 972354"/>
                <a:gd name="connsiteX35" fmla="*/ 13253 w 2270063"/>
                <a:gd name="connsiteY35" fmla="*/ 676481 h 972354"/>
                <a:gd name="connsiteX36" fmla="*/ 13253 w 2270063"/>
                <a:gd name="connsiteY36" fmla="*/ 676861 h 972354"/>
                <a:gd name="connsiteX37" fmla="*/ 0 w 2270063"/>
                <a:gd name="connsiteY37" fmla="*/ 676861 h 972354"/>
                <a:gd name="connsiteX38" fmla="*/ 96949 w 2270063"/>
                <a:gd name="connsiteY38" fmla="*/ 579905 h 972354"/>
                <a:gd name="connsiteX39" fmla="*/ 682299 w 2270063"/>
                <a:gd name="connsiteY39" fmla="*/ 0 h 97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270063" h="972354">
                  <a:moveTo>
                    <a:pt x="682299" y="0"/>
                  </a:moveTo>
                  <a:cubicBezTo>
                    <a:pt x="682299" y="0"/>
                    <a:pt x="682299" y="0"/>
                    <a:pt x="1589593" y="0"/>
                  </a:cubicBezTo>
                  <a:cubicBezTo>
                    <a:pt x="1783490" y="197570"/>
                    <a:pt x="2026777" y="440874"/>
                    <a:pt x="2173114" y="579905"/>
                  </a:cubicBezTo>
                  <a:cubicBezTo>
                    <a:pt x="2204211" y="609175"/>
                    <a:pt x="2237137" y="640274"/>
                    <a:pt x="2270063" y="676861"/>
                  </a:cubicBezTo>
                  <a:cubicBezTo>
                    <a:pt x="2270063" y="676861"/>
                    <a:pt x="2270063" y="676861"/>
                    <a:pt x="2209774" y="676861"/>
                  </a:cubicBezTo>
                  <a:lnTo>
                    <a:pt x="2171060" y="676861"/>
                  </a:lnTo>
                  <a:lnTo>
                    <a:pt x="2171060" y="676481"/>
                  </a:lnTo>
                  <a:lnTo>
                    <a:pt x="1998055" y="676481"/>
                  </a:lnTo>
                  <a:lnTo>
                    <a:pt x="1998087" y="680184"/>
                  </a:lnTo>
                  <a:cubicBezTo>
                    <a:pt x="1998301" y="705084"/>
                    <a:pt x="1998563" y="735730"/>
                    <a:pt x="1998886" y="773449"/>
                  </a:cubicBezTo>
                  <a:cubicBezTo>
                    <a:pt x="1998886" y="773449"/>
                    <a:pt x="1998886" y="773449"/>
                    <a:pt x="2007497" y="806397"/>
                  </a:cubicBezTo>
                  <a:cubicBezTo>
                    <a:pt x="2014386" y="825474"/>
                    <a:pt x="2019552" y="834145"/>
                    <a:pt x="2031608" y="851487"/>
                  </a:cubicBezTo>
                  <a:cubicBezTo>
                    <a:pt x="2041941" y="865360"/>
                    <a:pt x="2045386" y="880968"/>
                    <a:pt x="2045386" y="898310"/>
                  </a:cubicBezTo>
                  <a:cubicBezTo>
                    <a:pt x="2045386" y="934728"/>
                    <a:pt x="2009218" y="965943"/>
                    <a:pt x="1966163" y="965943"/>
                  </a:cubicBezTo>
                  <a:cubicBezTo>
                    <a:pt x="1924830" y="965943"/>
                    <a:pt x="1892107" y="938196"/>
                    <a:pt x="1888664" y="901778"/>
                  </a:cubicBezTo>
                  <a:cubicBezTo>
                    <a:pt x="1886941" y="882702"/>
                    <a:pt x="1890385" y="867095"/>
                    <a:pt x="1900719" y="851487"/>
                  </a:cubicBezTo>
                  <a:cubicBezTo>
                    <a:pt x="1914496" y="834145"/>
                    <a:pt x="1919663" y="823740"/>
                    <a:pt x="1928275" y="802930"/>
                  </a:cubicBezTo>
                  <a:cubicBezTo>
                    <a:pt x="1928275" y="802930"/>
                    <a:pt x="1928275" y="802930"/>
                    <a:pt x="1926552" y="802930"/>
                  </a:cubicBezTo>
                  <a:lnTo>
                    <a:pt x="1935163" y="773449"/>
                  </a:lnTo>
                  <a:cubicBezTo>
                    <a:pt x="1935163" y="773449"/>
                    <a:pt x="1935163" y="773449"/>
                    <a:pt x="1935163" y="683166"/>
                  </a:cubicBezTo>
                  <a:lnTo>
                    <a:pt x="1935163" y="676481"/>
                  </a:lnTo>
                  <a:lnTo>
                    <a:pt x="336251" y="676481"/>
                  </a:lnTo>
                  <a:lnTo>
                    <a:pt x="336337" y="686595"/>
                  </a:lnTo>
                  <a:cubicBezTo>
                    <a:pt x="336551" y="711495"/>
                    <a:pt x="336813" y="742141"/>
                    <a:pt x="337136" y="779860"/>
                  </a:cubicBezTo>
                  <a:cubicBezTo>
                    <a:pt x="337136" y="779860"/>
                    <a:pt x="337136" y="779860"/>
                    <a:pt x="345747" y="812808"/>
                  </a:cubicBezTo>
                  <a:cubicBezTo>
                    <a:pt x="352636" y="831885"/>
                    <a:pt x="357802" y="840556"/>
                    <a:pt x="369858" y="857898"/>
                  </a:cubicBezTo>
                  <a:cubicBezTo>
                    <a:pt x="380191" y="871771"/>
                    <a:pt x="383636" y="887379"/>
                    <a:pt x="383636" y="904721"/>
                  </a:cubicBezTo>
                  <a:cubicBezTo>
                    <a:pt x="383636" y="941139"/>
                    <a:pt x="347468" y="972354"/>
                    <a:pt x="304413" y="972354"/>
                  </a:cubicBezTo>
                  <a:cubicBezTo>
                    <a:pt x="263080" y="972354"/>
                    <a:pt x="230357" y="944607"/>
                    <a:pt x="226914" y="908189"/>
                  </a:cubicBezTo>
                  <a:cubicBezTo>
                    <a:pt x="225191" y="889113"/>
                    <a:pt x="228635" y="873506"/>
                    <a:pt x="238969" y="857898"/>
                  </a:cubicBezTo>
                  <a:cubicBezTo>
                    <a:pt x="252746" y="840556"/>
                    <a:pt x="257913" y="830151"/>
                    <a:pt x="266525" y="809341"/>
                  </a:cubicBezTo>
                  <a:cubicBezTo>
                    <a:pt x="266525" y="809341"/>
                    <a:pt x="266525" y="809341"/>
                    <a:pt x="264802" y="809341"/>
                  </a:cubicBezTo>
                  <a:lnTo>
                    <a:pt x="273413" y="779860"/>
                  </a:lnTo>
                  <a:cubicBezTo>
                    <a:pt x="273413" y="779860"/>
                    <a:pt x="273413" y="779860"/>
                    <a:pt x="273413" y="689577"/>
                  </a:cubicBezTo>
                  <a:lnTo>
                    <a:pt x="273413" y="676481"/>
                  </a:lnTo>
                  <a:lnTo>
                    <a:pt x="13253" y="676481"/>
                  </a:lnTo>
                  <a:lnTo>
                    <a:pt x="13253" y="676861"/>
                  </a:lnTo>
                  <a:lnTo>
                    <a:pt x="0" y="676861"/>
                  </a:lnTo>
                  <a:cubicBezTo>
                    <a:pt x="32926" y="640274"/>
                    <a:pt x="65852" y="609175"/>
                    <a:pt x="96949" y="579905"/>
                  </a:cubicBezTo>
                  <a:cubicBezTo>
                    <a:pt x="243287" y="440874"/>
                    <a:pt x="486573" y="197570"/>
                    <a:pt x="682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文字版面配置區 11">
            <a:extLst>
              <a:ext uri="{FF2B5EF4-FFF2-40B4-BE49-F238E27FC236}">
                <a16:creationId xmlns:a16="http://schemas.microsoft.com/office/drawing/2014/main" xmlns="" id="{A62ED8FA-7F18-4667-8B29-48D2CCC455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86696" y="3648034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96" name="文字版面配置區 11">
            <a:extLst>
              <a:ext uri="{FF2B5EF4-FFF2-40B4-BE49-F238E27FC236}">
                <a16:creationId xmlns:a16="http://schemas.microsoft.com/office/drawing/2014/main" xmlns="" id="{1B6622A4-7BCD-4A93-BE87-C02C517CD2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3161" y="4601948"/>
            <a:ext cx="825599" cy="7399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</a:t>
            </a:r>
            <a:endParaRPr lang="en-US" altLang="zh-TW" dirty="0"/>
          </a:p>
          <a:p>
            <a:pPr lvl="0"/>
            <a:r>
              <a:rPr lang="zh-TW" altLang="en-US" dirty="0"/>
              <a:t>樣式</a:t>
            </a:r>
          </a:p>
        </p:txBody>
      </p:sp>
      <p:sp>
        <p:nvSpPr>
          <p:cNvPr id="97" name="文字版面配置區 11">
            <a:extLst>
              <a:ext uri="{FF2B5EF4-FFF2-40B4-BE49-F238E27FC236}">
                <a16:creationId xmlns:a16="http://schemas.microsoft.com/office/drawing/2014/main" xmlns="" id="{8C24BED2-DF56-4745-A3F8-C761159B33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20716" y="4338864"/>
            <a:ext cx="825599" cy="7399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</a:t>
            </a:r>
            <a:endParaRPr lang="en-US" altLang="zh-TW" dirty="0"/>
          </a:p>
          <a:p>
            <a:pPr lvl="0"/>
            <a:r>
              <a:rPr lang="zh-TW" altLang="en-US" dirty="0"/>
              <a:t>樣式</a:t>
            </a:r>
          </a:p>
        </p:txBody>
      </p:sp>
      <p:sp>
        <p:nvSpPr>
          <p:cNvPr id="98" name="文字版面配置區 11">
            <a:extLst>
              <a:ext uri="{FF2B5EF4-FFF2-40B4-BE49-F238E27FC236}">
                <a16:creationId xmlns:a16="http://schemas.microsoft.com/office/drawing/2014/main" xmlns="" id="{40F4087D-186A-4554-A732-4B5B2B4C0B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58183" y="4567187"/>
            <a:ext cx="825599" cy="7399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</a:t>
            </a:r>
            <a:endParaRPr lang="en-US" altLang="zh-TW" dirty="0"/>
          </a:p>
          <a:p>
            <a:pPr lvl="0"/>
            <a:r>
              <a:rPr lang="zh-TW" altLang="en-US" dirty="0"/>
              <a:t>樣式</a:t>
            </a:r>
          </a:p>
        </p:txBody>
      </p:sp>
      <p:sp>
        <p:nvSpPr>
          <p:cNvPr id="100" name="文字版面配置區 11">
            <a:extLst>
              <a:ext uri="{FF2B5EF4-FFF2-40B4-BE49-F238E27FC236}">
                <a16:creationId xmlns:a16="http://schemas.microsoft.com/office/drawing/2014/main" xmlns="" id="{E9E8A733-5E74-4F56-8E65-1496DFF5BC0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14193" y="5745021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101" name="文字版面配置區 11">
            <a:extLst>
              <a:ext uri="{FF2B5EF4-FFF2-40B4-BE49-F238E27FC236}">
                <a16:creationId xmlns:a16="http://schemas.microsoft.com/office/drawing/2014/main" xmlns="" id="{E8B5A3E6-95D4-468F-9224-ECAA45C308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59189" y="5771238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xmlns="" id="{4CBD9846-C3C4-4E2A-A949-6528EF224DD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38200" y="1577356"/>
            <a:ext cx="5846763" cy="4547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z="2400" smtClean="0"/>
            </a:lvl1pPr>
            <a:lvl2pPr>
              <a:defRPr lang="zh-TW" altLang="en-US" sz="2000" smtClean="0"/>
            </a:lvl2pPr>
            <a:lvl3pPr>
              <a:defRPr lang="zh-TW" altLang="en-US" sz="1800" smtClean="0"/>
            </a:lvl3pPr>
            <a:lvl4pPr>
              <a:defRPr lang="zh-TW" altLang="en-US" sz="1600" smtClean="0"/>
            </a:lvl4pPr>
            <a:lvl5pPr>
              <a:defRPr lang="zh-TW" altLang="en-US"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4513F9BA-BF73-41CA-B810-0C509E1A4F13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2022/3/21</a:t>
            </a:fld>
            <a:endParaRPr lang="zh-TW" altLang="en-US" dirty="0"/>
          </a:p>
        </p:txBody>
      </p:sp>
      <p:grpSp>
        <p:nvGrpSpPr>
          <p:cNvPr id="57" name="群組 11">
            <a:extLst>
              <a:ext uri="{FF2B5EF4-FFF2-40B4-BE49-F238E27FC236}">
                <a16:creationId xmlns:a16="http://schemas.microsoft.com/office/drawing/2014/main" xmlns="" id="{03F246F5-F77E-8149-9ADC-3C1D3EB82CB4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58" name="Diamond 33">
              <a:extLst>
                <a:ext uri="{FF2B5EF4-FFF2-40B4-BE49-F238E27FC236}">
                  <a16:creationId xmlns:a16="http://schemas.microsoft.com/office/drawing/2014/main" xmlns="" id="{245FCE91-7C75-754A-B2B8-48634C1B9269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9" name="Diamond 33">
              <a:extLst>
                <a:ext uri="{FF2B5EF4-FFF2-40B4-BE49-F238E27FC236}">
                  <a16:creationId xmlns:a16="http://schemas.microsoft.com/office/drawing/2014/main" xmlns="" id="{256DD991-85D2-6D47-A654-FDB0C09785AA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投影片編號版面配置區 5">
            <a:extLst>
              <a:ext uri="{FF2B5EF4-FFF2-40B4-BE49-F238E27FC236}">
                <a16:creationId xmlns:a16="http://schemas.microsoft.com/office/drawing/2014/main" xmlns="" id="{845C834B-22D5-4945-983E-BBA0FB41B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018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投影片封面">
    <p:bg>
      <p:bgPr>
        <a:solidFill>
          <a:srgbClr val="D0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C840357-FEE5-4CE5-AA8C-4E8BA7700A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0F82CCCB-8E9E-4C3B-8D97-A3F07D83F3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/>
          <a:p>
            <a:pPr lvl="0" algn="ctr"/>
            <a:endParaRPr lang="zh-TW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F400092-ADB7-4BEC-8FE8-CA84B4126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399" y="4068275"/>
            <a:ext cx="70866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rgbClr val="62636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21" name="文字方塊 3">
            <a:extLst>
              <a:ext uri="{FF2B5EF4-FFF2-40B4-BE49-F238E27FC236}">
                <a16:creationId xmlns:a16="http://schemas.microsoft.com/office/drawing/2014/main" xmlns="" id="{17C785E6-97B6-4C49-A2F0-755047187EE1}"/>
              </a:ext>
            </a:extLst>
          </p:cNvPr>
          <p:cNvSpPr txBox="1"/>
          <p:nvPr userDrawn="1"/>
        </p:nvSpPr>
        <p:spPr>
          <a:xfrm>
            <a:off x="4984157" y="6521548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機密檔案請勿外洩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@2019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7A5D4E5-21A5-5246-9206-AC59A52F1F14}"/>
              </a:ext>
            </a:extLst>
          </p:cNvPr>
          <p:cNvGrpSpPr/>
          <p:nvPr userDrawn="1"/>
        </p:nvGrpSpPr>
        <p:grpSpPr>
          <a:xfrm>
            <a:off x="0" y="6310312"/>
            <a:ext cx="12192000" cy="547688"/>
            <a:chOff x="0" y="6310312"/>
            <a:chExt cx="12192000" cy="54768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B7F8E1F4-2CBC-FC41-A780-327636B7D3D2}"/>
                </a:ext>
              </a:extLst>
            </p:cNvPr>
            <p:cNvSpPr/>
            <p:nvPr userDrawn="1"/>
          </p:nvSpPr>
          <p:spPr>
            <a:xfrm>
              <a:off x="0" y="6310312"/>
              <a:ext cx="12192000" cy="365125"/>
            </a:xfrm>
            <a:prstGeom prst="rect">
              <a:avLst/>
            </a:prstGeom>
            <a:solidFill>
              <a:srgbClr val="D0E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A4B1CA03-E911-6847-9CF1-400D580058DF}"/>
                </a:ext>
              </a:extLst>
            </p:cNvPr>
            <p:cNvSpPr/>
            <p:nvPr userDrawn="1"/>
          </p:nvSpPr>
          <p:spPr>
            <a:xfrm>
              <a:off x="0" y="6492875"/>
              <a:ext cx="12192000" cy="365125"/>
            </a:xfrm>
            <a:prstGeom prst="rect">
              <a:avLst/>
            </a:prstGeom>
            <a:solidFill>
              <a:srgbClr val="91D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日期版面配置區 3">
            <a:extLst>
              <a:ext uri="{FF2B5EF4-FFF2-40B4-BE49-F238E27FC236}">
                <a16:creationId xmlns:a16="http://schemas.microsoft.com/office/drawing/2014/main" xmlns="" id="{F724D817-FE5E-3744-A506-A41F33F01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44AF7BC-FCAF-4B2A-BAFF-CA55E67572A8}" type="datetimeFigureOut">
              <a:rPr lang="zh-TW" altLang="en-US" smtClean="0"/>
              <a:pPr/>
              <a:t>2022/3/21</a:t>
            </a:fld>
            <a:endParaRPr lang="zh-TW" altLang="en-US" dirty="0"/>
          </a:p>
        </p:txBody>
      </p:sp>
      <p:sp>
        <p:nvSpPr>
          <p:cNvPr id="32" name="投影片編號版面配置區 5">
            <a:extLst>
              <a:ext uri="{FF2B5EF4-FFF2-40B4-BE49-F238E27FC236}">
                <a16:creationId xmlns:a16="http://schemas.microsoft.com/office/drawing/2014/main" xmlns="" id="{1999516A-832E-E348-AF2F-62C7B048C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EC33FAE-65C5-40C2-AE27-481391808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8339" y="2739568"/>
            <a:ext cx="9143999" cy="10384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 b="1" u="none">
                <a:solidFill>
                  <a:schemeClr val="tx1"/>
                </a:solidFill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99A63A8-DF6D-854E-83B6-0D45A08046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94" y="685636"/>
            <a:ext cx="3805641" cy="4551844"/>
          </a:xfrm>
          <a:prstGeom prst="rect">
            <a:avLst/>
          </a:prstGeom>
        </p:spPr>
      </p:pic>
      <p:pic>
        <p:nvPicPr>
          <p:cNvPr id="17" name="Picture 22">
            <a:extLst>
              <a:ext uri="{FF2B5EF4-FFF2-40B4-BE49-F238E27FC236}">
                <a16:creationId xmlns:a16="http://schemas.microsoft.com/office/drawing/2014/main" xmlns="" id="{500B05FA-8A34-4E96-A9BD-27A6F0CF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242" y="54624"/>
            <a:ext cx="2727616" cy="53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5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頁尾(新版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F7FD2324-88AC-4ED0-8BE1-6AE6369C445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endParaRPr lang="zh-TW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6" name="文字方塊 3">
            <a:extLst>
              <a:ext uri="{FF2B5EF4-FFF2-40B4-BE49-F238E27FC236}">
                <a16:creationId xmlns:a16="http://schemas.microsoft.com/office/drawing/2014/main" xmlns="" id="{366F7F45-9F00-4833-98E6-9C284D010F3E}"/>
              </a:ext>
            </a:extLst>
          </p:cNvPr>
          <p:cNvSpPr txBox="1"/>
          <p:nvPr userDrawn="1"/>
        </p:nvSpPr>
        <p:spPr>
          <a:xfrm>
            <a:off x="4984157" y="6521548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機密檔案請勿外洩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@2019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xmlns="" id="{CC401F01-B066-4D65-842A-2384C29E08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4975" y="3859213"/>
            <a:ext cx="8713788" cy="1319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C3E4AE79-1689-1E45-A188-01D767C651B1}"/>
              </a:ext>
            </a:extLst>
          </p:cNvPr>
          <p:cNvGrpSpPr/>
          <p:nvPr userDrawn="1"/>
        </p:nvGrpSpPr>
        <p:grpSpPr>
          <a:xfrm>
            <a:off x="0" y="0"/>
            <a:ext cx="12192000" cy="504705"/>
            <a:chOff x="0" y="-3055"/>
            <a:chExt cx="12192000" cy="504705"/>
          </a:xfrm>
        </p:grpSpPr>
        <p:grpSp>
          <p:nvGrpSpPr>
            <p:cNvPr id="25" name="群組 18">
              <a:extLst>
                <a:ext uri="{FF2B5EF4-FFF2-40B4-BE49-F238E27FC236}">
                  <a16:creationId xmlns:a16="http://schemas.microsoft.com/office/drawing/2014/main" xmlns="" id="{BD4ED9C0-C370-9A40-AA3A-F72CA89C62F4}"/>
                </a:ext>
              </a:extLst>
            </p:cNvPr>
            <p:cNvGrpSpPr/>
            <p:nvPr userDrawn="1"/>
          </p:nvGrpSpPr>
          <p:grpSpPr>
            <a:xfrm>
              <a:off x="0" y="-3055"/>
              <a:ext cx="12192000" cy="504705"/>
              <a:chOff x="0" y="-3055"/>
              <a:chExt cx="12192000" cy="504705"/>
            </a:xfrm>
            <a:solidFill>
              <a:srgbClr val="00459D"/>
            </a:solidFill>
          </p:grpSpPr>
          <p:sp>
            <p:nvSpPr>
              <p:cNvPr id="28" name="矩形 21">
                <a:extLst>
                  <a:ext uri="{FF2B5EF4-FFF2-40B4-BE49-F238E27FC236}">
                    <a16:creationId xmlns:a16="http://schemas.microsoft.com/office/drawing/2014/main" xmlns="" id="{723C0D66-A2F6-1C43-8DE5-FBF587731977}"/>
                  </a:ext>
                </a:extLst>
              </p:cNvPr>
              <p:cNvSpPr/>
              <p:nvPr userDrawn="1"/>
            </p:nvSpPr>
            <p:spPr>
              <a:xfrm>
                <a:off x="0" y="136525"/>
                <a:ext cx="12192000" cy="365125"/>
              </a:xfrm>
              <a:prstGeom prst="rect">
                <a:avLst/>
              </a:prstGeom>
              <a:solidFill>
                <a:srgbClr val="D0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矩形 25">
                <a:extLst>
                  <a:ext uri="{FF2B5EF4-FFF2-40B4-BE49-F238E27FC236}">
                    <a16:creationId xmlns:a16="http://schemas.microsoft.com/office/drawing/2014/main" xmlns="" id="{7BD7A788-4EBB-584F-AFF8-221E1C632C6F}"/>
                  </a:ext>
                </a:extLst>
              </p:cNvPr>
              <p:cNvSpPr/>
              <p:nvPr userDrawn="1"/>
            </p:nvSpPr>
            <p:spPr>
              <a:xfrm>
                <a:off x="0" y="-3055"/>
                <a:ext cx="12192000" cy="365125"/>
              </a:xfrm>
              <a:prstGeom prst="rect">
                <a:avLst/>
              </a:prstGeom>
              <a:solidFill>
                <a:srgbClr val="91D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6" name="文字方塊 34">
              <a:extLst>
                <a:ext uri="{FF2B5EF4-FFF2-40B4-BE49-F238E27FC236}">
                  <a16:creationId xmlns:a16="http://schemas.microsoft.com/office/drawing/2014/main" xmlns="" id="{F86822B6-0912-EC46-A2FE-9E82F461EF53}"/>
                </a:ext>
              </a:extLst>
            </p:cNvPr>
            <p:cNvSpPr txBox="1"/>
            <p:nvPr userDrawn="1"/>
          </p:nvSpPr>
          <p:spPr>
            <a:xfrm>
              <a:off x="9495599" y="1128"/>
              <a:ext cx="185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 工 智 慧 導 論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9DC36951-6AD7-E54D-AA9F-27F70FA62575}"/>
              </a:ext>
            </a:extLst>
          </p:cNvPr>
          <p:cNvGrpSpPr/>
          <p:nvPr userDrawn="1"/>
        </p:nvGrpSpPr>
        <p:grpSpPr>
          <a:xfrm>
            <a:off x="0" y="6310312"/>
            <a:ext cx="12192000" cy="547688"/>
            <a:chOff x="0" y="6310312"/>
            <a:chExt cx="12192000" cy="547688"/>
          </a:xfrm>
        </p:grpSpPr>
        <p:sp>
          <p:nvSpPr>
            <p:cNvPr id="32" name="矩形 28">
              <a:extLst>
                <a:ext uri="{FF2B5EF4-FFF2-40B4-BE49-F238E27FC236}">
                  <a16:creationId xmlns:a16="http://schemas.microsoft.com/office/drawing/2014/main" xmlns="" id="{C24D53E8-6963-3145-A2C6-2733752A55A1}"/>
                </a:ext>
              </a:extLst>
            </p:cNvPr>
            <p:cNvSpPr/>
            <p:nvPr userDrawn="1"/>
          </p:nvSpPr>
          <p:spPr>
            <a:xfrm>
              <a:off x="0" y="6310312"/>
              <a:ext cx="12192000" cy="365125"/>
            </a:xfrm>
            <a:prstGeom prst="rect">
              <a:avLst/>
            </a:prstGeom>
            <a:solidFill>
              <a:srgbClr val="D0E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29">
              <a:extLst>
                <a:ext uri="{FF2B5EF4-FFF2-40B4-BE49-F238E27FC236}">
                  <a16:creationId xmlns:a16="http://schemas.microsoft.com/office/drawing/2014/main" xmlns="" id="{47EA1271-0833-8448-A708-9111BE7B9695}"/>
                </a:ext>
              </a:extLst>
            </p:cNvPr>
            <p:cNvSpPr/>
            <p:nvPr userDrawn="1"/>
          </p:nvSpPr>
          <p:spPr>
            <a:xfrm>
              <a:off x="0" y="6492875"/>
              <a:ext cx="12192000" cy="365125"/>
            </a:xfrm>
            <a:prstGeom prst="rect">
              <a:avLst/>
            </a:prstGeom>
            <a:solidFill>
              <a:srgbClr val="91D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日期版面配置區 3">
            <a:extLst>
              <a:ext uri="{FF2B5EF4-FFF2-40B4-BE49-F238E27FC236}">
                <a16:creationId xmlns:a16="http://schemas.microsoft.com/office/drawing/2014/main" xmlns="" id="{5ABB6607-61F0-944D-8768-C5AB86C31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44AF7BC-FCAF-4B2A-BAFF-CA55E67572A8}" type="datetimeFigureOut">
              <a:rPr lang="zh-TW" altLang="en-US" smtClean="0"/>
              <a:pPr/>
              <a:t>2022/3/21</a:t>
            </a:fld>
            <a:endParaRPr lang="zh-TW" altLang="en-US" dirty="0"/>
          </a:p>
        </p:txBody>
      </p:sp>
      <p:sp>
        <p:nvSpPr>
          <p:cNvPr id="36" name="投影片編號版面配置區 5">
            <a:extLst>
              <a:ext uri="{FF2B5EF4-FFF2-40B4-BE49-F238E27FC236}">
                <a16:creationId xmlns:a16="http://schemas.microsoft.com/office/drawing/2014/main" xmlns="" id="{2F818FC5-3AD6-DD4C-9A15-4B0FBC7EF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26249D64-D1B1-DD4C-8033-7B98754002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5" y="37864"/>
            <a:ext cx="1416429" cy="28328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282069B9-0055-4F20-AB1F-E80DDD5D1D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110" y="1994122"/>
            <a:ext cx="5763780" cy="1545339"/>
          </a:xfrm>
          <a:prstGeom prst="rect">
            <a:avLst/>
          </a:prstGeom>
        </p:spPr>
      </p:pic>
      <p:pic>
        <p:nvPicPr>
          <p:cNvPr id="20" name="Picture 22">
            <a:extLst>
              <a:ext uri="{FF2B5EF4-FFF2-40B4-BE49-F238E27FC236}">
                <a16:creationId xmlns:a16="http://schemas.microsoft.com/office/drawing/2014/main" xmlns="" id="{109C708F-0F01-4524-A46A-D48BC62024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368" y="6310312"/>
            <a:ext cx="2727616" cy="53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4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投影片封面">
    <p:bg>
      <p:bgPr>
        <a:solidFill>
          <a:srgbClr val="D0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C840357-FEE5-4CE5-AA8C-4E8BA7700A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0F82CCCB-8E9E-4C3B-8D97-A3F07D83F3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/>
          <a:p>
            <a:pPr lvl="0" algn="ctr"/>
            <a:endParaRPr lang="zh-TW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3F400092-ADB7-4BEC-8FE8-CA84B4126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399" y="4068275"/>
            <a:ext cx="70866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rgbClr val="62636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21" name="文字方塊 3">
            <a:extLst>
              <a:ext uri="{FF2B5EF4-FFF2-40B4-BE49-F238E27FC236}">
                <a16:creationId xmlns:a16="http://schemas.microsoft.com/office/drawing/2014/main" xmlns="" id="{17C785E6-97B6-4C49-A2F0-755047187EE1}"/>
              </a:ext>
            </a:extLst>
          </p:cNvPr>
          <p:cNvSpPr txBox="1"/>
          <p:nvPr userDrawn="1"/>
        </p:nvSpPr>
        <p:spPr>
          <a:xfrm>
            <a:off x="4984157" y="6521548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機密檔案請勿外洩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@2019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77A5D4E5-21A5-5246-9206-AC59A52F1F14}"/>
              </a:ext>
            </a:extLst>
          </p:cNvPr>
          <p:cNvGrpSpPr/>
          <p:nvPr userDrawn="1"/>
        </p:nvGrpSpPr>
        <p:grpSpPr>
          <a:xfrm>
            <a:off x="0" y="6310312"/>
            <a:ext cx="12192000" cy="547688"/>
            <a:chOff x="0" y="6310312"/>
            <a:chExt cx="12192000" cy="54768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B7F8E1F4-2CBC-FC41-A780-327636B7D3D2}"/>
                </a:ext>
              </a:extLst>
            </p:cNvPr>
            <p:cNvSpPr/>
            <p:nvPr userDrawn="1"/>
          </p:nvSpPr>
          <p:spPr>
            <a:xfrm>
              <a:off x="0" y="6310312"/>
              <a:ext cx="12192000" cy="365125"/>
            </a:xfrm>
            <a:prstGeom prst="rect">
              <a:avLst/>
            </a:prstGeom>
            <a:solidFill>
              <a:srgbClr val="D0E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A4B1CA03-E911-6847-9CF1-400D580058DF}"/>
                </a:ext>
              </a:extLst>
            </p:cNvPr>
            <p:cNvSpPr/>
            <p:nvPr userDrawn="1"/>
          </p:nvSpPr>
          <p:spPr>
            <a:xfrm>
              <a:off x="0" y="6492875"/>
              <a:ext cx="12192000" cy="365125"/>
            </a:xfrm>
            <a:prstGeom prst="rect">
              <a:avLst/>
            </a:prstGeom>
            <a:solidFill>
              <a:srgbClr val="91D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日期版面配置區 3">
            <a:extLst>
              <a:ext uri="{FF2B5EF4-FFF2-40B4-BE49-F238E27FC236}">
                <a16:creationId xmlns:a16="http://schemas.microsoft.com/office/drawing/2014/main" xmlns="" id="{F724D817-FE5E-3744-A506-A41F33F01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44AF7BC-FCAF-4B2A-BAFF-CA55E67572A8}" type="datetimeFigureOut">
              <a:rPr lang="zh-TW" altLang="en-US" smtClean="0"/>
              <a:pPr/>
              <a:t>2022/3/21</a:t>
            </a:fld>
            <a:endParaRPr lang="zh-TW" altLang="en-US" dirty="0"/>
          </a:p>
        </p:txBody>
      </p:sp>
      <p:sp>
        <p:nvSpPr>
          <p:cNvPr id="32" name="投影片編號版面配置區 5">
            <a:extLst>
              <a:ext uri="{FF2B5EF4-FFF2-40B4-BE49-F238E27FC236}">
                <a16:creationId xmlns:a16="http://schemas.microsoft.com/office/drawing/2014/main" xmlns="" id="{1999516A-832E-E348-AF2F-62C7B048C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2382B3F8-B4CA-A840-B6B4-DE3FD099249E}"/>
              </a:ext>
            </a:extLst>
          </p:cNvPr>
          <p:cNvSpPr/>
          <p:nvPr userDrawn="1"/>
        </p:nvSpPr>
        <p:spPr>
          <a:xfrm>
            <a:off x="3992588" y="1819713"/>
            <a:ext cx="1175049" cy="742122"/>
          </a:xfrm>
          <a:prstGeom prst="roundRect">
            <a:avLst>
              <a:gd name="adj" fmla="val 259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0" dirty="0">
              <a:solidFill>
                <a:schemeClr val="tx1"/>
              </a:solidFill>
              <a:latin typeface="Hiragino Kaku Gothic Std W8" panose="020B0800000000000000" pitchFamily="34" charset="-128"/>
              <a:ea typeface="Hiragino Kaku Gothic Std W8" panose="020B0800000000000000" pitchFamily="34" charset="-128"/>
              <a:cs typeface="Dubai" panose="020B0503030403030204" pitchFamily="34" charset="-78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EC33FAE-65C5-40C2-AE27-481391808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8339" y="2739568"/>
            <a:ext cx="9143999" cy="10384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 b="1" u="none">
                <a:solidFill>
                  <a:schemeClr val="tx1"/>
                </a:solidFill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99A63A8-DF6D-854E-83B6-0D45A08046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94" y="685636"/>
            <a:ext cx="3805641" cy="4551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F80490A-2696-BB4B-815E-8620817D2A6C}"/>
              </a:ext>
            </a:extLst>
          </p:cNvPr>
          <p:cNvSpPr txBox="1"/>
          <p:nvPr userDrawn="1"/>
        </p:nvSpPr>
        <p:spPr>
          <a:xfrm>
            <a:off x="3688636" y="2043457"/>
            <a:ext cx="5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latin typeface="Dubai" panose="020B0503030403030204" pitchFamily="34" charset="-78"/>
                <a:ea typeface="Hiragino Kaku Gothic Std W8" panose="020B0800000000000000" pitchFamily="34" charset="-128"/>
                <a:cs typeface="Dubai" panose="020B0503030403030204" pitchFamily="34" charset="-78"/>
              </a:rPr>
              <a:t>CH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A1DDC50D-5340-0945-BC87-50A9B91FF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5016" y="1802268"/>
            <a:ext cx="955628" cy="741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Hiragino Kaku Gothic Std W8" panose="020B0800000000000000" pitchFamily="34" charset="-128"/>
                <a:ea typeface="Hiragino Kaku Gothic Std W8" panose="020B0800000000000000" pitchFamily="34" charset="-128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7" name="Picture 22">
            <a:extLst>
              <a:ext uri="{FF2B5EF4-FFF2-40B4-BE49-F238E27FC236}">
                <a16:creationId xmlns:a16="http://schemas.microsoft.com/office/drawing/2014/main" xmlns="" id="{500B05FA-8A34-4E96-A9BD-27A6F0CF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242" y="54624"/>
            <a:ext cx="2727616" cy="53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7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投影片目錄_4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xmlns="" id="{72AB969F-93D0-4F7E-8DAD-648A68DD0CF7}"/>
              </a:ext>
            </a:extLst>
          </p:cNvPr>
          <p:cNvGrpSpPr/>
          <p:nvPr/>
        </p:nvGrpSpPr>
        <p:grpSpPr>
          <a:xfrm>
            <a:off x="1287386" y="1830473"/>
            <a:ext cx="2231122" cy="3299296"/>
            <a:chOff x="812799" y="1779351"/>
            <a:chExt cx="2231122" cy="3299296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xmlns="" id="{D6EB8D13-DF5B-4398-811F-67892CFF72A5}"/>
                </a:ext>
              </a:extLst>
            </p:cNvPr>
            <p:cNvGrpSpPr/>
            <p:nvPr/>
          </p:nvGrpSpPr>
          <p:grpSpPr>
            <a:xfrm>
              <a:off x="838200" y="1892300"/>
              <a:ext cx="2205721" cy="3073400"/>
              <a:chOff x="838200" y="1892300"/>
              <a:chExt cx="2205721" cy="307340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B0C62533-8D13-450D-B918-67671B79BFA1}"/>
                  </a:ext>
                </a:extLst>
              </p:cNvPr>
              <p:cNvSpPr/>
              <p:nvPr/>
            </p:nvSpPr>
            <p:spPr>
              <a:xfrm>
                <a:off x="838200" y="1892300"/>
                <a:ext cx="2184400" cy="3073400"/>
              </a:xfrm>
              <a:prstGeom prst="rect">
                <a:avLst/>
              </a:prstGeom>
              <a:noFill/>
              <a:ln w="76200">
                <a:solidFill>
                  <a:srgbClr val="00B3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MH_Others_1">
                <a:extLst>
                  <a:ext uri="{FF2B5EF4-FFF2-40B4-BE49-F238E27FC236}">
                    <a16:creationId xmlns:a16="http://schemas.microsoft.com/office/drawing/2014/main" xmlns="" id="{00F113F8-9029-4FFC-AF48-F5550D15ED90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74078" y="1892300"/>
                <a:ext cx="1769843" cy="3073400"/>
              </a:xfrm>
              <a:prstGeom prst="rect">
                <a:avLst/>
              </a:prstGeom>
              <a:noFill/>
            </p:spPr>
            <p:txBody>
              <a:bodyPr vert="eaVert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zh-TW" altLang="en-US" sz="11501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 panose="020B0604020202020204" pitchFamily="34" charset="0"/>
                  </a:rPr>
                  <a:t>目錄</a:t>
                </a:r>
                <a:endParaRPr lang="zh-CN" altLang="en-US" sz="11501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9" name="MH_Others_2">
              <a:extLst>
                <a:ext uri="{FF2B5EF4-FFF2-40B4-BE49-F238E27FC236}">
                  <a16:creationId xmlns:a16="http://schemas.microsoft.com/office/drawing/2014/main" xmlns="" id="{62B95E9D-9EF6-41EB-BD94-44145642C856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 rot="5400000">
              <a:off x="-529072" y="3121222"/>
              <a:ext cx="3299296" cy="61555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 panose="020B0604020202020204" pitchFamily="34" charset="0"/>
                </a:rPr>
                <a:t>CONTENTS</a:t>
              </a:r>
              <a:endPara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endParaRPr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8D05E1D1-0E3C-4494-BE5F-48230DFD65C4}"/>
              </a:ext>
            </a:extLst>
          </p:cNvPr>
          <p:cNvSpPr/>
          <p:nvPr/>
        </p:nvSpPr>
        <p:spPr>
          <a:xfrm>
            <a:off x="3263187" y="1710023"/>
            <a:ext cx="468000" cy="466797"/>
          </a:xfrm>
          <a:prstGeom prst="rect">
            <a:avLst/>
          </a:prstGeom>
          <a:noFill/>
          <a:ln w="76200">
            <a:solidFill>
              <a:srgbClr val="EB8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xmlns="" id="{1B3A901E-B440-4D63-BC9B-04F4E0632D91}"/>
              </a:ext>
            </a:extLst>
          </p:cNvPr>
          <p:cNvSpPr/>
          <p:nvPr/>
        </p:nvSpPr>
        <p:spPr>
          <a:xfrm>
            <a:off x="4745852" y="1326633"/>
            <a:ext cx="720000" cy="720000"/>
          </a:xfrm>
          <a:prstGeom prst="ellipse">
            <a:avLst/>
          </a:prstGeom>
          <a:solidFill>
            <a:srgbClr val="EB8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1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xmlns="" id="{97F5BA4B-EB83-4504-B822-6485FD8C6E3A}"/>
              </a:ext>
            </a:extLst>
          </p:cNvPr>
          <p:cNvSpPr/>
          <p:nvPr/>
        </p:nvSpPr>
        <p:spPr>
          <a:xfrm>
            <a:off x="4745852" y="2488211"/>
            <a:ext cx="720000" cy="720000"/>
          </a:xfrm>
          <a:prstGeom prst="ellipse">
            <a:avLst/>
          </a:prstGeom>
          <a:solidFill>
            <a:srgbClr val="00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2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xmlns="" id="{4C82FB2B-7875-46D2-881F-05DC3C66DDB1}"/>
              </a:ext>
            </a:extLst>
          </p:cNvPr>
          <p:cNvSpPr/>
          <p:nvPr/>
        </p:nvSpPr>
        <p:spPr>
          <a:xfrm>
            <a:off x="4745852" y="3649789"/>
            <a:ext cx="720000" cy="720000"/>
          </a:xfrm>
          <a:prstGeom prst="ellipse">
            <a:avLst/>
          </a:prstGeom>
          <a:solidFill>
            <a:srgbClr val="EB8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3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xmlns="" id="{A0D287D9-26BA-412C-B001-B5DD28D3E003}"/>
              </a:ext>
            </a:extLst>
          </p:cNvPr>
          <p:cNvSpPr/>
          <p:nvPr/>
        </p:nvSpPr>
        <p:spPr>
          <a:xfrm>
            <a:off x="4745852" y="4811367"/>
            <a:ext cx="720000" cy="720000"/>
          </a:xfrm>
          <a:prstGeom prst="ellipse">
            <a:avLst/>
          </a:prstGeom>
          <a:solidFill>
            <a:srgbClr val="00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4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540DCCD3-EC4E-494E-B028-922287FF06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0" y="1460244"/>
            <a:ext cx="5638800" cy="5033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xmlns="" id="{C1DC87EB-588D-4271-8DFD-756A1DFFE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2596550"/>
            <a:ext cx="5638800" cy="5033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0" name="文字版面配置區 2">
            <a:extLst>
              <a:ext uri="{FF2B5EF4-FFF2-40B4-BE49-F238E27FC236}">
                <a16:creationId xmlns:a16="http://schemas.microsoft.com/office/drawing/2014/main" xmlns="" id="{FEC6A78F-CCFA-43DC-96D1-121DC68DF1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15000" y="3758128"/>
            <a:ext cx="5638800" cy="5033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:a16="http://schemas.microsoft.com/office/drawing/2014/main" xmlns="" id="{E94FFEE0-2F1B-4E06-9173-C9D1749F7B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15000" y="4920823"/>
            <a:ext cx="5638800" cy="5033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4" name="文字方塊 3">
            <a:extLst>
              <a:ext uri="{FF2B5EF4-FFF2-40B4-BE49-F238E27FC236}">
                <a16:creationId xmlns:a16="http://schemas.microsoft.com/office/drawing/2014/main" xmlns="" id="{5B15A4F6-04D9-4727-AD4A-8490063D890D}"/>
              </a:ext>
            </a:extLst>
          </p:cNvPr>
          <p:cNvSpPr txBox="1"/>
          <p:nvPr userDrawn="1"/>
        </p:nvSpPr>
        <p:spPr>
          <a:xfrm>
            <a:off x="4984157" y="6521548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機密檔案請勿外洩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@2019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BA3716E-684D-0D49-9352-B6A961DB6015}"/>
              </a:ext>
            </a:extLst>
          </p:cNvPr>
          <p:cNvGrpSpPr/>
          <p:nvPr userDrawn="1"/>
        </p:nvGrpSpPr>
        <p:grpSpPr>
          <a:xfrm>
            <a:off x="0" y="0"/>
            <a:ext cx="12192000" cy="504705"/>
            <a:chOff x="0" y="-3055"/>
            <a:chExt cx="12192000" cy="504705"/>
          </a:xfrm>
        </p:grpSpPr>
        <p:grpSp>
          <p:nvGrpSpPr>
            <p:cNvPr id="28" name="群組 18">
              <a:extLst>
                <a:ext uri="{FF2B5EF4-FFF2-40B4-BE49-F238E27FC236}">
                  <a16:creationId xmlns:a16="http://schemas.microsoft.com/office/drawing/2014/main" xmlns="" id="{8C4ED264-754D-E24C-86E8-5D75E192640D}"/>
                </a:ext>
              </a:extLst>
            </p:cNvPr>
            <p:cNvGrpSpPr/>
            <p:nvPr userDrawn="1"/>
          </p:nvGrpSpPr>
          <p:grpSpPr>
            <a:xfrm>
              <a:off x="0" y="-3055"/>
              <a:ext cx="12192000" cy="504705"/>
              <a:chOff x="0" y="-3055"/>
              <a:chExt cx="12192000" cy="504705"/>
            </a:xfrm>
            <a:solidFill>
              <a:srgbClr val="00459D"/>
            </a:solidFill>
          </p:grpSpPr>
          <p:sp>
            <p:nvSpPr>
              <p:cNvPr id="33" name="矩形 21">
                <a:extLst>
                  <a:ext uri="{FF2B5EF4-FFF2-40B4-BE49-F238E27FC236}">
                    <a16:creationId xmlns:a16="http://schemas.microsoft.com/office/drawing/2014/main" xmlns="" id="{61B8B188-AF08-AB4C-971E-267438A53928}"/>
                  </a:ext>
                </a:extLst>
              </p:cNvPr>
              <p:cNvSpPr/>
              <p:nvPr userDrawn="1"/>
            </p:nvSpPr>
            <p:spPr>
              <a:xfrm>
                <a:off x="0" y="136525"/>
                <a:ext cx="12192000" cy="365125"/>
              </a:xfrm>
              <a:prstGeom prst="rect">
                <a:avLst/>
              </a:prstGeom>
              <a:solidFill>
                <a:srgbClr val="D0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矩形 25">
                <a:extLst>
                  <a:ext uri="{FF2B5EF4-FFF2-40B4-BE49-F238E27FC236}">
                    <a16:creationId xmlns:a16="http://schemas.microsoft.com/office/drawing/2014/main" xmlns="" id="{326E8CF3-5EED-BF48-B301-65E4BD9A20A6}"/>
                  </a:ext>
                </a:extLst>
              </p:cNvPr>
              <p:cNvSpPr/>
              <p:nvPr userDrawn="1"/>
            </p:nvSpPr>
            <p:spPr>
              <a:xfrm>
                <a:off x="0" y="-3055"/>
                <a:ext cx="12192000" cy="365125"/>
              </a:xfrm>
              <a:prstGeom prst="rect">
                <a:avLst/>
              </a:prstGeom>
              <a:solidFill>
                <a:srgbClr val="91D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32" name="文字方塊 34">
              <a:extLst>
                <a:ext uri="{FF2B5EF4-FFF2-40B4-BE49-F238E27FC236}">
                  <a16:creationId xmlns:a16="http://schemas.microsoft.com/office/drawing/2014/main" xmlns="" id="{6AC502A1-8BBD-FD47-B0C0-D8080D4B9878}"/>
                </a:ext>
              </a:extLst>
            </p:cNvPr>
            <p:cNvSpPr txBox="1"/>
            <p:nvPr userDrawn="1"/>
          </p:nvSpPr>
          <p:spPr>
            <a:xfrm>
              <a:off x="9495599" y="1128"/>
              <a:ext cx="185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 工 智 慧 導 論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FF143FFB-E290-8447-B10B-7C792064F53F}"/>
              </a:ext>
            </a:extLst>
          </p:cNvPr>
          <p:cNvGrpSpPr/>
          <p:nvPr userDrawn="1"/>
        </p:nvGrpSpPr>
        <p:grpSpPr>
          <a:xfrm>
            <a:off x="0" y="6310312"/>
            <a:ext cx="12192000" cy="547688"/>
            <a:chOff x="0" y="6310312"/>
            <a:chExt cx="12192000" cy="547688"/>
          </a:xfrm>
        </p:grpSpPr>
        <p:sp>
          <p:nvSpPr>
            <p:cNvPr id="37" name="矩形 28">
              <a:extLst>
                <a:ext uri="{FF2B5EF4-FFF2-40B4-BE49-F238E27FC236}">
                  <a16:creationId xmlns:a16="http://schemas.microsoft.com/office/drawing/2014/main" xmlns="" id="{D01F4AEA-8D8D-C143-AE63-71C74DE59B64}"/>
                </a:ext>
              </a:extLst>
            </p:cNvPr>
            <p:cNvSpPr/>
            <p:nvPr userDrawn="1"/>
          </p:nvSpPr>
          <p:spPr>
            <a:xfrm>
              <a:off x="0" y="6310312"/>
              <a:ext cx="12192000" cy="365125"/>
            </a:xfrm>
            <a:prstGeom prst="rect">
              <a:avLst/>
            </a:prstGeom>
            <a:solidFill>
              <a:srgbClr val="D0E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29">
              <a:extLst>
                <a:ext uri="{FF2B5EF4-FFF2-40B4-BE49-F238E27FC236}">
                  <a16:creationId xmlns:a16="http://schemas.microsoft.com/office/drawing/2014/main" xmlns="" id="{61420C88-C2B1-EB47-A258-F21E9E2980B8}"/>
                </a:ext>
              </a:extLst>
            </p:cNvPr>
            <p:cNvSpPr/>
            <p:nvPr userDrawn="1"/>
          </p:nvSpPr>
          <p:spPr>
            <a:xfrm>
              <a:off x="0" y="6492875"/>
              <a:ext cx="12192000" cy="365125"/>
            </a:xfrm>
            <a:prstGeom prst="rect">
              <a:avLst/>
            </a:prstGeom>
            <a:solidFill>
              <a:srgbClr val="91D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2" name="日期版面配置區 3">
            <a:extLst>
              <a:ext uri="{FF2B5EF4-FFF2-40B4-BE49-F238E27FC236}">
                <a16:creationId xmlns:a16="http://schemas.microsoft.com/office/drawing/2014/main" xmlns="" id="{407B862E-5A28-6745-A267-56A61E7A0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44AF7BC-FCAF-4B2A-BAFF-CA55E67572A8}" type="datetimeFigureOut">
              <a:rPr lang="zh-TW" altLang="en-US" smtClean="0"/>
              <a:pPr/>
              <a:t>2022/3/21</a:t>
            </a:fld>
            <a:endParaRPr lang="zh-TW" altLang="en-US" dirty="0"/>
          </a:p>
        </p:txBody>
      </p:sp>
      <p:sp>
        <p:nvSpPr>
          <p:cNvPr id="43" name="投影片編號版面配置區 5">
            <a:extLst>
              <a:ext uri="{FF2B5EF4-FFF2-40B4-BE49-F238E27FC236}">
                <a16:creationId xmlns:a16="http://schemas.microsoft.com/office/drawing/2014/main" xmlns="" id="{886355AC-1418-384E-8F5A-8602BC1D2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9" name="Picture 35">
            <a:extLst>
              <a:ext uri="{FF2B5EF4-FFF2-40B4-BE49-F238E27FC236}">
                <a16:creationId xmlns:a16="http://schemas.microsoft.com/office/drawing/2014/main" xmlns="" id="{D950FC84-014E-407F-A655-D382E65F6C6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5" y="37863"/>
            <a:ext cx="1636304" cy="327261"/>
          </a:xfrm>
          <a:prstGeom prst="rect">
            <a:avLst/>
          </a:prstGeom>
        </p:spPr>
      </p:pic>
      <p:pic>
        <p:nvPicPr>
          <p:cNvPr id="40" name="Picture 22">
            <a:extLst>
              <a:ext uri="{FF2B5EF4-FFF2-40B4-BE49-F238E27FC236}">
                <a16:creationId xmlns:a16="http://schemas.microsoft.com/office/drawing/2014/main" xmlns="" id="{157C7350-B3D8-4CAB-91A5-986A57FC6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368" y="6310312"/>
            <a:ext cx="2727616" cy="53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8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投影片目錄_5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橢圓 15">
            <a:extLst>
              <a:ext uri="{FF2B5EF4-FFF2-40B4-BE49-F238E27FC236}">
                <a16:creationId xmlns:a16="http://schemas.microsoft.com/office/drawing/2014/main" xmlns="" id="{1B3A901E-B440-4D63-BC9B-04F4E0632D91}"/>
              </a:ext>
            </a:extLst>
          </p:cNvPr>
          <p:cNvSpPr/>
          <p:nvPr/>
        </p:nvSpPr>
        <p:spPr>
          <a:xfrm>
            <a:off x="4731434" y="1021572"/>
            <a:ext cx="720000" cy="720000"/>
          </a:xfrm>
          <a:prstGeom prst="ellipse">
            <a:avLst/>
          </a:prstGeom>
          <a:solidFill>
            <a:srgbClr val="00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1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xmlns="" id="{97F5BA4B-EB83-4504-B822-6485FD8C6E3A}"/>
              </a:ext>
            </a:extLst>
          </p:cNvPr>
          <p:cNvSpPr/>
          <p:nvPr/>
        </p:nvSpPr>
        <p:spPr>
          <a:xfrm>
            <a:off x="4731434" y="2063583"/>
            <a:ext cx="720000" cy="720000"/>
          </a:xfrm>
          <a:prstGeom prst="ellipse">
            <a:avLst/>
          </a:prstGeom>
          <a:solidFill>
            <a:srgbClr val="EB8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2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xmlns="" id="{4C82FB2B-7875-46D2-881F-05DC3C66DDB1}"/>
              </a:ext>
            </a:extLst>
          </p:cNvPr>
          <p:cNvSpPr/>
          <p:nvPr/>
        </p:nvSpPr>
        <p:spPr>
          <a:xfrm>
            <a:off x="4731434" y="3105594"/>
            <a:ext cx="720000" cy="720000"/>
          </a:xfrm>
          <a:prstGeom prst="ellipse">
            <a:avLst/>
          </a:prstGeom>
          <a:solidFill>
            <a:srgbClr val="00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3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xmlns="" id="{A0D287D9-26BA-412C-B001-B5DD28D3E003}"/>
              </a:ext>
            </a:extLst>
          </p:cNvPr>
          <p:cNvSpPr/>
          <p:nvPr/>
        </p:nvSpPr>
        <p:spPr>
          <a:xfrm>
            <a:off x="4731434" y="4147605"/>
            <a:ext cx="720000" cy="720000"/>
          </a:xfrm>
          <a:prstGeom prst="ellipse">
            <a:avLst/>
          </a:prstGeom>
          <a:solidFill>
            <a:srgbClr val="EB8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4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540DCCD3-EC4E-494E-B028-922287FF06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0" y="1129911"/>
            <a:ext cx="5638800" cy="5033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:a16="http://schemas.microsoft.com/office/drawing/2014/main" xmlns="" id="{C1DC87EB-588D-4271-8DFD-756A1DFFE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2196639"/>
            <a:ext cx="5638800" cy="5033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0" name="文字版面配置區 2">
            <a:extLst>
              <a:ext uri="{FF2B5EF4-FFF2-40B4-BE49-F238E27FC236}">
                <a16:creationId xmlns:a16="http://schemas.microsoft.com/office/drawing/2014/main" xmlns="" id="{FEC6A78F-CCFA-43DC-96D1-121DC68DF1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15000" y="3213933"/>
            <a:ext cx="5638800" cy="5033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:a16="http://schemas.microsoft.com/office/drawing/2014/main" xmlns="" id="{E94FFEE0-2F1B-4E06-9173-C9D1749F7B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15000" y="4255417"/>
            <a:ext cx="5638800" cy="5033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xmlns="" id="{06AC7145-DD3B-418B-89D8-FB00BB7E311B}"/>
              </a:ext>
            </a:extLst>
          </p:cNvPr>
          <p:cNvSpPr/>
          <p:nvPr/>
        </p:nvSpPr>
        <p:spPr>
          <a:xfrm>
            <a:off x="4731434" y="5189614"/>
            <a:ext cx="720000" cy="720000"/>
          </a:xfrm>
          <a:prstGeom prst="ellipse">
            <a:avLst/>
          </a:prstGeom>
          <a:solidFill>
            <a:srgbClr val="00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5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xmlns="" id="{C0E72D4B-7912-4B7C-857E-1A291AA9732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0" y="5296901"/>
            <a:ext cx="5638800" cy="5033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5" name="文字方塊 3">
            <a:extLst>
              <a:ext uri="{FF2B5EF4-FFF2-40B4-BE49-F238E27FC236}">
                <a16:creationId xmlns:a16="http://schemas.microsoft.com/office/drawing/2014/main" xmlns="" id="{8F9EC7BB-6A4D-40B7-AA90-C6347A51FE7B}"/>
              </a:ext>
            </a:extLst>
          </p:cNvPr>
          <p:cNvSpPr txBox="1"/>
          <p:nvPr userDrawn="1"/>
        </p:nvSpPr>
        <p:spPr>
          <a:xfrm>
            <a:off x="4984157" y="6521548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機密檔案請勿外洩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@2019</a:t>
            </a:r>
            <a:endParaRPr lang="zh-TW" altLang="en-US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5E1367F1-36F4-6048-AF20-BEA2342FBCEA}"/>
              </a:ext>
            </a:extLst>
          </p:cNvPr>
          <p:cNvGrpSpPr/>
          <p:nvPr userDrawn="1"/>
        </p:nvGrpSpPr>
        <p:grpSpPr>
          <a:xfrm>
            <a:off x="0" y="-3055"/>
            <a:ext cx="12192000" cy="504705"/>
            <a:chOff x="0" y="-3055"/>
            <a:chExt cx="12192000" cy="504705"/>
          </a:xfrm>
        </p:grpSpPr>
        <p:grpSp>
          <p:nvGrpSpPr>
            <p:cNvPr id="34" name="群組 18">
              <a:extLst>
                <a:ext uri="{FF2B5EF4-FFF2-40B4-BE49-F238E27FC236}">
                  <a16:creationId xmlns:a16="http://schemas.microsoft.com/office/drawing/2014/main" xmlns="" id="{1011F06B-06DC-774F-A73A-04DF8DC1BA1F}"/>
                </a:ext>
              </a:extLst>
            </p:cNvPr>
            <p:cNvGrpSpPr/>
            <p:nvPr userDrawn="1"/>
          </p:nvGrpSpPr>
          <p:grpSpPr>
            <a:xfrm>
              <a:off x="0" y="-3055"/>
              <a:ext cx="12192000" cy="504705"/>
              <a:chOff x="0" y="-3055"/>
              <a:chExt cx="12192000" cy="504705"/>
            </a:xfrm>
            <a:solidFill>
              <a:srgbClr val="00459D"/>
            </a:solidFill>
          </p:grpSpPr>
          <p:sp>
            <p:nvSpPr>
              <p:cNvPr id="36" name="矩形 21">
                <a:extLst>
                  <a:ext uri="{FF2B5EF4-FFF2-40B4-BE49-F238E27FC236}">
                    <a16:creationId xmlns:a16="http://schemas.microsoft.com/office/drawing/2014/main" xmlns="" id="{8AC45601-30A7-B040-87AC-E425053CD01D}"/>
                  </a:ext>
                </a:extLst>
              </p:cNvPr>
              <p:cNvSpPr/>
              <p:nvPr userDrawn="1"/>
            </p:nvSpPr>
            <p:spPr>
              <a:xfrm>
                <a:off x="0" y="136525"/>
                <a:ext cx="12192000" cy="365125"/>
              </a:xfrm>
              <a:prstGeom prst="rect">
                <a:avLst/>
              </a:prstGeom>
              <a:solidFill>
                <a:srgbClr val="D0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矩形 25">
                <a:extLst>
                  <a:ext uri="{FF2B5EF4-FFF2-40B4-BE49-F238E27FC236}">
                    <a16:creationId xmlns:a16="http://schemas.microsoft.com/office/drawing/2014/main" xmlns="" id="{FAF3A642-4A1B-BD46-BD0E-093A5EBB4C7B}"/>
                  </a:ext>
                </a:extLst>
              </p:cNvPr>
              <p:cNvSpPr/>
              <p:nvPr userDrawn="1"/>
            </p:nvSpPr>
            <p:spPr>
              <a:xfrm>
                <a:off x="0" y="-3055"/>
                <a:ext cx="12192000" cy="365125"/>
              </a:xfrm>
              <a:prstGeom prst="rect">
                <a:avLst/>
              </a:prstGeom>
              <a:solidFill>
                <a:srgbClr val="91D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xmlns="" id="{67776D36-1D20-FF41-8E6D-7B239D236C9F}"/>
                </a:ext>
              </a:extLst>
            </p:cNvPr>
            <p:cNvSpPr txBox="1"/>
            <p:nvPr userDrawn="1"/>
          </p:nvSpPr>
          <p:spPr>
            <a:xfrm>
              <a:off x="9495599" y="1128"/>
              <a:ext cx="185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 工 智 慧 導 論</a:t>
              </a:r>
            </a:p>
          </p:txBody>
        </p:sp>
      </p:grpSp>
      <p:grpSp>
        <p:nvGrpSpPr>
          <p:cNvPr id="38" name="群組 9">
            <a:extLst>
              <a:ext uri="{FF2B5EF4-FFF2-40B4-BE49-F238E27FC236}">
                <a16:creationId xmlns:a16="http://schemas.microsoft.com/office/drawing/2014/main" xmlns="" id="{A7751057-924A-8542-BFF0-AA1FC1BE65D2}"/>
              </a:ext>
            </a:extLst>
          </p:cNvPr>
          <p:cNvGrpSpPr/>
          <p:nvPr userDrawn="1"/>
        </p:nvGrpSpPr>
        <p:grpSpPr>
          <a:xfrm>
            <a:off x="1287386" y="1830473"/>
            <a:ext cx="2231122" cy="3299296"/>
            <a:chOff x="812799" y="1779351"/>
            <a:chExt cx="2231122" cy="3299296"/>
          </a:xfrm>
        </p:grpSpPr>
        <p:grpSp>
          <p:nvGrpSpPr>
            <p:cNvPr id="39" name="群組 8">
              <a:extLst>
                <a:ext uri="{FF2B5EF4-FFF2-40B4-BE49-F238E27FC236}">
                  <a16:creationId xmlns:a16="http://schemas.microsoft.com/office/drawing/2014/main" xmlns="" id="{3FB7F1CB-ED5A-FB40-A131-C92534C444E0}"/>
                </a:ext>
              </a:extLst>
            </p:cNvPr>
            <p:cNvGrpSpPr/>
            <p:nvPr/>
          </p:nvGrpSpPr>
          <p:grpSpPr>
            <a:xfrm>
              <a:off x="838200" y="1892300"/>
              <a:ext cx="2205721" cy="3073400"/>
              <a:chOff x="838200" y="1892300"/>
              <a:chExt cx="2205721" cy="3073400"/>
            </a:xfrm>
          </p:grpSpPr>
          <p:sp>
            <p:nvSpPr>
              <p:cNvPr id="50" name="矩形 7">
                <a:extLst>
                  <a:ext uri="{FF2B5EF4-FFF2-40B4-BE49-F238E27FC236}">
                    <a16:creationId xmlns:a16="http://schemas.microsoft.com/office/drawing/2014/main" xmlns="" id="{3F09BEF7-1A9A-EA47-A649-0DBE29F60A4C}"/>
                  </a:ext>
                </a:extLst>
              </p:cNvPr>
              <p:cNvSpPr/>
              <p:nvPr/>
            </p:nvSpPr>
            <p:spPr>
              <a:xfrm>
                <a:off x="838200" y="1892300"/>
                <a:ext cx="2184400" cy="3073400"/>
              </a:xfrm>
              <a:prstGeom prst="rect">
                <a:avLst/>
              </a:prstGeom>
              <a:noFill/>
              <a:ln w="76200">
                <a:solidFill>
                  <a:srgbClr val="00B3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MH_Others_1">
                <a:extLst>
                  <a:ext uri="{FF2B5EF4-FFF2-40B4-BE49-F238E27FC236}">
                    <a16:creationId xmlns:a16="http://schemas.microsoft.com/office/drawing/2014/main" xmlns="" id="{D3E15584-F59C-C44F-9A94-81914830D10E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74078" y="1892300"/>
                <a:ext cx="1769843" cy="3073400"/>
              </a:xfrm>
              <a:prstGeom prst="rect">
                <a:avLst/>
              </a:prstGeom>
              <a:noFill/>
            </p:spPr>
            <p:txBody>
              <a:bodyPr vert="eaVert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zh-TW" altLang="en-US" sz="11501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 panose="020B0604020202020204" pitchFamily="34" charset="0"/>
                  </a:rPr>
                  <a:t>目錄</a:t>
                </a:r>
                <a:endParaRPr lang="zh-CN" altLang="en-US" sz="11501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3" name="MH_Others_2">
              <a:extLst>
                <a:ext uri="{FF2B5EF4-FFF2-40B4-BE49-F238E27FC236}">
                  <a16:creationId xmlns:a16="http://schemas.microsoft.com/office/drawing/2014/main" xmlns="" id="{C9490AF4-770C-234E-BFC4-03B2826CCBE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 rot="5400000">
              <a:off x="-529072" y="3121222"/>
              <a:ext cx="3299296" cy="61555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 panose="020B0604020202020204" pitchFamily="34" charset="0"/>
                </a:rPr>
                <a:t>CONTENTS</a:t>
              </a:r>
              <a:endPara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endParaRPr>
            </a:p>
          </p:txBody>
        </p:sp>
      </p:grpSp>
      <p:sp>
        <p:nvSpPr>
          <p:cNvPr id="52" name="矩形 77">
            <a:extLst>
              <a:ext uri="{FF2B5EF4-FFF2-40B4-BE49-F238E27FC236}">
                <a16:creationId xmlns:a16="http://schemas.microsoft.com/office/drawing/2014/main" xmlns="" id="{F07BB171-32D6-2D4F-AAA6-714F88B48C2B}"/>
              </a:ext>
            </a:extLst>
          </p:cNvPr>
          <p:cNvSpPr/>
          <p:nvPr userDrawn="1"/>
        </p:nvSpPr>
        <p:spPr>
          <a:xfrm>
            <a:off x="3263187" y="1710023"/>
            <a:ext cx="468000" cy="466797"/>
          </a:xfrm>
          <a:prstGeom prst="rect">
            <a:avLst/>
          </a:prstGeom>
          <a:noFill/>
          <a:ln w="76200">
            <a:solidFill>
              <a:srgbClr val="EB8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2D8552FD-9787-EA40-BC02-D4FADDDFEC80}"/>
              </a:ext>
            </a:extLst>
          </p:cNvPr>
          <p:cNvGrpSpPr/>
          <p:nvPr userDrawn="1"/>
        </p:nvGrpSpPr>
        <p:grpSpPr>
          <a:xfrm>
            <a:off x="0" y="6310312"/>
            <a:ext cx="12192000" cy="547688"/>
            <a:chOff x="0" y="6310312"/>
            <a:chExt cx="12192000" cy="547688"/>
          </a:xfrm>
        </p:grpSpPr>
        <p:sp>
          <p:nvSpPr>
            <p:cNvPr id="59" name="矩形 28">
              <a:extLst>
                <a:ext uri="{FF2B5EF4-FFF2-40B4-BE49-F238E27FC236}">
                  <a16:creationId xmlns:a16="http://schemas.microsoft.com/office/drawing/2014/main" xmlns="" id="{FF26E115-B6EE-6A40-B6DD-76995164B74E}"/>
                </a:ext>
              </a:extLst>
            </p:cNvPr>
            <p:cNvSpPr/>
            <p:nvPr userDrawn="1"/>
          </p:nvSpPr>
          <p:spPr>
            <a:xfrm>
              <a:off x="0" y="6310312"/>
              <a:ext cx="12192000" cy="365125"/>
            </a:xfrm>
            <a:prstGeom prst="rect">
              <a:avLst/>
            </a:prstGeom>
            <a:solidFill>
              <a:srgbClr val="D0E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29">
              <a:extLst>
                <a:ext uri="{FF2B5EF4-FFF2-40B4-BE49-F238E27FC236}">
                  <a16:creationId xmlns:a16="http://schemas.microsoft.com/office/drawing/2014/main" xmlns="" id="{3DEB2C4B-399D-2345-AFEA-5D3ABA6D3984}"/>
                </a:ext>
              </a:extLst>
            </p:cNvPr>
            <p:cNvSpPr/>
            <p:nvPr userDrawn="1"/>
          </p:nvSpPr>
          <p:spPr>
            <a:xfrm>
              <a:off x="0" y="6492875"/>
              <a:ext cx="12192000" cy="365125"/>
            </a:xfrm>
            <a:prstGeom prst="rect">
              <a:avLst/>
            </a:prstGeom>
            <a:solidFill>
              <a:srgbClr val="91D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1" name="日期版面配置區 3">
            <a:extLst>
              <a:ext uri="{FF2B5EF4-FFF2-40B4-BE49-F238E27FC236}">
                <a16:creationId xmlns:a16="http://schemas.microsoft.com/office/drawing/2014/main" xmlns="" id="{2FAC7EB5-8791-B44D-8604-1DC145B0F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44AF7BC-FCAF-4B2A-BAFF-CA55E67572A8}" type="datetimeFigureOut">
              <a:rPr lang="zh-TW" altLang="en-US" smtClean="0"/>
              <a:pPr/>
              <a:t>2022/3/21</a:t>
            </a:fld>
            <a:endParaRPr lang="zh-TW" altLang="en-US" dirty="0"/>
          </a:p>
        </p:txBody>
      </p:sp>
      <p:sp>
        <p:nvSpPr>
          <p:cNvPr id="62" name="投影片編號版面配置區 5">
            <a:extLst>
              <a:ext uri="{FF2B5EF4-FFF2-40B4-BE49-F238E27FC236}">
                <a16:creationId xmlns:a16="http://schemas.microsoft.com/office/drawing/2014/main" xmlns="" id="{963897A9-9167-EE4C-8800-DBECBCF49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40" name="Picture 35">
            <a:extLst>
              <a:ext uri="{FF2B5EF4-FFF2-40B4-BE49-F238E27FC236}">
                <a16:creationId xmlns:a16="http://schemas.microsoft.com/office/drawing/2014/main" xmlns="" id="{8825AD1D-658D-405A-B58D-C64C56C389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5" y="37863"/>
            <a:ext cx="1636304" cy="327261"/>
          </a:xfrm>
          <a:prstGeom prst="rect">
            <a:avLst/>
          </a:prstGeom>
        </p:spPr>
      </p:pic>
      <p:pic>
        <p:nvPicPr>
          <p:cNvPr id="41" name="Picture 22">
            <a:extLst>
              <a:ext uri="{FF2B5EF4-FFF2-40B4-BE49-F238E27FC236}">
                <a16:creationId xmlns:a16="http://schemas.microsoft.com/office/drawing/2014/main" xmlns="" id="{C55A50B7-D9C5-417C-AFB2-E04004CBCFE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368" y="6310312"/>
            <a:ext cx="2727616" cy="53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2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92E3208-5966-4A1A-8470-E4E37BCCA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5975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xmlns="" id="{D6A354A6-7A03-4121-B9DD-647BC7764B5B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7" name="Diamond 33">
              <a:extLst>
                <a:ext uri="{FF2B5EF4-FFF2-40B4-BE49-F238E27FC236}">
                  <a16:creationId xmlns:a16="http://schemas.microsoft.com/office/drawing/2014/main" xmlns="" id="{7EC92398-96C4-4CA9-82FE-A08A5CCE8CBF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Diamond 33">
              <a:extLst>
                <a:ext uri="{FF2B5EF4-FFF2-40B4-BE49-F238E27FC236}">
                  <a16:creationId xmlns:a16="http://schemas.microsoft.com/office/drawing/2014/main" xmlns="" id="{3C3B9FEE-C7ED-4ED5-93F8-DBE2C8E7B33C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xmlns="" id="{53629262-3647-473A-A768-7FBCBDBA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2022/3/21</a:t>
            </a:fld>
            <a:endParaRPr lang="zh-TW" altLang="en-US" dirty="0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xmlns="" id="{A690CEED-1728-45D5-AF97-D3DC93019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174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C79F4447-370C-4F26-90A0-094E0B4DD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7356"/>
            <a:ext cx="5181600" cy="45996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409497D1-7C84-4C2E-946D-271C10A2F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77356"/>
            <a:ext cx="5181600" cy="45996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xmlns="" id="{863A73A0-A4E9-422C-A7E2-4EFC884A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FA8C33E6-F4DA-4289-A5D1-84AFCB0F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2022/3/21</a:t>
            </a:fld>
            <a:endParaRPr lang="zh-TW" altLang="en-US" dirty="0"/>
          </a:p>
        </p:txBody>
      </p:sp>
      <p:sp>
        <p:nvSpPr>
          <p:cNvPr id="11" name="Diamond 33">
            <a:extLst>
              <a:ext uri="{FF2B5EF4-FFF2-40B4-BE49-F238E27FC236}">
                <a16:creationId xmlns:a16="http://schemas.microsoft.com/office/drawing/2014/main" xmlns="" id="{8136D4EE-9E73-6A48-A995-5F5241728060}"/>
              </a:ext>
            </a:extLst>
          </p:cNvPr>
          <p:cNvSpPr/>
          <p:nvPr userDrawn="1"/>
        </p:nvSpPr>
        <p:spPr>
          <a:xfrm>
            <a:off x="418475" y="902864"/>
            <a:ext cx="250083" cy="250083"/>
          </a:xfrm>
          <a:prstGeom prst="diamond">
            <a:avLst/>
          </a:prstGeom>
          <a:solidFill>
            <a:srgbClr val="EB8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550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Diamond 33">
            <a:extLst>
              <a:ext uri="{FF2B5EF4-FFF2-40B4-BE49-F238E27FC236}">
                <a16:creationId xmlns:a16="http://schemas.microsoft.com/office/drawing/2014/main" xmlns="" id="{A286728E-85C2-2E43-97FB-E81FB7143BC7}"/>
              </a:ext>
            </a:extLst>
          </p:cNvPr>
          <p:cNvSpPr/>
          <p:nvPr userDrawn="1"/>
        </p:nvSpPr>
        <p:spPr>
          <a:xfrm>
            <a:off x="-293799" y="712828"/>
            <a:ext cx="618661" cy="630151"/>
          </a:xfrm>
          <a:prstGeom prst="diamond">
            <a:avLst/>
          </a:prstGeom>
          <a:solidFill>
            <a:srgbClr val="00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xmlns="" id="{D6FB604E-DD26-49D5-BDDB-AA4B43611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87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金字塔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xmlns="" id="{B295ABC8-A649-413F-862F-A1686434DA5B}"/>
              </a:ext>
            </a:extLst>
          </p:cNvPr>
          <p:cNvGrpSpPr/>
          <p:nvPr/>
        </p:nvGrpSpPr>
        <p:grpSpPr>
          <a:xfrm>
            <a:off x="877681" y="1577356"/>
            <a:ext cx="10436638" cy="4394200"/>
            <a:chOff x="663162" y="1587500"/>
            <a:chExt cx="7765835" cy="336428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xmlns="" id="{24262628-327D-4A86-9691-57BCEC51D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375" y="1611048"/>
              <a:ext cx="6256622" cy="74441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xmlns="" id="{8960D08C-2AB9-48CA-AC58-99121457C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871" y="3316149"/>
              <a:ext cx="5656126" cy="7511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xmlns="" id="{E494D0C9-E553-46E0-A4D2-435A344D9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712" y="4187476"/>
              <a:ext cx="5080285" cy="7580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xmlns="" id="{C04B1DE5-B64D-4C45-A5C9-C81DE078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212" y="2451381"/>
              <a:ext cx="6032785" cy="7656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3" name="Group 14">
              <a:extLst>
                <a:ext uri="{FF2B5EF4-FFF2-40B4-BE49-F238E27FC236}">
                  <a16:creationId xmlns:a16="http://schemas.microsoft.com/office/drawing/2014/main" xmlns="" id="{AC47027B-93A0-4635-8427-C9ECC6B2F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3162" y="1587500"/>
              <a:ext cx="3104960" cy="3364287"/>
              <a:chOff x="305" y="653"/>
              <a:chExt cx="2597" cy="2711"/>
            </a:xfrm>
          </p:grpSpPr>
          <p:sp>
            <p:nvSpPr>
              <p:cNvPr id="27" name="Freeform 21">
                <a:extLst>
                  <a:ext uri="{FF2B5EF4-FFF2-40B4-BE49-F238E27FC236}">
                    <a16:creationId xmlns:a16="http://schemas.microsoft.com/office/drawing/2014/main" xmlns="" id="{C17D8486-5D57-4459-BE07-ED592753AA6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5" y="2746"/>
                <a:ext cx="2597" cy="618"/>
              </a:xfrm>
              <a:custGeom>
                <a:avLst/>
                <a:gdLst>
                  <a:gd name="T0" fmla="*/ 0 w 2557"/>
                  <a:gd name="T1" fmla="*/ 4191 h 538"/>
                  <a:gd name="T2" fmla="*/ 3227 w 2557"/>
                  <a:gd name="T3" fmla="*/ 4185 h 538"/>
                  <a:gd name="T4" fmla="*/ 2854 w 2557"/>
                  <a:gd name="T5" fmla="*/ 1 h 538"/>
                  <a:gd name="T6" fmla="*/ 365 w 2557"/>
                  <a:gd name="T7" fmla="*/ 0 h 538"/>
                  <a:gd name="T8" fmla="*/ 0 w 2557"/>
                  <a:gd name="T9" fmla="*/ 4191 h 5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57"/>
                  <a:gd name="T16" fmla="*/ 0 h 538"/>
                  <a:gd name="T17" fmla="*/ 2557 w 2557"/>
                  <a:gd name="T18" fmla="*/ 538 h 5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57" h="538">
                    <a:moveTo>
                      <a:pt x="0" y="537"/>
                    </a:moveTo>
                    <a:lnTo>
                      <a:pt x="2556" y="536"/>
                    </a:lnTo>
                    <a:lnTo>
                      <a:pt x="2262" y="1"/>
                    </a:lnTo>
                    <a:lnTo>
                      <a:pt x="288" y="0"/>
                    </a:lnTo>
                    <a:lnTo>
                      <a:pt x="0" y="537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" name="Freeform 26">
                <a:extLst>
                  <a:ext uri="{FF2B5EF4-FFF2-40B4-BE49-F238E27FC236}">
                    <a16:creationId xmlns:a16="http://schemas.microsoft.com/office/drawing/2014/main" xmlns="" id="{86FFF2DB-BC93-4625-855A-D3F8B6FD026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35" y="2051"/>
                <a:ext cx="1935" cy="605"/>
              </a:xfrm>
              <a:custGeom>
                <a:avLst/>
                <a:gdLst>
                  <a:gd name="T0" fmla="*/ 0 w 1906"/>
                  <a:gd name="T1" fmla="*/ 4042 h 530"/>
                  <a:gd name="T2" fmla="*/ 2389 w 1906"/>
                  <a:gd name="T3" fmla="*/ 4042 h 530"/>
                  <a:gd name="T4" fmla="*/ 2014 w 1906"/>
                  <a:gd name="T5" fmla="*/ 0 h 530"/>
                  <a:gd name="T6" fmla="*/ 353 w 1906"/>
                  <a:gd name="T7" fmla="*/ 0 h 530"/>
                  <a:gd name="T8" fmla="*/ 0 w 1906"/>
                  <a:gd name="T9" fmla="*/ 4042 h 5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6"/>
                  <a:gd name="T16" fmla="*/ 0 h 530"/>
                  <a:gd name="T17" fmla="*/ 1906 w 1906"/>
                  <a:gd name="T18" fmla="*/ 530 h 5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6" h="530">
                    <a:moveTo>
                      <a:pt x="0" y="529"/>
                    </a:moveTo>
                    <a:lnTo>
                      <a:pt x="1905" y="529"/>
                    </a:lnTo>
                    <a:lnTo>
                      <a:pt x="1606" y="0"/>
                    </a:lnTo>
                    <a:lnTo>
                      <a:pt x="282" y="0"/>
                    </a:lnTo>
                    <a:lnTo>
                      <a:pt x="0" y="529"/>
                    </a:ln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Freeform 29">
                <a:extLst>
                  <a:ext uri="{FF2B5EF4-FFF2-40B4-BE49-F238E27FC236}">
                    <a16:creationId xmlns:a16="http://schemas.microsoft.com/office/drawing/2014/main" xmlns="" id="{C44BCE97-CE50-4C78-88D5-500A5F5D482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955" y="1354"/>
                <a:ext cx="1256" cy="617"/>
              </a:xfrm>
              <a:custGeom>
                <a:avLst/>
                <a:gdLst>
                  <a:gd name="T0" fmla="*/ 0 w 1239"/>
                  <a:gd name="T1" fmla="*/ 4191 h 538"/>
                  <a:gd name="T2" fmla="*/ 1554 w 1239"/>
                  <a:gd name="T3" fmla="*/ 4191 h 538"/>
                  <a:gd name="T4" fmla="*/ 1193 w 1239"/>
                  <a:gd name="T5" fmla="*/ 0 h 538"/>
                  <a:gd name="T6" fmla="*/ 361 w 1239"/>
                  <a:gd name="T7" fmla="*/ 0 h 538"/>
                  <a:gd name="T8" fmla="*/ 0 w 1239"/>
                  <a:gd name="T9" fmla="*/ 4191 h 5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9"/>
                  <a:gd name="T16" fmla="*/ 0 h 538"/>
                  <a:gd name="T17" fmla="*/ 1239 w 1239"/>
                  <a:gd name="T18" fmla="*/ 538 h 5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9" h="538">
                    <a:moveTo>
                      <a:pt x="0" y="537"/>
                    </a:moveTo>
                    <a:lnTo>
                      <a:pt x="1238" y="537"/>
                    </a:lnTo>
                    <a:lnTo>
                      <a:pt x="950" y="0"/>
                    </a:lnTo>
                    <a:lnTo>
                      <a:pt x="288" y="0"/>
                    </a:lnTo>
                    <a:lnTo>
                      <a:pt x="0" y="537"/>
                    </a:lnTo>
                  </a:path>
                </a:pathLst>
              </a:custGeom>
              <a:solidFill>
                <a:schemeClr val="accent4"/>
              </a:solidFill>
              <a:ln w="12700" cap="rnd">
                <a:noFill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xmlns="" id="{F18E3E5A-7772-4DC2-B9DB-74DB0B9BA65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284" y="653"/>
                <a:ext cx="598" cy="619"/>
              </a:xfrm>
              <a:custGeom>
                <a:avLst/>
                <a:gdLst>
                  <a:gd name="T0" fmla="*/ 0 w 587"/>
                  <a:gd name="T1" fmla="*/ 4177 h 537"/>
                  <a:gd name="T2" fmla="*/ 773 w 587"/>
                  <a:gd name="T3" fmla="*/ 4203 h 537"/>
                  <a:gd name="T4" fmla="*/ 373 w 587"/>
                  <a:gd name="T5" fmla="*/ 0 h 537"/>
                  <a:gd name="T6" fmla="*/ 0 w 587"/>
                  <a:gd name="T7" fmla="*/ 4177 h 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7"/>
                  <a:gd name="T13" fmla="*/ 0 h 537"/>
                  <a:gd name="T14" fmla="*/ 587 w 587"/>
                  <a:gd name="T15" fmla="*/ 537 h 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7" h="537">
                    <a:moveTo>
                      <a:pt x="0" y="533"/>
                    </a:moveTo>
                    <a:lnTo>
                      <a:pt x="586" y="536"/>
                    </a:lnTo>
                    <a:lnTo>
                      <a:pt x="283" y="0"/>
                    </a:lnTo>
                    <a:lnTo>
                      <a:pt x="0" y="533"/>
                    </a:lnTo>
                  </a:path>
                </a:pathLst>
              </a:custGeom>
              <a:solidFill>
                <a:schemeClr val="accent2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32" name="文字版面配置區 31">
            <a:extLst>
              <a:ext uri="{FF2B5EF4-FFF2-40B4-BE49-F238E27FC236}">
                <a16:creationId xmlns:a16="http://schemas.microsoft.com/office/drawing/2014/main" xmlns="" id="{4BFCB77C-2E34-4BFC-BA4C-D27537B952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3700" y="1879411"/>
            <a:ext cx="5757739" cy="455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3" name="文字版面配置區 31">
            <a:extLst>
              <a:ext uri="{FF2B5EF4-FFF2-40B4-BE49-F238E27FC236}">
                <a16:creationId xmlns:a16="http://schemas.microsoft.com/office/drawing/2014/main" xmlns="" id="{66032EB7-BAC3-48DB-BB29-9D779DE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73700" y="2965205"/>
            <a:ext cx="5757739" cy="455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4" name="文字版面配置區 31">
            <a:extLst>
              <a:ext uri="{FF2B5EF4-FFF2-40B4-BE49-F238E27FC236}">
                <a16:creationId xmlns:a16="http://schemas.microsoft.com/office/drawing/2014/main" xmlns="" id="{AA5CBD56-6B38-473D-A0D0-24975297E7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3699" y="4115321"/>
            <a:ext cx="5799179" cy="455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5" name="文字版面配置區 31">
            <a:extLst>
              <a:ext uri="{FF2B5EF4-FFF2-40B4-BE49-F238E27FC236}">
                <a16:creationId xmlns:a16="http://schemas.microsoft.com/office/drawing/2014/main" xmlns="" id="{BCE660F0-57CF-49FD-ADA8-57F14559F7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3699" y="5317325"/>
            <a:ext cx="5757740" cy="455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6" name="文字版面配置區 31">
            <a:extLst>
              <a:ext uri="{FF2B5EF4-FFF2-40B4-BE49-F238E27FC236}">
                <a16:creationId xmlns:a16="http://schemas.microsoft.com/office/drawing/2014/main" xmlns="" id="{D1D6E082-631C-4C23-AD3A-96544D0BBF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6642" y="5249887"/>
            <a:ext cx="2429008" cy="455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7" name="文字版面配置區 31">
            <a:extLst>
              <a:ext uri="{FF2B5EF4-FFF2-40B4-BE49-F238E27FC236}">
                <a16:creationId xmlns:a16="http://schemas.microsoft.com/office/drawing/2014/main" xmlns="" id="{17E14217-F95C-4A94-B776-151DE10BD07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16642" y="4106612"/>
            <a:ext cx="2429008" cy="455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8" name="文字版面配置區 31">
            <a:extLst>
              <a:ext uri="{FF2B5EF4-FFF2-40B4-BE49-F238E27FC236}">
                <a16:creationId xmlns:a16="http://schemas.microsoft.com/office/drawing/2014/main" xmlns="" id="{3659F429-0C4C-4535-84B0-F9FF4992FFA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16642" y="2973350"/>
            <a:ext cx="2429008" cy="455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9" name="文字版面配置區 31">
            <a:extLst>
              <a:ext uri="{FF2B5EF4-FFF2-40B4-BE49-F238E27FC236}">
                <a16:creationId xmlns:a16="http://schemas.microsoft.com/office/drawing/2014/main" xmlns="" id="{E90730BB-969E-4ECC-A395-CAC6A13007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16642" y="1883178"/>
            <a:ext cx="2429008" cy="4550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629C32AC-FB97-4899-A590-6B6E5BC6DF59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2022/3/21</a:t>
            </a:fld>
            <a:endParaRPr lang="zh-TW" altLang="en-US" dirty="0"/>
          </a:p>
        </p:txBody>
      </p:sp>
      <p:grpSp>
        <p:nvGrpSpPr>
          <p:cNvPr id="26" name="群組 11">
            <a:extLst>
              <a:ext uri="{FF2B5EF4-FFF2-40B4-BE49-F238E27FC236}">
                <a16:creationId xmlns:a16="http://schemas.microsoft.com/office/drawing/2014/main" xmlns="" id="{D130EE1E-710A-3545-88CA-2281DFDA001A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42" name="Diamond 33">
              <a:extLst>
                <a:ext uri="{FF2B5EF4-FFF2-40B4-BE49-F238E27FC236}">
                  <a16:creationId xmlns:a16="http://schemas.microsoft.com/office/drawing/2014/main" xmlns="" id="{15FBDA8C-1E80-B44F-AEA0-38D0E7247900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Diamond 33">
              <a:extLst>
                <a:ext uri="{FF2B5EF4-FFF2-40B4-BE49-F238E27FC236}">
                  <a16:creationId xmlns:a16="http://schemas.microsoft.com/office/drawing/2014/main" xmlns="" id="{1EDE557F-E1B2-F94D-862D-C685EE41B6E8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投影片編號版面配置區 5">
            <a:extLst>
              <a:ext uri="{FF2B5EF4-FFF2-40B4-BE49-F238E27FC236}">
                <a16:creationId xmlns:a16="http://schemas.microsoft.com/office/drawing/2014/main" xmlns="" id="{A3A4C5ED-AD05-493A-8736-EDD5757DA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652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項目清單_5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xmlns="" id="{4E1B8A25-1A1C-4C00-96F9-2FE0BADECF00}"/>
              </a:ext>
            </a:extLst>
          </p:cNvPr>
          <p:cNvGrpSpPr/>
          <p:nvPr/>
        </p:nvGrpSpPr>
        <p:grpSpPr>
          <a:xfrm>
            <a:off x="4014222" y="1775738"/>
            <a:ext cx="4163556" cy="4160168"/>
            <a:chOff x="4014222" y="1969170"/>
            <a:chExt cx="4163556" cy="4160168"/>
          </a:xfrm>
        </p:grpSpPr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xmlns="" id="{23B3F7DC-F6FD-46DA-8EAF-47D1B4F0670E}"/>
                </a:ext>
              </a:extLst>
            </p:cNvPr>
            <p:cNvGrpSpPr/>
            <p:nvPr/>
          </p:nvGrpSpPr>
          <p:grpSpPr>
            <a:xfrm>
              <a:off x="4014222" y="1969170"/>
              <a:ext cx="4163556" cy="4160168"/>
              <a:chOff x="4014222" y="1969170"/>
              <a:chExt cx="4163556" cy="4160168"/>
            </a:xfrm>
          </p:grpSpPr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xmlns="" id="{B92F381A-D4A5-42A2-B1C4-D9DE57FAB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117" y="1982717"/>
                <a:ext cx="1960981" cy="1790509"/>
              </a:xfrm>
              <a:custGeom>
                <a:avLst/>
                <a:gdLst>
                  <a:gd name="T0" fmla="*/ 241 w 735"/>
                  <a:gd name="T1" fmla="*/ 537 h 671"/>
                  <a:gd name="T2" fmla="*/ 248 w 735"/>
                  <a:gd name="T3" fmla="*/ 544 h 671"/>
                  <a:gd name="T4" fmla="*/ 269 w 735"/>
                  <a:gd name="T5" fmla="*/ 561 h 671"/>
                  <a:gd name="T6" fmla="*/ 334 w 735"/>
                  <a:gd name="T7" fmla="*/ 610 h 671"/>
                  <a:gd name="T8" fmla="*/ 401 w 735"/>
                  <a:gd name="T9" fmla="*/ 653 h 671"/>
                  <a:gd name="T10" fmla="*/ 433 w 735"/>
                  <a:gd name="T11" fmla="*/ 671 h 671"/>
                  <a:gd name="T12" fmla="*/ 434 w 735"/>
                  <a:gd name="T13" fmla="*/ 667 h 671"/>
                  <a:gd name="T14" fmla="*/ 438 w 735"/>
                  <a:gd name="T15" fmla="*/ 655 h 671"/>
                  <a:gd name="T16" fmla="*/ 441 w 735"/>
                  <a:gd name="T17" fmla="*/ 648 h 671"/>
                  <a:gd name="T18" fmla="*/ 445 w 735"/>
                  <a:gd name="T19" fmla="*/ 638 h 671"/>
                  <a:gd name="T20" fmla="*/ 450 w 735"/>
                  <a:gd name="T21" fmla="*/ 628 h 671"/>
                  <a:gd name="T22" fmla="*/ 453 w 735"/>
                  <a:gd name="T23" fmla="*/ 623 h 671"/>
                  <a:gd name="T24" fmla="*/ 456 w 735"/>
                  <a:gd name="T25" fmla="*/ 617 h 671"/>
                  <a:gd name="T26" fmla="*/ 487 w 735"/>
                  <a:gd name="T27" fmla="*/ 569 h 671"/>
                  <a:gd name="T28" fmla="*/ 533 w 735"/>
                  <a:gd name="T29" fmla="*/ 522 h 671"/>
                  <a:gd name="T30" fmla="*/ 587 w 735"/>
                  <a:gd name="T31" fmla="*/ 486 h 671"/>
                  <a:gd name="T32" fmla="*/ 640 w 735"/>
                  <a:gd name="T33" fmla="*/ 465 h 671"/>
                  <a:gd name="T34" fmla="*/ 680 w 735"/>
                  <a:gd name="T35" fmla="*/ 456 h 671"/>
                  <a:gd name="T36" fmla="*/ 692 w 735"/>
                  <a:gd name="T37" fmla="*/ 454 h 671"/>
                  <a:gd name="T38" fmla="*/ 696 w 735"/>
                  <a:gd name="T39" fmla="*/ 453 h 671"/>
                  <a:gd name="T40" fmla="*/ 697 w 735"/>
                  <a:gd name="T41" fmla="*/ 443 h 671"/>
                  <a:gd name="T42" fmla="*/ 699 w 735"/>
                  <a:gd name="T43" fmla="*/ 417 h 671"/>
                  <a:gd name="T44" fmla="*/ 709 w 735"/>
                  <a:gd name="T45" fmla="*/ 338 h 671"/>
                  <a:gd name="T46" fmla="*/ 717 w 735"/>
                  <a:gd name="T47" fmla="*/ 295 h 671"/>
                  <a:gd name="T48" fmla="*/ 726 w 735"/>
                  <a:gd name="T49" fmla="*/ 259 h 671"/>
                  <a:gd name="T50" fmla="*/ 735 w 735"/>
                  <a:gd name="T51" fmla="*/ 223 h 671"/>
                  <a:gd name="T52" fmla="*/ 724 w 735"/>
                  <a:gd name="T53" fmla="*/ 187 h 671"/>
                  <a:gd name="T54" fmla="*/ 711 w 735"/>
                  <a:gd name="T55" fmla="*/ 151 h 671"/>
                  <a:gd name="T56" fmla="*/ 695 w 735"/>
                  <a:gd name="T57" fmla="*/ 110 h 671"/>
                  <a:gd name="T58" fmla="*/ 660 w 735"/>
                  <a:gd name="T59" fmla="*/ 34 h 671"/>
                  <a:gd name="T60" fmla="*/ 647 w 735"/>
                  <a:gd name="T61" fmla="*/ 10 h 671"/>
                  <a:gd name="T62" fmla="*/ 642 w 735"/>
                  <a:gd name="T63" fmla="*/ 0 h 671"/>
                  <a:gd name="T64" fmla="*/ 632 w 735"/>
                  <a:gd name="T65" fmla="*/ 2 h 671"/>
                  <a:gd name="T66" fmla="*/ 605 w 735"/>
                  <a:gd name="T67" fmla="*/ 6 h 671"/>
                  <a:gd name="T68" fmla="*/ 509 w 735"/>
                  <a:gd name="T69" fmla="*/ 28 h 671"/>
                  <a:gd name="T70" fmla="*/ 378 w 735"/>
                  <a:gd name="T71" fmla="*/ 81 h 671"/>
                  <a:gd name="T72" fmla="*/ 243 w 735"/>
                  <a:gd name="T73" fmla="*/ 170 h 671"/>
                  <a:gd name="T74" fmla="*/ 129 w 735"/>
                  <a:gd name="T75" fmla="*/ 286 h 671"/>
                  <a:gd name="T76" fmla="*/ 53 w 735"/>
                  <a:gd name="T77" fmla="*/ 403 h 671"/>
                  <a:gd name="T78" fmla="*/ 46 w 735"/>
                  <a:gd name="T79" fmla="*/ 416 h 671"/>
                  <a:gd name="T80" fmla="*/ 40 w 735"/>
                  <a:gd name="T81" fmla="*/ 429 h 671"/>
                  <a:gd name="T82" fmla="*/ 29 w 735"/>
                  <a:gd name="T83" fmla="*/ 453 h 671"/>
                  <a:gd name="T84" fmla="*/ 19 w 735"/>
                  <a:gd name="T85" fmla="*/ 474 h 671"/>
                  <a:gd name="T86" fmla="*/ 12 w 735"/>
                  <a:gd name="T87" fmla="*/ 492 h 671"/>
                  <a:gd name="T88" fmla="*/ 3 w 735"/>
                  <a:gd name="T89" fmla="*/ 518 h 671"/>
                  <a:gd name="T90" fmla="*/ 0 w 735"/>
                  <a:gd name="T91" fmla="*/ 527 h 671"/>
                  <a:gd name="T92" fmla="*/ 38 w 735"/>
                  <a:gd name="T93" fmla="*/ 525 h 671"/>
                  <a:gd name="T94" fmla="*/ 122 w 735"/>
                  <a:gd name="T95" fmla="*/ 526 h 671"/>
                  <a:gd name="T96" fmla="*/ 204 w 735"/>
                  <a:gd name="T97" fmla="*/ 532 h 671"/>
                  <a:gd name="T98" fmla="*/ 231 w 735"/>
                  <a:gd name="T99" fmla="*/ 536 h 671"/>
                  <a:gd name="T100" fmla="*/ 241 w 735"/>
                  <a:gd name="T101" fmla="*/ 537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35" h="671">
                    <a:moveTo>
                      <a:pt x="241" y="537"/>
                    </a:moveTo>
                    <a:cubicBezTo>
                      <a:pt x="241" y="537"/>
                      <a:pt x="244" y="540"/>
                      <a:pt x="248" y="544"/>
                    </a:cubicBezTo>
                    <a:cubicBezTo>
                      <a:pt x="253" y="548"/>
                      <a:pt x="261" y="554"/>
                      <a:pt x="269" y="561"/>
                    </a:cubicBezTo>
                    <a:cubicBezTo>
                      <a:pt x="286" y="575"/>
                      <a:pt x="310" y="593"/>
                      <a:pt x="334" y="610"/>
                    </a:cubicBezTo>
                    <a:cubicBezTo>
                      <a:pt x="358" y="627"/>
                      <a:pt x="382" y="642"/>
                      <a:pt x="401" y="653"/>
                    </a:cubicBezTo>
                    <a:cubicBezTo>
                      <a:pt x="420" y="664"/>
                      <a:pt x="433" y="671"/>
                      <a:pt x="433" y="671"/>
                    </a:cubicBezTo>
                    <a:cubicBezTo>
                      <a:pt x="433" y="671"/>
                      <a:pt x="433" y="669"/>
                      <a:pt x="434" y="667"/>
                    </a:cubicBezTo>
                    <a:cubicBezTo>
                      <a:pt x="435" y="664"/>
                      <a:pt x="436" y="660"/>
                      <a:pt x="438" y="655"/>
                    </a:cubicBezTo>
                    <a:cubicBezTo>
                      <a:pt x="439" y="653"/>
                      <a:pt x="440" y="650"/>
                      <a:pt x="441" y="648"/>
                    </a:cubicBezTo>
                    <a:cubicBezTo>
                      <a:pt x="443" y="645"/>
                      <a:pt x="444" y="642"/>
                      <a:pt x="445" y="638"/>
                    </a:cubicBezTo>
                    <a:cubicBezTo>
                      <a:pt x="447" y="635"/>
                      <a:pt x="449" y="632"/>
                      <a:pt x="450" y="628"/>
                    </a:cubicBezTo>
                    <a:cubicBezTo>
                      <a:pt x="451" y="626"/>
                      <a:pt x="452" y="625"/>
                      <a:pt x="453" y="623"/>
                    </a:cubicBezTo>
                    <a:cubicBezTo>
                      <a:pt x="454" y="621"/>
                      <a:pt x="455" y="619"/>
                      <a:pt x="456" y="617"/>
                    </a:cubicBezTo>
                    <a:cubicBezTo>
                      <a:pt x="464" y="602"/>
                      <a:pt x="474" y="585"/>
                      <a:pt x="487" y="569"/>
                    </a:cubicBezTo>
                    <a:cubicBezTo>
                      <a:pt x="501" y="552"/>
                      <a:pt x="516" y="536"/>
                      <a:pt x="533" y="522"/>
                    </a:cubicBezTo>
                    <a:cubicBezTo>
                      <a:pt x="550" y="508"/>
                      <a:pt x="569" y="496"/>
                      <a:pt x="587" y="486"/>
                    </a:cubicBezTo>
                    <a:cubicBezTo>
                      <a:pt x="606" y="477"/>
                      <a:pt x="624" y="470"/>
                      <a:pt x="640" y="465"/>
                    </a:cubicBezTo>
                    <a:cubicBezTo>
                      <a:pt x="656" y="460"/>
                      <a:pt x="670" y="457"/>
                      <a:pt x="680" y="456"/>
                    </a:cubicBezTo>
                    <a:cubicBezTo>
                      <a:pt x="685" y="455"/>
                      <a:pt x="689" y="454"/>
                      <a:pt x="692" y="454"/>
                    </a:cubicBezTo>
                    <a:cubicBezTo>
                      <a:pt x="695" y="453"/>
                      <a:pt x="696" y="453"/>
                      <a:pt x="696" y="453"/>
                    </a:cubicBezTo>
                    <a:cubicBezTo>
                      <a:pt x="696" y="453"/>
                      <a:pt x="696" y="450"/>
                      <a:pt x="697" y="443"/>
                    </a:cubicBezTo>
                    <a:cubicBezTo>
                      <a:pt x="697" y="437"/>
                      <a:pt x="698" y="428"/>
                      <a:pt x="699" y="417"/>
                    </a:cubicBezTo>
                    <a:cubicBezTo>
                      <a:pt x="701" y="396"/>
                      <a:pt x="704" y="366"/>
                      <a:pt x="709" y="338"/>
                    </a:cubicBezTo>
                    <a:cubicBezTo>
                      <a:pt x="712" y="323"/>
                      <a:pt x="714" y="309"/>
                      <a:pt x="717" y="295"/>
                    </a:cubicBezTo>
                    <a:cubicBezTo>
                      <a:pt x="720" y="282"/>
                      <a:pt x="723" y="269"/>
                      <a:pt x="726" y="259"/>
                    </a:cubicBezTo>
                    <a:cubicBezTo>
                      <a:pt x="731" y="237"/>
                      <a:pt x="735" y="223"/>
                      <a:pt x="735" y="223"/>
                    </a:cubicBezTo>
                    <a:cubicBezTo>
                      <a:pt x="735" y="223"/>
                      <a:pt x="731" y="209"/>
                      <a:pt x="724" y="187"/>
                    </a:cubicBezTo>
                    <a:cubicBezTo>
                      <a:pt x="721" y="177"/>
                      <a:pt x="716" y="164"/>
                      <a:pt x="711" y="151"/>
                    </a:cubicBezTo>
                    <a:cubicBezTo>
                      <a:pt x="707" y="138"/>
                      <a:pt x="701" y="124"/>
                      <a:pt x="695" y="110"/>
                    </a:cubicBezTo>
                    <a:cubicBezTo>
                      <a:pt x="684" y="82"/>
                      <a:pt x="671" y="55"/>
                      <a:pt x="660" y="34"/>
                    </a:cubicBezTo>
                    <a:cubicBezTo>
                      <a:pt x="655" y="24"/>
                      <a:pt x="650" y="15"/>
                      <a:pt x="647" y="10"/>
                    </a:cubicBezTo>
                    <a:cubicBezTo>
                      <a:pt x="644" y="4"/>
                      <a:pt x="642" y="0"/>
                      <a:pt x="642" y="0"/>
                    </a:cubicBezTo>
                    <a:cubicBezTo>
                      <a:pt x="642" y="0"/>
                      <a:pt x="639" y="1"/>
                      <a:pt x="632" y="2"/>
                    </a:cubicBezTo>
                    <a:cubicBezTo>
                      <a:pt x="626" y="3"/>
                      <a:pt x="617" y="3"/>
                      <a:pt x="605" y="6"/>
                    </a:cubicBezTo>
                    <a:cubicBezTo>
                      <a:pt x="582" y="9"/>
                      <a:pt x="548" y="16"/>
                      <a:pt x="509" y="28"/>
                    </a:cubicBezTo>
                    <a:cubicBezTo>
                      <a:pt x="469" y="40"/>
                      <a:pt x="424" y="57"/>
                      <a:pt x="378" y="81"/>
                    </a:cubicBezTo>
                    <a:cubicBezTo>
                      <a:pt x="332" y="105"/>
                      <a:pt x="285" y="135"/>
                      <a:pt x="243" y="170"/>
                    </a:cubicBezTo>
                    <a:cubicBezTo>
                      <a:pt x="200" y="205"/>
                      <a:pt x="162" y="245"/>
                      <a:pt x="129" y="286"/>
                    </a:cubicBezTo>
                    <a:cubicBezTo>
                      <a:pt x="97" y="326"/>
                      <a:pt x="72" y="367"/>
                      <a:pt x="53" y="403"/>
                    </a:cubicBezTo>
                    <a:cubicBezTo>
                      <a:pt x="51" y="408"/>
                      <a:pt x="48" y="412"/>
                      <a:pt x="46" y="416"/>
                    </a:cubicBezTo>
                    <a:cubicBezTo>
                      <a:pt x="44" y="421"/>
                      <a:pt x="42" y="425"/>
                      <a:pt x="40" y="429"/>
                    </a:cubicBezTo>
                    <a:cubicBezTo>
                      <a:pt x="36" y="438"/>
                      <a:pt x="32" y="445"/>
                      <a:pt x="29" y="453"/>
                    </a:cubicBezTo>
                    <a:cubicBezTo>
                      <a:pt x="25" y="461"/>
                      <a:pt x="22" y="468"/>
                      <a:pt x="19" y="474"/>
                    </a:cubicBezTo>
                    <a:cubicBezTo>
                      <a:pt x="17" y="481"/>
                      <a:pt x="14" y="487"/>
                      <a:pt x="12" y="492"/>
                    </a:cubicBezTo>
                    <a:cubicBezTo>
                      <a:pt x="8" y="503"/>
                      <a:pt x="5" y="512"/>
                      <a:pt x="3" y="518"/>
                    </a:cubicBezTo>
                    <a:cubicBezTo>
                      <a:pt x="1" y="524"/>
                      <a:pt x="0" y="527"/>
                      <a:pt x="0" y="527"/>
                    </a:cubicBezTo>
                    <a:cubicBezTo>
                      <a:pt x="0" y="527"/>
                      <a:pt x="15" y="526"/>
                      <a:pt x="38" y="525"/>
                    </a:cubicBezTo>
                    <a:cubicBezTo>
                      <a:pt x="61" y="525"/>
                      <a:pt x="92" y="525"/>
                      <a:pt x="122" y="526"/>
                    </a:cubicBezTo>
                    <a:cubicBezTo>
                      <a:pt x="152" y="527"/>
                      <a:pt x="182" y="530"/>
                      <a:pt x="204" y="532"/>
                    </a:cubicBezTo>
                    <a:cubicBezTo>
                      <a:pt x="215" y="534"/>
                      <a:pt x="224" y="535"/>
                      <a:pt x="231" y="536"/>
                    </a:cubicBezTo>
                    <a:cubicBezTo>
                      <a:pt x="237" y="537"/>
                      <a:pt x="241" y="537"/>
                      <a:pt x="241" y="537"/>
                    </a:cubicBezTo>
                    <a:close/>
                  </a:path>
                </a:pathLst>
              </a:custGeom>
              <a:solidFill>
                <a:schemeClr val="tx2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xmlns="" id="{7CD05E93-0BBF-4907-8F94-3390ED4E8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4222" y="3593724"/>
                <a:ext cx="1572623" cy="2119033"/>
              </a:xfrm>
              <a:custGeom>
                <a:avLst/>
                <a:gdLst>
                  <a:gd name="T0" fmla="*/ 403 w 589"/>
                  <a:gd name="T1" fmla="*/ 568 h 794"/>
                  <a:gd name="T2" fmla="*/ 412 w 589"/>
                  <a:gd name="T3" fmla="*/ 563 h 794"/>
                  <a:gd name="T4" fmla="*/ 434 w 589"/>
                  <a:gd name="T5" fmla="*/ 549 h 794"/>
                  <a:gd name="T6" fmla="*/ 501 w 589"/>
                  <a:gd name="T7" fmla="*/ 502 h 794"/>
                  <a:gd name="T8" fmla="*/ 562 w 589"/>
                  <a:gd name="T9" fmla="*/ 451 h 794"/>
                  <a:gd name="T10" fmla="*/ 589 w 589"/>
                  <a:gd name="T11" fmla="*/ 427 h 794"/>
                  <a:gd name="T12" fmla="*/ 586 w 589"/>
                  <a:gd name="T13" fmla="*/ 424 h 794"/>
                  <a:gd name="T14" fmla="*/ 576 w 589"/>
                  <a:gd name="T15" fmla="*/ 417 h 794"/>
                  <a:gd name="T16" fmla="*/ 570 w 589"/>
                  <a:gd name="T17" fmla="*/ 412 h 794"/>
                  <a:gd name="T18" fmla="*/ 562 w 589"/>
                  <a:gd name="T19" fmla="*/ 405 h 794"/>
                  <a:gd name="T20" fmla="*/ 554 w 589"/>
                  <a:gd name="T21" fmla="*/ 397 h 794"/>
                  <a:gd name="T22" fmla="*/ 550 w 589"/>
                  <a:gd name="T23" fmla="*/ 393 h 794"/>
                  <a:gd name="T24" fmla="*/ 545 w 589"/>
                  <a:gd name="T25" fmla="*/ 388 h 794"/>
                  <a:gd name="T26" fmla="*/ 509 w 589"/>
                  <a:gd name="T27" fmla="*/ 343 h 794"/>
                  <a:gd name="T28" fmla="*/ 479 w 589"/>
                  <a:gd name="T29" fmla="*/ 286 h 794"/>
                  <a:gd name="T30" fmla="*/ 461 w 589"/>
                  <a:gd name="T31" fmla="*/ 223 h 794"/>
                  <a:gd name="T32" fmla="*/ 457 w 589"/>
                  <a:gd name="T33" fmla="*/ 166 h 794"/>
                  <a:gd name="T34" fmla="*/ 461 w 589"/>
                  <a:gd name="T35" fmla="*/ 125 h 794"/>
                  <a:gd name="T36" fmla="*/ 463 w 589"/>
                  <a:gd name="T37" fmla="*/ 113 h 794"/>
                  <a:gd name="T38" fmla="*/ 464 w 589"/>
                  <a:gd name="T39" fmla="*/ 109 h 794"/>
                  <a:gd name="T40" fmla="*/ 454 w 589"/>
                  <a:gd name="T41" fmla="*/ 106 h 794"/>
                  <a:gd name="T42" fmla="*/ 430 w 589"/>
                  <a:gd name="T43" fmla="*/ 96 h 794"/>
                  <a:gd name="T44" fmla="*/ 358 w 589"/>
                  <a:gd name="T45" fmla="*/ 61 h 794"/>
                  <a:gd name="T46" fmla="*/ 320 w 589"/>
                  <a:gd name="T47" fmla="*/ 40 h 794"/>
                  <a:gd name="T48" fmla="*/ 288 w 589"/>
                  <a:gd name="T49" fmla="*/ 21 h 794"/>
                  <a:gd name="T50" fmla="*/ 256 w 589"/>
                  <a:gd name="T51" fmla="*/ 1 h 794"/>
                  <a:gd name="T52" fmla="*/ 219 w 589"/>
                  <a:gd name="T53" fmla="*/ 0 h 794"/>
                  <a:gd name="T54" fmla="*/ 181 w 589"/>
                  <a:gd name="T55" fmla="*/ 1 h 794"/>
                  <a:gd name="T56" fmla="*/ 137 w 589"/>
                  <a:gd name="T57" fmla="*/ 4 h 794"/>
                  <a:gd name="T58" fmla="*/ 54 w 589"/>
                  <a:gd name="T59" fmla="*/ 14 h 794"/>
                  <a:gd name="T60" fmla="*/ 26 w 589"/>
                  <a:gd name="T61" fmla="*/ 19 h 794"/>
                  <a:gd name="T62" fmla="*/ 16 w 589"/>
                  <a:gd name="T63" fmla="*/ 21 h 794"/>
                  <a:gd name="T64" fmla="*/ 14 w 589"/>
                  <a:gd name="T65" fmla="*/ 30 h 794"/>
                  <a:gd name="T66" fmla="*/ 10 w 589"/>
                  <a:gd name="T67" fmla="*/ 57 h 794"/>
                  <a:gd name="T68" fmla="*/ 1 w 589"/>
                  <a:gd name="T69" fmla="*/ 156 h 794"/>
                  <a:gd name="T70" fmla="*/ 11 w 589"/>
                  <a:gd name="T71" fmla="*/ 297 h 794"/>
                  <a:gd name="T72" fmla="*/ 54 w 589"/>
                  <a:gd name="T73" fmla="*/ 453 h 794"/>
                  <a:gd name="T74" fmla="*/ 129 w 589"/>
                  <a:gd name="T75" fmla="*/ 596 h 794"/>
                  <a:gd name="T76" fmla="*/ 217 w 589"/>
                  <a:gd name="T77" fmla="*/ 705 h 794"/>
                  <a:gd name="T78" fmla="*/ 228 w 589"/>
                  <a:gd name="T79" fmla="*/ 716 h 794"/>
                  <a:gd name="T80" fmla="*/ 238 w 589"/>
                  <a:gd name="T81" fmla="*/ 726 h 794"/>
                  <a:gd name="T82" fmla="*/ 257 w 589"/>
                  <a:gd name="T83" fmla="*/ 744 h 794"/>
                  <a:gd name="T84" fmla="*/ 274 w 589"/>
                  <a:gd name="T85" fmla="*/ 759 h 794"/>
                  <a:gd name="T86" fmla="*/ 290 w 589"/>
                  <a:gd name="T87" fmla="*/ 772 h 794"/>
                  <a:gd name="T88" fmla="*/ 311 w 589"/>
                  <a:gd name="T89" fmla="*/ 789 h 794"/>
                  <a:gd name="T90" fmla="*/ 319 w 589"/>
                  <a:gd name="T91" fmla="*/ 794 h 794"/>
                  <a:gd name="T92" fmla="*/ 329 w 589"/>
                  <a:gd name="T93" fmla="*/ 757 h 794"/>
                  <a:gd name="T94" fmla="*/ 355 w 589"/>
                  <a:gd name="T95" fmla="*/ 678 h 794"/>
                  <a:gd name="T96" fmla="*/ 387 w 589"/>
                  <a:gd name="T97" fmla="*/ 602 h 794"/>
                  <a:gd name="T98" fmla="*/ 398 w 589"/>
                  <a:gd name="T99" fmla="*/ 577 h 794"/>
                  <a:gd name="T100" fmla="*/ 403 w 589"/>
                  <a:gd name="T101" fmla="*/ 568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89" h="794">
                    <a:moveTo>
                      <a:pt x="403" y="568"/>
                    </a:moveTo>
                    <a:cubicBezTo>
                      <a:pt x="403" y="568"/>
                      <a:pt x="406" y="566"/>
                      <a:pt x="412" y="563"/>
                    </a:cubicBezTo>
                    <a:cubicBezTo>
                      <a:pt x="417" y="560"/>
                      <a:pt x="425" y="555"/>
                      <a:pt x="434" y="549"/>
                    </a:cubicBezTo>
                    <a:cubicBezTo>
                      <a:pt x="453" y="537"/>
                      <a:pt x="477" y="520"/>
                      <a:pt x="501" y="502"/>
                    </a:cubicBezTo>
                    <a:cubicBezTo>
                      <a:pt x="524" y="485"/>
                      <a:pt x="546" y="466"/>
                      <a:pt x="562" y="451"/>
                    </a:cubicBezTo>
                    <a:cubicBezTo>
                      <a:pt x="579" y="437"/>
                      <a:pt x="589" y="427"/>
                      <a:pt x="589" y="427"/>
                    </a:cubicBezTo>
                    <a:cubicBezTo>
                      <a:pt x="589" y="427"/>
                      <a:pt x="588" y="426"/>
                      <a:pt x="586" y="424"/>
                    </a:cubicBezTo>
                    <a:cubicBezTo>
                      <a:pt x="584" y="423"/>
                      <a:pt x="580" y="420"/>
                      <a:pt x="576" y="417"/>
                    </a:cubicBezTo>
                    <a:cubicBezTo>
                      <a:pt x="574" y="415"/>
                      <a:pt x="572" y="413"/>
                      <a:pt x="570" y="412"/>
                    </a:cubicBezTo>
                    <a:cubicBezTo>
                      <a:pt x="567" y="409"/>
                      <a:pt x="565" y="407"/>
                      <a:pt x="562" y="405"/>
                    </a:cubicBezTo>
                    <a:cubicBezTo>
                      <a:pt x="559" y="403"/>
                      <a:pt x="557" y="400"/>
                      <a:pt x="554" y="397"/>
                    </a:cubicBezTo>
                    <a:cubicBezTo>
                      <a:pt x="553" y="396"/>
                      <a:pt x="551" y="394"/>
                      <a:pt x="550" y="393"/>
                    </a:cubicBezTo>
                    <a:cubicBezTo>
                      <a:pt x="548" y="392"/>
                      <a:pt x="547" y="390"/>
                      <a:pt x="545" y="388"/>
                    </a:cubicBezTo>
                    <a:cubicBezTo>
                      <a:pt x="533" y="376"/>
                      <a:pt x="520" y="361"/>
                      <a:pt x="509" y="343"/>
                    </a:cubicBezTo>
                    <a:cubicBezTo>
                      <a:pt x="497" y="326"/>
                      <a:pt x="486" y="306"/>
                      <a:pt x="479" y="286"/>
                    </a:cubicBezTo>
                    <a:cubicBezTo>
                      <a:pt x="470" y="265"/>
                      <a:pt x="465" y="244"/>
                      <a:pt x="461" y="223"/>
                    </a:cubicBezTo>
                    <a:cubicBezTo>
                      <a:pt x="458" y="203"/>
                      <a:pt x="457" y="183"/>
                      <a:pt x="457" y="166"/>
                    </a:cubicBezTo>
                    <a:cubicBezTo>
                      <a:pt x="458" y="149"/>
                      <a:pt x="459" y="135"/>
                      <a:pt x="461" y="125"/>
                    </a:cubicBezTo>
                    <a:cubicBezTo>
                      <a:pt x="461" y="120"/>
                      <a:pt x="463" y="116"/>
                      <a:pt x="463" y="113"/>
                    </a:cubicBezTo>
                    <a:cubicBezTo>
                      <a:pt x="463" y="111"/>
                      <a:pt x="464" y="109"/>
                      <a:pt x="464" y="109"/>
                    </a:cubicBezTo>
                    <a:cubicBezTo>
                      <a:pt x="464" y="109"/>
                      <a:pt x="460" y="108"/>
                      <a:pt x="454" y="106"/>
                    </a:cubicBezTo>
                    <a:cubicBezTo>
                      <a:pt x="448" y="103"/>
                      <a:pt x="440" y="100"/>
                      <a:pt x="430" y="96"/>
                    </a:cubicBezTo>
                    <a:cubicBezTo>
                      <a:pt x="410" y="87"/>
                      <a:pt x="384" y="75"/>
                      <a:pt x="358" y="61"/>
                    </a:cubicBezTo>
                    <a:cubicBezTo>
                      <a:pt x="345" y="54"/>
                      <a:pt x="332" y="47"/>
                      <a:pt x="320" y="40"/>
                    </a:cubicBezTo>
                    <a:cubicBezTo>
                      <a:pt x="308" y="34"/>
                      <a:pt x="297" y="27"/>
                      <a:pt x="288" y="21"/>
                    </a:cubicBezTo>
                    <a:cubicBezTo>
                      <a:pt x="269" y="9"/>
                      <a:pt x="256" y="1"/>
                      <a:pt x="256" y="1"/>
                    </a:cubicBezTo>
                    <a:cubicBezTo>
                      <a:pt x="256" y="1"/>
                      <a:pt x="242" y="0"/>
                      <a:pt x="219" y="0"/>
                    </a:cubicBezTo>
                    <a:cubicBezTo>
                      <a:pt x="208" y="1"/>
                      <a:pt x="195" y="1"/>
                      <a:pt x="181" y="1"/>
                    </a:cubicBezTo>
                    <a:cubicBezTo>
                      <a:pt x="167" y="2"/>
                      <a:pt x="152" y="3"/>
                      <a:pt x="137" y="4"/>
                    </a:cubicBezTo>
                    <a:cubicBezTo>
                      <a:pt x="107" y="6"/>
                      <a:pt x="77" y="10"/>
                      <a:pt x="54" y="14"/>
                    </a:cubicBezTo>
                    <a:cubicBezTo>
                      <a:pt x="43" y="16"/>
                      <a:pt x="33" y="18"/>
                      <a:pt x="26" y="19"/>
                    </a:cubicBezTo>
                    <a:cubicBezTo>
                      <a:pt x="20" y="20"/>
                      <a:pt x="16" y="21"/>
                      <a:pt x="16" y="21"/>
                    </a:cubicBezTo>
                    <a:cubicBezTo>
                      <a:pt x="16" y="21"/>
                      <a:pt x="15" y="24"/>
                      <a:pt x="14" y="30"/>
                    </a:cubicBezTo>
                    <a:cubicBezTo>
                      <a:pt x="13" y="37"/>
                      <a:pt x="11" y="46"/>
                      <a:pt x="10" y="57"/>
                    </a:cubicBezTo>
                    <a:cubicBezTo>
                      <a:pt x="6" y="81"/>
                      <a:pt x="2" y="115"/>
                      <a:pt x="1" y="156"/>
                    </a:cubicBezTo>
                    <a:cubicBezTo>
                      <a:pt x="0" y="197"/>
                      <a:pt x="3" y="246"/>
                      <a:pt x="11" y="297"/>
                    </a:cubicBezTo>
                    <a:cubicBezTo>
                      <a:pt x="19" y="348"/>
                      <a:pt x="34" y="402"/>
                      <a:pt x="54" y="453"/>
                    </a:cubicBezTo>
                    <a:cubicBezTo>
                      <a:pt x="74" y="505"/>
                      <a:pt x="101" y="553"/>
                      <a:pt x="129" y="596"/>
                    </a:cubicBezTo>
                    <a:cubicBezTo>
                      <a:pt x="158" y="639"/>
                      <a:pt x="189" y="676"/>
                      <a:pt x="217" y="705"/>
                    </a:cubicBezTo>
                    <a:cubicBezTo>
                      <a:pt x="221" y="709"/>
                      <a:pt x="224" y="713"/>
                      <a:pt x="228" y="716"/>
                    </a:cubicBezTo>
                    <a:cubicBezTo>
                      <a:pt x="231" y="720"/>
                      <a:pt x="235" y="723"/>
                      <a:pt x="238" y="726"/>
                    </a:cubicBezTo>
                    <a:cubicBezTo>
                      <a:pt x="245" y="733"/>
                      <a:pt x="251" y="739"/>
                      <a:pt x="257" y="744"/>
                    </a:cubicBezTo>
                    <a:cubicBezTo>
                      <a:pt x="263" y="750"/>
                      <a:pt x="269" y="755"/>
                      <a:pt x="274" y="759"/>
                    </a:cubicBezTo>
                    <a:cubicBezTo>
                      <a:pt x="280" y="764"/>
                      <a:pt x="285" y="768"/>
                      <a:pt x="290" y="772"/>
                    </a:cubicBezTo>
                    <a:cubicBezTo>
                      <a:pt x="299" y="779"/>
                      <a:pt x="306" y="785"/>
                      <a:pt x="311" y="789"/>
                    </a:cubicBezTo>
                    <a:cubicBezTo>
                      <a:pt x="316" y="792"/>
                      <a:pt x="319" y="794"/>
                      <a:pt x="319" y="794"/>
                    </a:cubicBezTo>
                    <a:cubicBezTo>
                      <a:pt x="319" y="794"/>
                      <a:pt x="323" y="779"/>
                      <a:pt x="329" y="757"/>
                    </a:cubicBezTo>
                    <a:cubicBezTo>
                      <a:pt x="335" y="735"/>
                      <a:pt x="345" y="706"/>
                      <a:pt x="355" y="678"/>
                    </a:cubicBezTo>
                    <a:cubicBezTo>
                      <a:pt x="366" y="650"/>
                      <a:pt x="377" y="622"/>
                      <a:pt x="387" y="602"/>
                    </a:cubicBezTo>
                    <a:cubicBezTo>
                      <a:pt x="391" y="592"/>
                      <a:pt x="395" y="583"/>
                      <a:pt x="398" y="577"/>
                    </a:cubicBezTo>
                    <a:cubicBezTo>
                      <a:pt x="401" y="572"/>
                      <a:pt x="403" y="568"/>
                      <a:pt x="403" y="56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xmlns="" id="{E6E301A4-853A-420D-88AB-44AC167E4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2366" y="4738476"/>
                <a:ext cx="2212735" cy="1390862"/>
              </a:xfrm>
              <a:custGeom>
                <a:avLst/>
                <a:gdLst>
                  <a:gd name="T0" fmla="*/ 640 w 829"/>
                  <a:gd name="T1" fmla="*/ 221 h 521"/>
                  <a:gd name="T2" fmla="*/ 638 w 829"/>
                  <a:gd name="T3" fmla="*/ 211 h 521"/>
                  <a:gd name="T4" fmla="*/ 631 w 829"/>
                  <a:gd name="T5" fmla="*/ 185 h 521"/>
                  <a:gd name="T6" fmla="*/ 607 w 829"/>
                  <a:gd name="T7" fmla="*/ 108 h 521"/>
                  <a:gd name="T8" fmla="*/ 578 w 829"/>
                  <a:gd name="T9" fmla="*/ 33 h 521"/>
                  <a:gd name="T10" fmla="*/ 563 w 829"/>
                  <a:gd name="T11" fmla="*/ 0 h 521"/>
                  <a:gd name="T12" fmla="*/ 559 w 829"/>
                  <a:gd name="T13" fmla="*/ 3 h 521"/>
                  <a:gd name="T14" fmla="*/ 549 w 829"/>
                  <a:gd name="T15" fmla="*/ 10 h 521"/>
                  <a:gd name="T16" fmla="*/ 542 w 829"/>
                  <a:gd name="T17" fmla="*/ 14 h 521"/>
                  <a:gd name="T18" fmla="*/ 534 w 829"/>
                  <a:gd name="T19" fmla="*/ 19 h 521"/>
                  <a:gd name="T20" fmla="*/ 524 w 829"/>
                  <a:gd name="T21" fmla="*/ 25 h 521"/>
                  <a:gd name="T22" fmla="*/ 519 w 829"/>
                  <a:gd name="T23" fmla="*/ 28 h 521"/>
                  <a:gd name="T24" fmla="*/ 513 w 829"/>
                  <a:gd name="T25" fmla="*/ 30 h 521"/>
                  <a:gd name="T26" fmla="*/ 459 w 829"/>
                  <a:gd name="T27" fmla="*/ 51 h 521"/>
                  <a:gd name="T28" fmla="*/ 394 w 829"/>
                  <a:gd name="T29" fmla="*/ 62 h 521"/>
                  <a:gd name="T30" fmla="*/ 330 w 829"/>
                  <a:gd name="T31" fmla="*/ 59 h 521"/>
                  <a:gd name="T32" fmla="*/ 274 w 829"/>
                  <a:gd name="T33" fmla="*/ 45 h 521"/>
                  <a:gd name="T34" fmla="*/ 236 w 829"/>
                  <a:gd name="T35" fmla="*/ 29 h 521"/>
                  <a:gd name="T36" fmla="*/ 226 w 829"/>
                  <a:gd name="T37" fmla="*/ 24 h 521"/>
                  <a:gd name="T38" fmla="*/ 222 w 829"/>
                  <a:gd name="T39" fmla="*/ 22 h 521"/>
                  <a:gd name="T40" fmla="*/ 216 w 829"/>
                  <a:gd name="T41" fmla="*/ 29 h 521"/>
                  <a:gd name="T42" fmla="*/ 199 w 829"/>
                  <a:gd name="T43" fmla="*/ 49 h 521"/>
                  <a:gd name="T44" fmla="*/ 144 w 829"/>
                  <a:gd name="T45" fmla="*/ 108 h 521"/>
                  <a:gd name="T46" fmla="*/ 112 w 829"/>
                  <a:gd name="T47" fmla="*/ 137 h 521"/>
                  <a:gd name="T48" fmla="*/ 84 w 829"/>
                  <a:gd name="T49" fmla="*/ 162 h 521"/>
                  <a:gd name="T50" fmla="*/ 55 w 829"/>
                  <a:gd name="T51" fmla="*/ 185 h 521"/>
                  <a:gd name="T52" fmla="*/ 43 w 829"/>
                  <a:gd name="T53" fmla="*/ 220 h 521"/>
                  <a:gd name="T54" fmla="*/ 32 w 829"/>
                  <a:gd name="T55" fmla="*/ 257 h 521"/>
                  <a:gd name="T56" fmla="*/ 21 w 829"/>
                  <a:gd name="T57" fmla="*/ 300 h 521"/>
                  <a:gd name="T58" fmla="*/ 5 w 829"/>
                  <a:gd name="T59" fmla="*/ 382 h 521"/>
                  <a:gd name="T60" fmla="*/ 1 w 829"/>
                  <a:gd name="T61" fmla="*/ 409 h 521"/>
                  <a:gd name="T62" fmla="*/ 0 w 829"/>
                  <a:gd name="T63" fmla="*/ 420 h 521"/>
                  <a:gd name="T64" fmla="*/ 8 w 829"/>
                  <a:gd name="T65" fmla="*/ 425 h 521"/>
                  <a:gd name="T66" fmla="*/ 33 w 829"/>
                  <a:gd name="T67" fmla="*/ 437 h 521"/>
                  <a:gd name="T68" fmla="*/ 124 w 829"/>
                  <a:gd name="T69" fmla="*/ 476 h 521"/>
                  <a:gd name="T70" fmla="*/ 260 w 829"/>
                  <a:gd name="T71" fmla="*/ 510 h 521"/>
                  <a:gd name="T72" fmla="*/ 422 w 829"/>
                  <a:gd name="T73" fmla="*/ 517 h 521"/>
                  <a:gd name="T74" fmla="*/ 582 w 829"/>
                  <a:gd name="T75" fmla="*/ 490 h 521"/>
                  <a:gd name="T76" fmla="*/ 713 w 829"/>
                  <a:gd name="T77" fmla="*/ 440 h 521"/>
                  <a:gd name="T78" fmla="*/ 726 w 829"/>
                  <a:gd name="T79" fmla="*/ 434 h 521"/>
                  <a:gd name="T80" fmla="*/ 739 w 829"/>
                  <a:gd name="T81" fmla="*/ 427 h 521"/>
                  <a:gd name="T82" fmla="*/ 762 w 829"/>
                  <a:gd name="T83" fmla="*/ 414 h 521"/>
                  <a:gd name="T84" fmla="*/ 782 w 829"/>
                  <a:gd name="T85" fmla="*/ 403 h 521"/>
                  <a:gd name="T86" fmla="*/ 798 w 829"/>
                  <a:gd name="T87" fmla="*/ 392 h 521"/>
                  <a:gd name="T88" fmla="*/ 821 w 829"/>
                  <a:gd name="T89" fmla="*/ 377 h 521"/>
                  <a:gd name="T90" fmla="*/ 829 w 829"/>
                  <a:gd name="T91" fmla="*/ 371 h 521"/>
                  <a:gd name="T92" fmla="*/ 797 w 829"/>
                  <a:gd name="T93" fmla="*/ 350 h 521"/>
                  <a:gd name="T94" fmla="*/ 729 w 829"/>
                  <a:gd name="T95" fmla="*/ 301 h 521"/>
                  <a:gd name="T96" fmla="*/ 667 w 829"/>
                  <a:gd name="T97" fmla="*/ 247 h 521"/>
                  <a:gd name="T98" fmla="*/ 647 w 829"/>
                  <a:gd name="T99" fmla="*/ 229 h 521"/>
                  <a:gd name="T100" fmla="*/ 640 w 829"/>
                  <a:gd name="T101" fmla="*/ 221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29" h="521">
                    <a:moveTo>
                      <a:pt x="640" y="221"/>
                    </a:moveTo>
                    <a:cubicBezTo>
                      <a:pt x="640" y="221"/>
                      <a:pt x="639" y="218"/>
                      <a:pt x="638" y="211"/>
                    </a:cubicBezTo>
                    <a:cubicBezTo>
                      <a:pt x="636" y="205"/>
                      <a:pt x="634" y="196"/>
                      <a:pt x="631" y="185"/>
                    </a:cubicBezTo>
                    <a:cubicBezTo>
                      <a:pt x="625" y="164"/>
                      <a:pt x="617" y="136"/>
                      <a:pt x="607" y="108"/>
                    </a:cubicBezTo>
                    <a:cubicBezTo>
                      <a:pt x="598" y="80"/>
                      <a:pt x="587" y="53"/>
                      <a:pt x="578" y="33"/>
                    </a:cubicBezTo>
                    <a:cubicBezTo>
                      <a:pt x="569" y="13"/>
                      <a:pt x="563" y="0"/>
                      <a:pt x="563" y="0"/>
                    </a:cubicBezTo>
                    <a:cubicBezTo>
                      <a:pt x="563" y="0"/>
                      <a:pt x="562" y="1"/>
                      <a:pt x="559" y="3"/>
                    </a:cubicBezTo>
                    <a:cubicBezTo>
                      <a:pt x="557" y="4"/>
                      <a:pt x="554" y="7"/>
                      <a:pt x="549" y="10"/>
                    </a:cubicBezTo>
                    <a:cubicBezTo>
                      <a:pt x="547" y="11"/>
                      <a:pt x="545" y="13"/>
                      <a:pt x="542" y="14"/>
                    </a:cubicBezTo>
                    <a:cubicBezTo>
                      <a:pt x="540" y="16"/>
                      <a:pt x="537" y="17"/>
                      <a:pt x="534" y="19"/>
                    </a:cubicBezTo>
                    <a:cubicBezTo>
                      <a:pt x="531" y="21"/>
                      <a:pt x="527" y="23"/>
                      <a:pt x="524" y="25"/>
                    </a:cubicBezTo>
                    <a:cubicBezTo>
                      <a:pt x="522" y="26"/>
                      <a:pt x="520" y="27"/>
                      <a:pt x="519" y="28"/>
                    </a:cubicBezTo>
                    <a:cubicBezTo>
                      <a:pt x="517" y="29"/>
                      <a:pt x="515" y="29"/>
                      <a:pt x="513" y="30"/>
                    </a:cubicBezTo>
                    <a:cubicBezTo>
                      <a:pt x="497" y="38"/>
                      <a:pt x="479" y="45"/>
                      <a:pt x="459" y="51"/>
                    </a:cubicBezTo>
                    <a:cubicBezTo>
                      <a:pt x="438" y="57"/>
                      <a:pt x="417" y="61"/>
                      <a:pt x="394" y="62"/>
                    </a:cubicBezTo>
                    <a:cubicBezTo>
                      <a:pt x="372" y="64"/>
                      <a:pt x="350" y="62"/>
                      <a:pt x="330" y="59"/>
                    </a:cubicBezTo>
                    <a:cubicBezTo>
                      <a:pt x="309" y="56"/>
                      <a:pt x="290" y="51"/>
                      <a:pt x="274" y="45"/>
                    </a:cubicBezTo>
                    <a:cubicBezTo>
                      <a:pt x="258" y="40"/>
                      <a:pt x="245" y="34"/>
                      <a:pt x="236" y="29"/>
                    </a:cubicBezTo>
                    <a:cubicBezTo>
                      <a:pt x="232" y="27"/>
                      <a:pt x="228" y="25"/>
                      <a:pt x="226" y="24"/>
                    </a:cubicBezTo>
                    <a:cubicBezTo>
                      <a:pt x="223" y="22"/>
                      <a:pt x="222" y="22"/>
                      <a:pt x="222" y="22"/>
                    </a:cubicBezTo>
                    <a:cubicBezTo>
                      <a:pt x="222" y="22"/>
                      <a:pt x="220" y="25"/>
                      <a:pt x="216" y="29"/>
                    </a:cubicBezTo>
                    <a:cubicBezTo>
                      <a:pt x="212" y="34"/>
                      <a:pt x="206" y="41"/>
                      <a:pt x="199" y="49"/>
                    </a:cubicBezTo>
                    <a:cubicBezTo>
                      <a:pt x="185" y="66"/>
                      <a:pt x="165" y="87"/>
                      <a:pt x="144" y="108"/>
                    </a:cubicBezTo>
                    <a:cubicBezTo>
                      <a:pt x="133" y="118"/>
                      <a:pt x="123" y="128"/>
                      <a:pt x="112" y="137"/>
                    </a:cubicBezTo>
                    <a:cubicBezTo>
                      <a:pt x="102" y="146"/>
                      <a:pt x="92" y="155"/>
                      <a:pt x="84" y="162"/>
                    </a:cubicBezTo>
                    <a:cubicBezTo>
                      <a:pt x="67" y="176"/>
                      <a:pt x="55" y="185"/>
                      <a:pt x="55" y="185"/>
                    </a:cubicBezTo>
                    <a:cubicBezTo>
                      <a:pt x="55" y="185"/>
                      <a:pt x="50" y="199"/>
                      <a:pt x="43" y="220"/>
                    </a:cubicBezTo>
                    <a:cubicBezTo>
                      <a:pt x="40" y="231"/>
                      <a:pt x="36" y="244"/>
                      <a:pt x="32" y="257"/>
                    </a:cubicBezTo>
                    <a:cubicBezTo>
                      <a:pt x="28" y="271"/>
                      <a:pt x="25" y="285"/>
                      <a:pt x="21" y="300"/>
                    </a:cubicBezTo>
                    <a:cubicBezTo>
                      <a:pt x="14" y="329"/>
                      <a:pt x="9" y="359"/>
                      <a:pt x="5" y="382"/>
                    </a:cubicBezTo>
                    <a:cubicBezTo>
                      <a:pt x="3" y="393"/>
                      <a:pt x="2" y="403"/>
                      <a:pt x="1" y="409"/>
                    </a:cubicBezTo>
                    <a:cubicBezTo>
                      <a:pt x="0" y="416"/>
                      <a:pt x="0" y="420"/>
                      <a:pt x="0" y="420"/>
                    </a:cubicBezTo>
                    <a:cubicBezTo>
                      <a:pt x="0" y="420"/>
                      <a:pt x="3" y="422"/>
                      <a:pt x="8" y="425"/>
                    </a:cubicBezTo>
                    <a:cubicBezTo>
                      <a:pt x="14" y="428"/>
                      <a:pt x="22" y="432"/>
                      <a:pt x="33" y="437"/>
                    </a:cubicBezTo>
                    <a:cubicBezTo>
                      <a:pt x="54" y="448"/>
                      <a:pt x="85" y="462"/>
                      <a:pt x="124" y="476"/>
                    </a:cubicBezTo>
                    <a:cubicBezTo>
                      <a:pt x="163" y="489"/>
                      <a:pt x="209" y="502"/>
                      <a:pt x="260" y="510"/>
                    </a:cubicBezTo>
                    <a:cubicBezTo>
                      <a:pt x="312" y="518"/>
                      <a:pt x="367" y="521"/>
                      <a:pt x="422" y="517"/>
                    </a:cubicBezTo>
                    <a:cubicBezTo>
                      <a:pt x="478" y="514"/>
                      <a:pt x="532" y="504"/>
                      <a:pt x="582" y="490"/>
                    </a:cubicBezTo>
                    <a:cubicBezTo>
                      <a:pt x="632" y="476"/>
                      <a:pt x="676" y="458"/>
                      <a:pt x="713" y="440"/>
                    </a:cubicBezTo>
                    <a:cubicBezTo>
                      <a:pt x="718" y="438"/>
                      <a:pt x="722" y="436"/>
                      <a:pt x="726" y="434"/>
                    </a:cubicBezTo>
                    <a:cubicBezTo>
                      <a:pt x="731" y="431"/>
                      <a:pt x="735" y="429"/>
                      <a:pt x="739" y="427"/>
                    </a:cubicBezTo>
                    <a:cubicBezTo>
                      <a:pt x="747" y="423"/>
                      <a:pt x="755" y="419"/>
                      <a:pt x="762" y="414"/>
                    </a:cubicBezTo>
                    <a:cubicBezTo>
                      <a:pt x="769" y="410"/>
                      <a:pt x="776" y="406"/>
                      <a:pt x="782" y="403"/>
                    </a:cubicBezTo>
                    <a:cubicBezTo>
                      <a:pt x="788" y="399"/>
                      <a:pt x="793" y="395"/>
                      <a:pt x="798" y="392"/>
                    </a:cubicBezTo>
                    <a:cubicBezTo>
                      <a:pt x="808" y="386"/>
                      <a:pt x="816" y="380"/>
                      <a:pt x="821" y="377"/>
                    </a:cubicBezTo>
                    <a:cubicBezTo>
                      <a:pt x="826" y="373"/>
                      <a:pt x="829" y="371"/>
                      <a:pt x="829" y="371"/>
                    </a:cubicBezTo>
                    <a:cubicBezTo>
                      <a:pt x="829" y="371"/>
                      <a:pt x="816" y="363"/>
                      <a:pt x="797" y="350"/>
                    </a:cubicBezTo>
                    <a:cubicBezTo>
                      <a:pt x="778" y="337"/>
                      <a:pt x="753" y="319"/>
                      <a:pt x="729" y="301"/>
                    </a:cubicBezTo>
                    <a:cubicBezTo>
                      <a:pt x="706" y="282"/>
                      <a:pt x="683" y="262"/>
                      <a:pt x="667" y="247"/>
                    </a:cubicBezTo>
                    <a:cubicBezTo>
                      <a:pt x="659" y="239"/>
                      <a:pt x="652" y="233"/>
                      <a:pt x="647" y="229"/>
                    </a:cubicBezTo>
                    <a:cubicBezTo>
                      <a:pt x="643" y="224"/>
                      <a:pt x="640" y="221"/>
                      <a:pt x="640" y="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xmlns="" id="{D58DEC0E-D234-4FCE-AD92-207C08C72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6439" y="3415351"/>
                <a:ext cx="1491339" cy="2142740"/>
              </a:xfrm>
              <a:custGeom>
                <a:avLst/>
                <a:gdLst>
                  <a:gd name="T0" fmla="*/ 319 w 559"/>
                  <a:gd name="T1" fmla="*/ 133 h 803"/>
                  <a:gd name="T2" fmla="*/ 309 w 559"/>
                  <a:gd name="T3" fmla="*/ 132 h 803"/>
                  <a:gd name="T4" fmla="*/ 282 w 559"/>
                  <a:gd name="T5" fmla="*/ 130 h 803"/>
                  <a:gd name="T6" fmla="*/ 201 w 559"/>
                  <a:gd name="T7" fmla="*/ 129 h 803"/>
                  <a:gd name="T8" fmla="*/ 121 w 559"/>
                  <a:gd name="T9" fmla="*/ 134 h 803"/>
                  <a:gd name="T10" fmla="*/ 85 w 559"/>
                  <a:gd name="T11" fmla="*/ 138 h 803"/>
                  <a:gd name="T12" fmla="*/ 86 w 559"/>
                  <a:gd name="T13" fmla="*/ 142 h 803"/>
                  <a:gd name="T14" fmla="*/ 90 w 559"/>
                  <a:gd name="T15" fmla="*/ 154 h 803"/>
                  <a:gd name="T16" fmla="*/ 92 w 559"/>
                  <a:gd name="T17" fmla="*/ 162 h 803"/>
                  <a:gd name="T18" fmla="*/ 94 w 559"/>
                  <a:gd name="T19" fmla="*/ 172 h 803"/>
                  <a:gd name="T20" fmla="*/ 96 w 559"/>
                  <a:gd name="T21" fmla="*/ 183 h 803"/>
                  <a:gd name="T22" fmla="*/ 97 w 559"/>
                  <a:gd name="T23" fmla="*/ 189 h 803"/>
                  <a:gd name="T24" fmla="*/ 98 w 559"/>
                  <a:gd name="T25" fmla="*/ 195 h 803"/>
                  <a:gd name="T26" fmla="*/ 101 w 559"/>
                  <a:gd name="T27" fmla="*/ 253 h 803"/>
                  <a:gd name="T28" fmla="*/ 92 w 559"/>
                  <a:gd name="T29" fmla="*/ 317 h 803"/>
                  <a:gd name="T30" fmla="*/ 69 w 559"/>
                  <a:gd name="T31" fmla="*/ 378 h 803"/>
                  <a:gd name="T32" fmla="*/ 38 w 559"/>
                  <a:gd name="T33" fmla="*/ 426 h 803"/>
                  <a:gd name="T34" fmla="*/ 11 w 559"/>
                  <a:gd name="T35" fmla="*/ 458 h 803"/>
                  <a:gd name="T36" fmla="*/ 3 w 559"/>
                  <a:gd name="T37" fmla="*/ 466 h 803"/>
                  <a:gd name="T38" fmla="*/ 0 w 559"/>
                  <a:gd name="T39" fmla="*/ 469 h 803"/>
                  <a:gd name="T40" fmla="*/ 5 w 559"/>
                  <a:gd name="T41" fmla="*/ 477 h 803"/>
                  <a:gd name="T42" fmla="*/ 19 w 559"/>
                  <a:gd name="T43" fmla="*/ 499 h 803"/>
                  <a:gd name="T44" fmla="*/ 57 w 559"/>
                  <a:gd name="T45" fmla="*/ 570 h 803"/>
                  <a:gd name="T46" fmla="*/ 76 w 559"/>
                  <a:gd name="T47" fmla="*/ 609 h 803"/>
                  <a:gd name="T48" fmla="*/ 91 w 559"/>
                  <a:gd name="T49" fmla="*/ 644 h 803"/>
                  <a:gd name="T50" fmla="*/ 104 w 559"/>
                  <a:gd name="T51" fmla="*/ 678 h 803"/>
                  <a:gd name="T52" fmla="*/ 134 w 559"/>
                  <a:gd name="T53" fmla="*/ 700 h 803"/>
                  <a:gd name="T54" fmla="*/ 165 w 559"/>
                  <a:gd name="T55" fmla="*/ 722 h 803"/>
                  <a:gd name="T56" fmla="*/ 203 w 559"/>
                  <a:gd name="T57" fmla="*/ 746 h 803"/>
                  <a:gd name="T58" fmla="*/ 275 w 559"/>
                  <a:gd name="T59" fmla="*/ 787 h 803"/>
                  <a:gd name="T60" fmla="*/ 300 w 559"/>
                  <a:gd name="T61" fmla="*/ 799 h 803"/>
                  <a:gd name="T62" fmla="*/ 310 w 559"/>
                  <a:gd name="T63" fmla="*/ 803 h 803"/>
                  <a:gd name="T64" fmla="*/ 317 w 559"/>
                  <a:gd name="T65" fmla="*/ 797 h 803"/>
                  <a:gd name="T66" fmla="*/ 337 w 559"/>
                  <a:gd name="T67" fmla="*/ 777 h 803"/>
                  <a:gd name="T68" fmla="*/ 402 w 559"/>
                  <a:gd name="T69" fmla="*/ 703 h 803"/>
                  <a:gd name="T70" fmla="*/ 476 w 559"/>
                  <a:gd name="T71" fmla="*/ 583 h 803"/>
                  <a:gd name="T72" fmla="*/ 533 w 559"/>
                  <a:gd name="T73" fmla="*/ 431 h 803"/>
                  <a:gd name="T74" fmla="*/ 557 w 559"/>
                  <a:gd name="T75" fmla="*/ 271 h 803"/>
                  <a:gd name="T76" fmla="*/ 550 w 559"/>
                  <a:gd name="T77" fmla="*/ 131 h 803"/>
                  <a:gd name="T78" fmla="*/ 548 w 559"/>
                  <a:gd name="T79" fmla="*/ 116 h 803"/>
                  <a:gd name="T80" fmla="*/ 545 w 559"/>
                  <a:gd name="T81" fmla="*/ 102 h 803"/>
                  <a:gd name="T82" fmla="*/ 540 w 559"/>
                  <a:gd name="T83" fmla="*/ 77 h 803"/>
                  <a:gd name="T84" fmla="*/ 535 w 559"/>
                  <a:gd name="T85" fmla="*/ 54 h 803"/>
                  <a:gd name="T86" fmla="*/ 530 w 559"/>
                  <a:gd name="T87" fmla="*/ 35 h 803"/>
                  <a:gd name="T88" fmla="*/ 523 w 559"/>
                  <a:gd name="T89" fmla="*/ 9 h 803"/>
                  <a:gd name="T90" fmla="*/ 520 w 559"/>
                  <a:gd name="T91" fmla="*/ 0 h 803"/>
                  <a:gd name="T92" fmla="*/ 490 w 559"/>
                  <a:gd name="T93" fmla="*/ 24 h 803"/>
                  <a:gd name="T94" fmla="*/ 422 w 559"/>
                  <a:gd name="T95" fmla="*/ 72 h 803"/>
                  <a:gd name="T96" fmla="*/ 352 w 559"/>
                  <a:gd name="T97" fmla="*/ 115 h 803"/>
                  <a:gd name="T98" fmla="*/ 328 w 559"/>
                  <a:gd name="T99" fmla="*/ 128 h 803"/>
                  <a:gd name="T100" fmla="*/ 319 w 559"/>
                  <a:gd name="T101" fmla="*/ 133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59" h="803">
                    <a:moveTo>
                      <a:pt x="319" y="133"/>
                    </a:moveTo>
                    <a:cubicBezTo>
                      <a:pt x="319" y="133"/>
                      <a:pt x="315" y="133"/>
                      <a:pt x="309" y="132"/>
                    </a:cubicBezTo>
                    <a:cubicBezTo>
                      <a:pt x="302" y="132"/>
                      <a:pt x="293" y="131"/>
                      <a:pt x="282" y="130"/>
                    </a:cubicBezTo>
                    <a:cubicBezTo>
                      <a:pt x="260" y="129"/>
                      <a:pt x="231" y="128"/>
                      <a:pt x="201" y="129"/>
                    </a:cubicBezTo>
                    <a:cubicBezTo>
                      <a:pt x="172" y="130"/>
                      <a:pt x="143" y="132"/>
                      <a:pt x="121" y="134"/>
                    </a:cubicBezTo>
                    <a:cubicBezTo>
                      <a:pt x="99" y="136"/>
                      <a:pt x="85" y="138"/>
                      <a:pt x="85" y="138"/>
                    </a:cubicBezTo>
                    <a:cubicBezTo>
                      <a:pt x="85" y="138"/>
                      <a:pt x="86" y="139"/>
                      <a:pt x="86" y="142"/>
                    </a:cubicBezTo>
                    <a:cubicBezTo>
                      <a:pt x="87" y="145"/>
                      <a:pt x="88" y="149"/>
                      <a:pt x="90" y="154"/>
                    </a:cubicBezTo>
                    <a:cubicBezTo>
                      <a:pt x="90" y="156"/>
                      <a:pt x="91" y="159"/>
                      <a:pt x="92" y="162"/>
                    </a:cubicBezTo>
                    <a:cubicBezTo>
                      <a:pt x="93" y="165"/>
                      <a:pt x="93" y="168"/>
                      <a:pt x="94" y="172"/>
                    </a:cubicBezTo>
                    <a:cubicBezTo>
                      <a:pt x="95" y="175"/>
                      <a:pt x="95" y="179"/>
                      <a:pt x="96" y="183"/>
                    </a:cubicBezTo>
                    <a:cubicBezTo>
                      <a:pt x="97" y="185"/>
                      <a:pt x="97" y="187"/>
                      <a:pt x="97" y="189"/>
                    </a:cubicBezTo>
                    <a:cubicBezTo>
                      <a:pt x="98" y="191"/>
                      <a:pt x="98" y="193"/>
                      <a:pt x="98" y="195"/>
                    </a:cubicBezTo>
                    <a:cubicBezTo>
                      <a:pt x="100" y="212"/>
                      <a:pt x="102" y="232"/>
                      <a:pt x="101" y="253"/>
                    </a:cubicBezTo>
                    <a:cubicBezTo>
                      <a:pt x="100" y="274"/>
                      <a:pt x="97" y="296"/>
                      <a:pt x="92" y="317"/>
                    </a:cubicBezTo>
                    <a:cubicBezTo>
                      <a:pt x="86" y="339"/>
                      <a:pt x="78" y="359"/>
                      <a:pt x="69" y="378"/>
                    </a:cubicBezTo>
                    <a:cubicBezTo>
                      <a:pt x="60" y="397"/>
                      <a:pt x="49" y="413"/>
                      <a:pt x="38" y="426"/>
                    </a:cubicBezTo>
                    <a:cubicBezTo>
                      <a:pt x="28" y="440"/>
                      <a:pt x="19" y="450"/>
                      <a:pt x="11" y="458"/>
                    </a:cubicBezTo>
                    <a:cubicBezTo>
                      <a:pt x="8" y="461"/>
                      <a:pt x="5" y="464"/>
                      <a:pt x="3" y="466"/>
                    </a:cubicBezTo>
                    <a:cubicBezTo>
                      <a:pt x="1" y="468"/>
                      <a:pt x="0" y="469"/>
                      <a:pt x="0" y="469"/>
                    </a:cubicBezTo>
                    <a:cubicBezTo>
                      <a:pt x="0" y="469"/>
                      <a:pt x="2" y="472"/>
                      <a:pt x="5" y="477"/>
                    </a:cubicBezTo>
                    <a:cubicBezTo>
                      <a:pt x="9" y="482"/>
                      <a:pt x="14" y="490"/>
                      <a:pt x="19" y="499"/>
                    </a:cubicBezTo>
                    <a:cubicBezTo>
                      <a:pt x="30" y="518"/>
                      <a:pt x="45" y="544"/>
                      <a:pt x="57" y="570"/>
                    </a:cubicBezTo>
                    <a:cubicBezTo>
                      <a:pt x="64" y="583"/>
                      <a:pt x="70" y="596"/>
                      <a:pt x="76" y="609"/>
                    </a:cubicBezTo>
                    <a:cubicBezTo>
                      <a:pt x="81" y="621"/>
                      <a:pt x="86" y="633"/>
                      <a:pt x="91" y="644"/>
                    </a:cubicBezTo>
                    <a:cubicBezTo>
                      <a:pt x="99" y="664"/>
                      <a:pt x="104" y="678"/>
                      <a:pt x="104" y="678"/>
                    </a:cubicBezTo>
                    <a:cubicBezTo>
                      <a:pt x="104" y="678"/>
                      <a:pt x="115" y="687"/>
                      <a:pt x="134" y="700"/>
                    </a:cubicBezTo>
                    <a:cubicBezTo>
                      <a:pt x="143" y="707"/>
                      <a:pt x="154" y="714"/>
                      <a:pt x="165" y="722"/>
                    </a:cubicBezTo>
                    <a:cubicBezTo>
                      <a:pt x="177" y="730"/>
                      <a:pt x="190" y="738"/>
                      <a:pt x="203" y="746"/>
                    </a:cubicBezTo>
                    <a:cubicBezTo>
                      <a:pt x="228" y="762"/>
                      <a:pt x="255" y="776"/>
                      <a:pt x="275" y="787"/>
                    </a:cubicBezTo>
                    <a:cubicBezTo>
                      <a:pt x="286" y="792"/>
                      <a:pt x="294" y="796"/>
                      <a:pt x="300" y="799"/>
                    </a:cubicBezTo>
                    <a:cubicBezTo>
                      <a:pt x="307" y="802"/>
                      <a:pt x="310" y="803"/>
                      <a:pt x="310" y="803"/>
                    </a:cubicBezTo>
                    <a:cubicBezTo>
                      <a:pt x="310" y="803"/>
                      <a:pt x="312" y="801"/>
                      <a:pt x="317" y="797"/>
                    </a:cubicBezTo>
                    <a:cubicBezTo>
                      <a:pt x="322" y="792"/>
                      <a:pt x="329" y="786"/>
                      <a:pt x="337" y="777"/>
                    </a:cubicBezTo>
                    <a:cubicBezTo>
                      <a:pt x="354" y="761"/>
                      <a:pt x="377" y="735"/>
                      <a:pt x="402" y="703"/>
                    </a:cubicBezTo>
                    <a:cubicBezTo>
                      <a:pt x="426" y="670"/>
                      <a:pt x="453" y="629"/>
                      <a:pt x="476" y="583"/>
                    </a:cubicBezTo>
                    <a:cubicBezTo>
                      <a:pt x="499" y="537"/>
                      <a:pt x="520" y="485"/>
                      <a:pt x="533" y="431"/>
                    </a:cubicBezTo>
                    <a:cubicBezTo>
                      <a:pt x="547" y="378"/>
                      <a:pt x="555" y="323"/>
                      <a:pt x="557" y="271"/>
                    </a:cubicBezTo>
                    <a:cubicBezTo>
                      <a:pt x="559" y="220"/>
                      <a:pt x="556" y="172"/>
                      <a:pt x="550" y="131"/>
                    </a:cubicBezTo>
                    <a:cubicBezTo>
                      <a:pt x="549" y="126"/>
                      <a:pt x="548" y="121"/>
                      <a:pt x="548" y="116"/>
                    </a:cubicBezTo>
                    <a:cubicBezTo>
                      <a:pt x="547" y="112"/>
                      <a:pt x="546" y="107"/>
                      <a:pt x="545" y="102"/>
                    </a:cubicBezTo>
                    <a:cubicBezTo>
                      <a:pt x="544" y="93"/>
                      <a:pt x="542" y="85"/>
                      <a:pt x="540" y="77"/>
                    </a:cubicBezTo>
                    <a:cubicBezTo>
                      <a:pt x="538" y="68"/>
                      <a:pt x="537" y="61"/>
                      <a:pt x="535" y="54"/>
                    </a:cubicBezTo>
                    <a:cubicBezTo>
                      <a:pt x="533" y="47"/>
                      <a:pt x="532" y="41"/>
                      <a:pt x="530" y="35"/>
                    </a:cubicBezTo>
                    <a:cubicBezTo>
                      <a:pt x="527" y="24"/>
                      <a:pt x="524" y="15"/>
                      <a:pt x="523" y="9"/>
                    </a:cubicBezTo>
                    <a:cubicBezTo>
                      <a:pt x="521" y="3"/>
                      <a:pt x="520" y="0"/>
                      <a:pt x="520" y="0"/>
                    </a:cubicBezTo>
                    <a:cubicBezTo>
                      <a:pt x="520" y="0"/>
                      <a:pt x="508" y="10"/>
                      <a:pt x="490" y="24"/>
                    </a:cubicBezTo>
                    <a:cubicBezTo>
                      <a:pt x="472" y="38"/>
                      <a:pt x="447" y="56"/>
                      <a:pt x="422" y="72"/>
                    </a:cubicBezTo>
                    <a:cubicBezTo>
                      <a:pt x="397" y="89"/>
                      <a:pt x="371" y="105"/>
                      <a:pt x="352" y="115"/>
                    </a:cubicBezTo>
                    <a:cubicBezTo>
                      <a:pt x="342" y="121"/>
                      <a:pt x="334" y="125"/>
                      <a:pt x="328" y="128"/>
                    </a:cubicBezTo>
                    <a:cubicBezTo>
                      <a:pt x="322" y="131"/>
                      <a:pt x="319" y="133"/>
                      <a:pt x="319" y="1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35">
                <a:extLst>
                  <a:ext uri="{FF2B5EF4-FFF2-40B4-BE49-F238E27FC236}">
                    <a16:creationId xmlns:a16="http://schemas.microsoft.com/office/drawing/2014/main" xmlns="" id="{ED2FD0E1-FCD4-4AE7-902B-23CBA8E94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1645" y="1969170"/>
                <a:ext cx="1872923" cy="1704709"/>
              </a:xfrm>
              <a:custGeom>
                <a:avLst/>
                <a:gdLst>
                  <a:gd name="T0" fmla="*/ 68 w 702"/>
                  <a:gd name="T1" fmla="*/ 232 h 639"/>
                  <a:gd name="T2" fmla="*/ 64 w 702"/>
                  <a:gd name="T3" fmla="*/ 241 h 639"/>
                  <a:gd name="T4" fmla="*/ 54 w 702"/>
                  <a:gd name="T5" fmla="*/ 266 h 639"/>
                  <a:gd name="T6" fmla="*/ 27 w 702"/>
                  <a:gd name="T7" fmla="*/ 343 h 639"/>
                  <a:gd name="T8" fmla="*/ 7 w 702"/>
                  <a:gd name="T9" fmla="*/ 420 h 639"/>
                  <a:gd name="T10" fmla="*/ 0 w 702"/>
                  <a:gd name="T11" fmla="*/ 456 h 639"/>
                  <a:gd name="T12" fmla="*/ 4 w 702"/>
                  <a:gd name="T13" fmla="*/ 456 h 639"/>
                  <a:gd name="T14" fmla="*/ 16 w 702"/>
                  <a:gd name="T15" fmla="*/ 456 h 639"/>
                  <a:gd name="T16" fmla="*/ 25 w 702"/>
                  <a:gd name="T17" fmla="*/ 457 h 639"/>
                  <a:gd name="T18" fmla="*/ 35 w 702"/>
                  <a:gd name="T19" fmla="*/ 458 h 639"/>
                  <a:gd name="T20" fmla="*/ 46 w 702"/>
                  <a:gd name="T21" fmla="*/ 459 h 639"/>
                  <a:gd name="T22" fmla="*/ 52 w 702"/>
                  <a:gd name="T23" fmla="*/ 460 h 639"/>
                  <a:gd name="T24" fmla="*/ 58 w 702"/>
                  <a:gd name="T25" fmla="*/ 461 h 639"/>
                  <a:gd name="T26" fmla="*/ 114 w 702"/>
                  <a:gd name="T27" fmla="*/ 476 h 639"/>
                  <a:gd name="T28" fmla="*/ 173 w 702"/>
                  <a:gd name="T29" fmla="*/ 505 h 639"/>
                  <a:gd name="T30" fmla="*/ 223 w 702"/>
                  <a:gd name="T31" fmla="*/ 546 h 639"/>
                  <a:gd name="T32" fmla="*/ 260 w 702"/>
                  <a:gd name="T33" fmla="*/ 589 h 639"/>
                  <a:gd name="T34" fmla="*/ 281 w 702"/>
                  <a:gd name="T35" fmla="*/ 625 h 639"/>
                  <a:gd name="T36" fmla="*/ 286 w 702"/>
                  <a:gd name="T37" fmla="*/ 635 h 639"/>
                  <a:gd name="T38" fmla="*/ 288 w 702"/>
                  <a:gd name="T39" fmla="*/ 639 h 639"/>
                  <a:gd name="T40" fmla="*/ 298 w 702"/>
                  <a:gd name="T41" fmla="*/ 636 h 639"/>
                  <a:gd name="T42" fmla="*/ 323 w 702"/>
                  <a:gd name="T43" fmla="*/ 630 h 639"/>
                  <a:gd name="T44" fmla="*/ 402 w 702"/>
                  <a:gd name="T45" fmla="*/ 616 h 639"/>
                  <a:gd name="T46" fmla="*/ 445 w 702"/>
                  <a:gd name="T47" fmla="*/ 610 h 639"/>
                  <a:gd name="T48" fmla="*/ 483 w 702"/>
                  <a:gd name="T49" fmla="*/ 607 h 639"/>
                  <a:gd name="T50" fmla="*/ 520 w 702"/>
                  <a:gd name="T51" fmla="*/ 605 h 639"/>
                  <a:gd name="T52" fmla="*/ 550 w 702"/>
                  <a:gd name="T53" fmla="*/ 583 h 639"/>
                  <a:gd name="T54" fmla="*/ 580 w 702"/>
                  <a:gd name="T55" fmla="*/ 560 h 639"/>
                  <a:gd name="T56" fmla="*/ 614 w 702"/>
                  <a:gd name="T57" fmla="*/ 532 h 639"/>
                  <a:gd name="T58" fmla="*/ 676 w 702"/>
                  <a:gd name="T59" fmla="*/ 475 h 639"/>
                  <a:gd name="T60" fmla="*/ 695 w 702"/>
                  <a:gd name="T61" fmla="*/ 455 h 639"/>
                  <a:gd name="T62" fmla="*/ 702 w 702"/>
                  <a:gd name="T63" fmla="*/ 448 h 639"/>
                  <a:gd name="T64" fmla="*/ 698 w 702"/>
                  <a:gd name="T65" fmla="*/ 439 h 639"/>
                  <a:gd name="T66" fmla="*/ 686 w 702"/>
                  <a:gd name="T67" fmla="*/ 414 h 639"/>
                  <a:gd name="T68" fmla="*/ 635 w 702"/>
                  <a:gd name="T69" fmla="*/ 329 h 639"/>
                  <a:gd name="T70" fmla="*/ 544 w 702"/>
                  <a:gd name="T71" fmla="*/ 221 h 639"/>
                  <a:gd name="T72" fmla="*/ 417 w 702"/>
                  <a:gd name="T73" fmla="*/ 120 h 639"/>
                  <a:gd name="T74" fmla="*/ 273 w 702"/>
                  <a:gd name="T75" fmla="*/ 48 h 639"/>
                  <a:gd name="T76" fmla="*/ 137 w 702"/>
                  <a:gd name="T77" fmla="*/ 12 h 639"/>
                  <a:gd name="T78" fmla="*/ 122 w 702"/>
                  <a:gd name="T79" fmla="*/ 9 h 639"/>
                  <a:gd name="T80" fmla="*/ 108 w 702"/>
                  <a:gd name="T81" fmla="*/ 7 h 639"/>
                  <a:gd name="T82" fmla="*/ 82 w 702"/>
                  <a:gd name="T83" fmla="*/ 4 h 639"/>
                  <a:gd name="T84" fmla="*/ 59 w 702"/>
                  <a:gd name="T85" fmla="*/ 2 h 639"/>
                  <a:gd name="T86" fmla="*/ 40 w 702"/>
                  <a:gd name="T87" fmla="*/ 1 h 639"/>
                  <a:gd name="T88" fmla="*/ 12 w 702"/>
                  <a:gd name="T89" fmla="*/ 0 h 639"/>
                  <a:gd name="T90" fmla="*/ 3 w 702"/>
                  <a:gd name="T91" fmla="*/ 0 h 639"/>
                  <a:gd name="T92" fmla="*/ 16 w 702"/>
                  <a:gd name="T93" fmla="*/ 36 h 639"/>
                  <a:gd name="T94" fmla="*/ 42 w 702"/>
                  <a:gd name="T95" fmla="*/ 115 h 639"/>
                  <a:gd name="T96" fmla="*/ 61 w 702"/>
                  <a:gd name="T97" fmla="*/ 195 h 639"/>
                  <a:gd name="T98" fmla="*/ 66 w 702"/>
                  <a:gd name="T99" fmla="*/ 222 h 639"/>
                  <a:gd name="T100" fmla="*/ 68 w 702"/>
                  <a:gd name="T101" fmla="*/ 232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02" h="639">
                    <a:moveTo>
                      <a:pt x="68" y="232"/>
                    </a:moveTo>
                    <a:cubicBezTo>
                      <a:pt x="68" y="232"/>
                      <a:pt x="66" y="235"/>
                      <a:pt x="64" y="241"/>
                    </a:cubicBezTo>
                    <a:cubicBezTo>
                      <a:pt x="61" y="247"/>
                      <a:pt x="58" y="256"/>
                      <a:pt x="54" y="266"/>
                    </a:cubicBezTo>
                    <a:cubicBezTo>
                      <a:pt x="46" y="287"/>
                      <a:pt x="36" y="315"/>
                      <a:pt x="27" y="343"/>
                    </a:cubicBezTo>
                    <a:cubicBezTo>
                      <a:pt x="19" y="371"/>
                      <a:pt x="12" y="399"/>
                      <a:pt x="7" y="420"/>
                    </a:cubicBezTo>
                    <a:cubicBezTo>
                      <a:pt x="3" y="442"/>
                      <a:pt x="0" y="456"/>
                      <a:pt x="0" y="456"/>
                    </a:cubicBezTo>
                    <a:cubicBezTo>
                      <a:pt x="0" y="456"/>
                      <a:pt x="2" y="456"/>
                      <a:pt x="4" y="456"/>
                    </a:cubicBezTo>
                    <a:cubicBezTo>
                      <a:pt x="7" y="456"/>
                      <a:pt x="11" y="456"/>
                      <a:pt x="16" y="456"/>
                    </a:cubicBezTo>
                    <a:cubicBezTo>
                      <a:pt x="19" y="457"/>
                      <a:pt x="22" y="457"/>
                      <a:pt x="25" y="457"/>
                    </a:cubicBezTo>
                    <a:cubicBezTo>
                      <a:pt x="28" y="457"/>
                      <a:pt x="31" y="457"/>
                      <a:pt x="35" y="458"/>
                    </a:cubicBezTo>
                    <a:cubicBezTo>
                      <a:pt x="38" y="458"/>
                      <a:pt x="42" y="459"/>
                      <a:pt x="46" y="459"/>
                    </a:cubicBezTo>
                    <a:cubicBezTo>
                      <a:pt x="48" y="459"/>
                      <a:pt x="50" y="460"/>
                      <a:pt x="52" y="460"/>
                    </a:cubicBezTo>
                    <a:cubicBezTo>
                      <a:pt x="54" y="460"/>
                      <a:pt x="56" y="461"/>
                      <a:pt x="58" y="461"/>
                    </a:cubicBezTo>
                    <a:cubicBezTo>
                      <a:pt x="75" y="464"/>
                      <a:pt x="94" y="469"/>
                      <a:pt x="114" y="476"/>
                    </a:cubicBezTo>
                    <a:cubicBezTo>
                      <a:pt x="134" y="484"/>
                      <a:pt x="154" y="493"/>
                      <a:pt x="173" y="505"/>
                    </a:cubicBezTo>
                    <a:cubicBezTo>
                      <a:pt x="191" y="517"/>
                      <a:pt x="208" y="531"/>
                      <a:pt x="223" y="546"/>
                    </a:cubicBezTo>
                    <a:cubicBezTo>
                      <a:pt x="238" y="560"/>
                      <a:pt x="250" y="575"/>
                      <a:pt x="260" y="589"/>
                    </a:cubicBezTo>
                    <a:cubicBezTo>
                      <a:pt x="269" y="603"/>
                      <a:pt x="277" y="616"/>
                      <a:pt x="281" y="625"/>
                    </a:cubicBezTo>
                    <a:cubicBezTo>
                      <a:pt x="284" y="629"/>
                      <a:pt x="285" y="633"/>
                      <a:pt x="286" y="635"/>
                    </a:cubicBezTo>
                    <a:cubicBezTo>
                      <a:pt x="288" y="638"/>
                      <a:pt x="288" y="639"/>
                      <a:pt x="288" y="639"/>
                    </a:cubicBezTo>
                    <a:cubicBezTo>
                      <a:pt x="288" y="639"/>
                      <a:pt x="292" y="638"/>
                      <a:pt x="298" y="636"/>
                    </a:cubicBezTo>
                    <a:cubicBezTo>
                      <a:pt x="304" y="635"/>
                      <a:pt x="313" y="633"/>
                      <a:pt x="323" y="630"/>
                    </a:cubicBezTo>
                    <a:cubicBezTo>
                      <a:pt x="345" y="625"/>
                      <a:pt x="373" y="620"/>
                      <a:pt x="402" y="616"/>
                    </a:cubicBezTo>
                    <a:cubicBezTo>
                      <a:pt x="417" y="613"/>
                      <a:pt x="431" y="612"/>
                      <a:pt x="445" y="610"/>
                    </a:cubicBezTo>
                    <a:cubicBezTo>
                      <a:pt x="459" y="609"/>
                      <a:pt x="471" y="608"/>
                      <a:pt x="483" y="607"/>
                    </a:cubicBezTo>
                    <a:cubicBezTo>
                      <a:pt x="505" y="605"/>
                      <a:pt x="520" y="605"/>
                      <a:pt x="520" y="605"/>
                    </a:cubicBezTo>
                    <a:cubicBezTo>
                      <a:pt x="520" y="605"/>
                      <a:pt x="532" y="597"/>
                      <a:pt x="550" y="583"/>
                    </a:cubicBezTo>
                    <a:cubicBezTo>
                      <a:pt x="559" y="577"/>
                      <a:pt x="569" y="569"/>
                      <a:pt x="580" y="560"/>
                    </a:cubicBezTo>
                    <a:cubicBezTo>
                      <a:pt x="591" y="551"/>
                      <a:pt x="603" y="542"/>
                      <a:pt x="614" y="532"/>
                    </a:cubicBezTo>
                    <a:cubicBezTo>
                      <a:pt x="637" y="512"/>
                      <a:pt x="659" y="491"/>
                      <a:pt x="676" y="475"/>
                    </a:cubicBezTo>
                    <a:cubicBezTo>
                      <a:pt x="684" y="467"/>
                      <a:pt x="690" y="460"/>
                      <a:pt x="695" y="455"/>
                    </a:cubicBezTo>
                    <a:cubicBezTo>
                      <a:pt x="700" y="450"/>
                      <a:pt x="702" y="448"/>
                      <a:pt x="702" y="448"/>
                    </a:cubicBezTo>
                    <a:cubicBezTo>
                      <a:pt x="702" y="448"/>
                      <a:pt x="701" y="445"/>
                      <a:pt x="698" y="439"/>
                    </a:cubicBezTo>
                    <a:cubicBezTo>
                      <a:pt x="695" y="433"/>
                      <a:pt x="692" y="425"/>
                      <a:pt x="686" y="414"/>
                    </a:cubicBezTo>
                    <a:cubicBezTo>
                      <a:pt x="675" y="393"/>
                      <a:pt x="658" y="363"/>
                      <a:pt x="635" y="329"/>
                    </a:cubicBezTo>
                    <a:cubicBezTo>
                      <a:pt x="611" y="296"/>
                      <a:pt x="581" y="258"/>
                      <a:pt x="544" y="221"/>
                    </a:cubicBezTo>
                    <a:cubicBezTo>
                      <a:pt x="507" y="185"/>
                      <a:pt x="464" y="150"/>
                      <a:pt x="417" y="120"/>
                    </a:cubicBezTo>
                    <a:cubicBezTo>
                      <a:pt x="371" y="90"/>
                      <a:pt x="321" y="66"/>
                      <a:pt x="273" y="48"/>
                    </a:cubicBezTo>
                    <a:cubicBezTo>
                      <a:pt x="224" y="30"/>
                      <a:pt x="177" y="19"/>
                      <a:pt x="137" y="12"/>
                    </a:cubicBezTo>
                    <a:cubicBezTo>
                      <a:pt x="132" y="11"/>
                      <a:pt x="127" y="10"/>
                      <a:pt x="122" y="9"/>
                    </a:cubicBezTo>
                    <a:cubicBezTo>
                      <a:pt x="118" y="9"/>
                      <a:pt x="113" y="8"/>
                      <a:pt x="108" y="7"/>
                    </a:cubicBezTo>
                    <a:cubicBezTo>
                      <a:pt x="99" y="6"/>
                      <a:pt x="90" y="5"/>
                      <a:pt x="82" y="4"/>
                    </a:cubicBezTo>
                    <a:cubicBezTo>
                      <a:pt x="74" y="3"/>
                      <a:pt x="66" y="2"/>
                      <a:pt x="59" y="2"/>
                    </a:cubicBezTo>
                    <a:cubicBezTo>
                      <a:pt x="52" y="1"/>
                      <a:pt x="46" y="1"/>
                      <a:pt x="40" y="1"/>
                    </a:cubicBezTo>
                    <a:cubicBezTo>
                      <a:pt x="28" y="0"/>
                      <a:pt x="19" y="0"/>
                      <a:pt x="12" y="0"/>
                    </a:cubicBezTo>
                    <a:cubicBezTo>
                      <a:pt x="6" y="0"/>
                      <a:pt x="3" y="0"/>
                      <a:pt x="3" y="0"/>
                    </a:cubicBezTo>
                    <a:cubicBezTo>
                      <a:pt x="3" y="0"/>
                      <a:pt x="9" y="14"/>
                      <a:pt x="16" y="36"/>
                    </a:cubicBezTo>
                    <a:cubicBezTo>
                      <a:pt x="24" y="57"/>
                      <a:pt x="34" y="86"/>
                      <a:pt x="42" y="115"/>
                    </a:cubicBezTo>
                    <a:cubicBezTo>
                      <a:pt x="50" y="144"/>
                      <a:pt x="57" y="173"/>
                      <a:pt x="61" y="195"/>
                    </a:cubicBezTo>
                    <a:cubicBezTo>
                      <a:pt x="63" y="206"/>
                      <a:pt x="65" y="215"/>
                      <a:pt x="66" y="222"/>
                    </a:cubicBezTo>
                    <a:cubicBezTo>
                      <a:pt x="67" y="228"/>
                      <a:pt x="68" y="232"/>
                      <a:pt x="68" y="2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xmlns="" id="{2E47977C-FAD9-4533-BED6-91F2561B7FCE}"/>
                </a:ext>
              </a:extLst>
            </p:cNvPr>
            <p:cNvSpPr txBox="1"/>
            <p:nvPr/>
          </p:nvSpPr>
          <p:spPr>
            <a:xfrm>
              <a:off x="4869388" y="2495833"/>
              <a:ext cx="4459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xmlns="" id="{0DA25C43-573C-4075-8602-B1CD6771CF48}"/>
                </a:ext>
              </a:extLst>
            </p:cNvPr>
            <p:cNvSpPr txBox="1"/>
            <p:nvPr/>
          </p:nvSpPr>
          <p:spPr>
            <a:xfrm>
              <a:off x="5821679" y="5352012"/>
              <a:ext cx="5357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xmlns="" id="{BCEC8409-BA4D-45BE-9C1B-23DAE431BC2E}"/>
                </a:ext>
              </a:extLst>
            </p:cNvPr>
            <p:cNvSpPr txBox="1"/>
            <p:nvPr/>
          </p:nvSpPr>
          <p:spPr>
            <a:xfrm>
              <a:off x="4376315" y="4191197"/>
              <a:ext cx="5229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xmlns="" id="{107A3B38-7FAF-47FB-B05D-FDC209FF8D16}"/>
                </a:ext>
              </a:extLst>
            </p:cNvPr>
            <p:cNvSpPr txBox="1"/>
            <p:nvPr/>
          </p:nvSpPr>
          <p:spPr>
            <a:xfrm>
              <a:off x="7230390" y="4191197"/>
              <a:ext cx="5196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xmlns="" id="{9E84F14E-9AD0-4A7B-94A4-8544EF550963}"/>
                </a:ext>
              </a:extLst>
            </p:cNvPr>
            <p:cNvSpPr txBox="1"/>
            <p:nvPr/>
          </p:nvSpPr>
          <p:spPr>
            <a:xfrm>
              <a:off x="6749520" y="2501432"/>
              <a:ext cx="5309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67" name="文字版面配置區 31">
            <a:extLst>
              <a:ext uri="{FF2B5EF4-FFF2-40B4-BE49-F238E27FC236}">
                <a16:creationId xmlns:a16="http://schemas.microsoft.com/office/drawing/2014/main" xmlns="" id="{6F7AB370-69F5-46F3-853B-679FA12F7A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12149" y="3251189"/>
            <a:ext cx="1167701" cy="1208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文字</a:t>
            </a:r>
            <a:endParaRPr lang="en-US" altLang="zh-TW" dirty="0"/>
          </a:p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樣式</a:t>
            </a: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xmlns="" id="{36A1A8B2-1BF0-4B08-A41C-8BBA02220D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30" y="1406745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66" name="文字版面配置區 11">
            <a:extLst>
              <a:ext uri="{FF2B5EF4-FFF2-40B4-BE49-F238E27FC236}">
                <a16:creationId xmlns:a16="http://schemas.microsoft.com/office/drawing/2014/main" xmlns="" id="{59D1351C-F004-4715-AD80-DF94C7F53E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1330" y="1787065"/>
            <a:ext cx="2352675" cy="103152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68" name="文字版面配置區 11">
            <a:extLst>
              <a:ext uri="{FF2B5EF4-FFF2-40B4-BE49-F238E27FC236}">
                <a16:creationId xmlns:a16="http://schemas.microsoft.com/office/drawing/2014/main" xmlns="" id="{8EA3A9D0-6686-448F-BEAD-BB622747EB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1121" y="3146154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69" name="文字版面配置區 11">
            <a:extLst>
              <a:ext uri="{FF2B5EF4-FFF2-40B4-BE49-F238E27FC236}">
                <a16:creationId xmlns:a16="http://schemas.microsoft.com/office/drawing/2014/main" xmlns="" id="{C81FE61D-B2A7-4FD2-87F6-7DB472B2F9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1121" y="3534109"/>
            <a:ext cx="2352675" cy="103152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72" name="文字版面配置區 11">
            <a:extLst>
              <a:ext uri="{FF2B5EF4-FFF2-40B4-BE49-F238E27FC236}">
                <a16:creationId xmlns:a16="http://schemas.microsoft.com/office/drawing/2014/main" xmlns="" id="{C552B1E7-1F8B-4AF2-A590-C87767DB81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11334" y="2228225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73" name="文字版面配置區 11">
            <a:extLst>
              <a:ext uri="{FF2B5EF4-FFF2-40B4-BE49-F238E27FC236}">
                <a16:creationId xmlns:a16="http://schemas.microsoft.com/office/drawing/2014/main" xmlns="" id="{D8B1735C-D1CF-44A7-92FD-A475206E18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1334" y="2620269"/>
            <a:ext cx="2352675" cy="103152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74" name="文字版面配置區 11">
            <a:extLst>
              <a:ext uri="{FF2B5EF4-FFF2-40B4-BE49-F238E27FC236}">
                <a16:creationId xmlns:a16="http://schemas.microsoft.com/office/drawing/2014/main" xmlns="" id="{9A7F9D3F-3AFE-4784-B334-FEAB07603C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11334" y="4252634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75" name="文字版面配置區 11">
            <a:extLst>
              <a:ext uri="{FF2B5EF4-FFF2-40B4-BE49-F238E27FC236}">
                <a16:creationId xmlns:a16="http://schemas.microsoft.com/office/drawing/2014/main" xmlns="" id="{A64361EA-C056-4437-8F3F-AF3488BCB24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1334" y="4615370"/>
            <a:ext cx="2352675" cy="103152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6" name="文字版面配置區 11">
            <a:extLst>
              <a:ext uri="{FF2B5EF4-FFF2-40B4-BE49-F238E27FC236}">
                <a16:creationId xmlns:a16="http://schemas.microsoft.com/office/drawing/2014/main" xmlns="" id="{F5B097E9-71AE-4AF0-A68D-5CD1F91BD8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1330" y="4885563"/>
            <a:ext cx="2352675" cy="353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7" name="文字版面配置區 11">
            <a:extLst>
              <a:ext uri="{FF2B5EF4-FFF2-40B4-BE49-F238E27FC236}">
                <a16:creationId xmlns:a16="http://schemas.microsoft.com/office/drawing/2014/main" xmlns="" id="{394283D9-7CC9-4AE0-83C4-DCED376FBF3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1330" y="5273518"/>
            <a:ext cx="2352675" cy="103152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BE5E0655-E435-4A5B-8E2B-6938DFEE3F7F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/>
          <a:p>
            <a:fld id="{344AF7BC-FCAF-4B2A-BAFF-CA55E67572A8}" type="datetimeFigureOut">
              <a:rPr lang="zh-TW" altLang="en-US" smtClean="0"/>
              <a:pPr/>
              <a:t>2022/3/21</a:t>
            </a:fld>
            <a:endParaRPr lang="zh-TW" altLang="en-US" dirty="0"/>
          </a:p>
        </p:txBody>
      </p:sp>
      <p:grpSp>
        <p:nvGrpSpPr>
          <p:cNvPr id="31" name="群組 11">
            <a:extLst>
              <a:ext uri="{FF2B5EF4-FFF2-40B4-BE49-F238E27FC236}">
                <a16:creationId xmlns:a16="http://schemas.microsoft.com/office/drawing/2014/main" xmlns="" id="{BECCDBCF-F963-784D-9CE8-E09D626C4757}"/>
              </a:ext>
            </a:extLst>
          </p:cNvPr>
          <p:cNvGrpSpPr/>
          <p:nvPr userDrawn="1"/>
        </p:nvGrpSpPr>
        <p:grpSpPr>
          <a:xfrm>
            <a:off x="-293799" y="712828"/>
            <a:ext cx="962357" cy="630151"/>
            <a:chOff x="-293799" y="712828"/>
            <a:chExt cx="962357" cy="630151"/>
          </a:xfrm>
        </p:grpSpPr>
        <p:sp>
          <p:nvSpPr>
            <p:cNvPr id="32" name="Diamond 33">
              <a:extLst>
                <a:ext uri="{FF2B5EF4-FFF2-40B4-BE49-F238E27FC236}">
                  <a16:creationId xmlns:a16="http://schemas.microsoft.com/office/drawing/2014/main" xmlns="" id="{A49C9A01-A02D-3C47-85A8-3B46FA77819C}"/>
                </a:ext>
              </a:extLst>
            </p:cNvPr>
            <p:cNvSpPr/>
            <p:nvPr/>
          </p:nvSpPr>
          <p:spPr>
            <a:xfrm>
              <a:off x="418475" y="902864"/>
              <a:ext cx="250083" cy="250083"/>
            </a:xfrm>
            <a:prstGeom prst="diamond">
              <a:avLst/>
            </a:prstGeom>
            <a:solidFill>
              <a:srgbClr val="EB8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55000" lnSpcReduction="20000"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Diamond 33">
              <a:extLst>
                <a:ext uri="{FF2B5EF4-FFF2-40B4-BE49-F238E27FC236}">
                  <a16:creationId xmlns:a16="http://schemas.microsoft.com/office/drawing/2014/main" xmlns="" id="{908C18D8-C88D-6B48-B2A7-8CDF9E585F30}"/>
                </a:ext>
              </a:extLst>
            </p:cNvPr>
            <p:cNvSpPr/>
            <p:nvPr/>
          </p:nvSpPr>
          <p:spPr>
            <a:xfrm>
              <a:off x="-293799" y="712828"/>
              <a:ext cx="618661" cy="630151"/>
            </a:xfrm>
            <a:prstGeom prst="diamond">
              <a:avLst/>
            </a:prstGeom>
            <a:solidFill>
              <a:srgbClr val="00B3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投影片編號版面配置區 5">
            <a:extLst>
              <a:ext uri="{FF2B5EF4-FFF2-40B4-BE49-F238E27FC236}">
                <a16:creationId xmlns:a16="http://schemas.microsoft.com/office/drawing/2014/main" xmlns="" id="{744883F1-A2EA-419F-9266-815E8898C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579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BC49B83-8316-D54B-9D70-54A9089B2667}"/>
              </a:ext>
            </a:extLst>
          </p:cNvPr>
          <p:cNvGrpSpPr/>
          <p:nvPr userDrawn="1"/>
        </p:nvGrpSpPr>
        <p:grpSpPr>
          <a:xfrm>
            <a:off x="0" y="6310312"/>
            <a:ext cx="12192000" cy="547688"/>
            <a:chOff x="0" y="6310312"/>
            <a:chExt cx="12192000" cy="54768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E73C9E1C-5A5F-4C41-B7D3-94DA28D067DA}"/>
                </a:ext>
              </a:extLst>
            </p:cNvPr>
            <p:cNvSpPr/>
            <p:nvPr userDrawn="1"/>
          </p:nvSpPr>
          <p:spPr>
            <a:xfrm>
              <a:off x="0" y="6310312"/>
              <a:ext cx="12192000" cy="365125"/>
            </a:xfrm>
            <a:prstGeom prst="rect">
              <a:avLst/>
            </a:prstGeom>
            <a:solidFill>
              <a:srgbClr val="D0E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FC9E0242-DD0E-479D-BECD-0FD83F7D7694}"/>
                </a:ext>
              </a:extLst>
            </p:cNvPr>
            <p:cNvSpPr/>
            <p:nvPr userDrawn="1"/>
          </p:nvSpPr>
          <p:spPr>
            <a:xfrm>
              <a:off x="0" y="6492875"/>
              <a:ext cx="12192000" cy="365125"/>
            </a:xfrm>
            <a:prstGeom prst="rect">
              <a:avLst/>
            </a:prstGeom>
            <a:solidFill>
              <a:srgbClr val="91D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日期版面配置區 3">
            <a:extLst>
              <a:ext uri="{FF2B5EF4-FFF2-40B4-BE49-F238E27FC236}">
                <a16:creationId xmlns:a16="http://schemas.microsoft.com/office/drawing/2014/main" xmlns="" id="{0BC7C8DB-A8B2-4FA8-A3D6-00007801EF83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47609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44AF7BC-FCAF-4B2A-BAFF-CA55E67572A8}" type="datetimeFigureOut">
              <a:rPr lang="zh-TW" altLang="en-US" smtClean="0"/>
              <a:pPr/>
              <a:t>2022/3/21</a:t>
            </a:fld>
            <a:endParaRPr lang="zh-TW" altLang="en-US" dirty="0"/>
          </a:p>
        </p:txBody>
      </p:sp>
      <p:sp>
        <p:nvSpPr>
          <p:cNvPr id="32" name="投影片編號版面配置區 5">
            <a:extLst>
              <a:ext uri="{FF2B5EF4-FFF2-40B4-BE49-F238E27FC236}">
                <a16:creationId xmlns:a16="http://schemas.microsoft.com/office/drawing/2014/main" xmlns="" id="{BBE4BDB8-8CCF-4494-BD6A-E20C02CE696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606646" y="6498898"/>
            <a:ext cx="505692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2A384A6-E3D8-4CD2-B87F-35ED92148A5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EF02EED-C5CF-B943-BEFE-8E0AEF3B058C}"/>
              </a:ext>
            </a:extLst>
          </p:cNvPr>
          <p:cNvGrpSpPr/>
          <p:nvPr userDrawn="1"/>
        </p:nvGrpSpPr>
        <p:grpSpPr>
          <a:xfrm>
            <a:off x="0" y="-3055"/>
            <a:ext cx="12192000" cy="504705"/>
            <a:chOff x="0" y="-3055"/>
            <a:chExt cx="12192000" cy="504705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xmlns="" id="{4932C8C7-BBF3-4E5D-9429-3C3A01DE3C31}"/>
                </a:ext>
              </a:extLst>
            </p:cNvPr>
            <p:cNvGrpSpPr/>
            <p:nvPr userDrawn="1"/>
          </p:nvGrpSpPr>
          <p:grpSpPr>
            <a:xfrm>
              <a:off x="0" y="-3055"/>
              <a:ext cx="12192000" cy="504705"/>
              <a:chOff x="0" y="-3055"/>
              <a:chExt cx="12192000" cy="504705"/>
            </a:xfrm>
            <a:solidFill>
              <a:srgbClr val="00459D"/>
            </a:solidFill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="" id="{3506C874-6B7B-4166-A673-4B4498340278}"/>
                  </a:ext>
                </a:extLst>
              </p:cNvPr>
              <p:cNvSpPr/>
              <p:nvPr userDrawn="1"/>
            </p:nvSpPr>
            <p:spPr>
              <a:xfrm>
                <a:off x="0" y="136525"/>
                <a:ext cx="12192000" cy="365125"/>
              </a:xfrm>
              <a:prstGeom prst="rect">
                <a:avLst/>
              </a:prstGeom>
              <a:solidFill>
                <a:srgbClr val="D0EB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6B8B708A-9831-446D-A6ED-89C5B34BF8B7}"/>
                  </a:ext>
                </a:extLst>
              </p:cNvPr>
              <p:cNvSpPr/>
              <p:nvPr userDrawn="1"/>
            </p:nvSpPr>
            <p:spPr>
              <a:xfrm>
                <a:off x="0" y="-3055"/>
                <a:ext cx="12192000" cy="365125"/>
              </a:xfrm>
              <a:prstGeom prst="rect">
                <a:avLst/>
              </a:prstGeom>
              <a:solidFill>
                <a:srgbClr val="91D1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xmlns="" id="{F15B6A26-A99D-4320-B548-9672EED192E5}"/>
                </a:ext>
              </a:extLst>
            </p:cNvPr>
            <p:cNvSpPr txBox="1"/>
            <p:nvPr userDrawn="1"/>
          </p:nvSpPr>
          <p:spPr>
            <a:xfrm>
              <a:off x="9495599" y="1128"/>
              <a:ext cx="1858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 工 智 慧 導 論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91220A2-8C51-1748-87BA-83FF142B1241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368" y="6310312"/>
            <a:ext cx="2727616" cy="5309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D97C9C3-0699-C14E-8761-41B8FFDB4D62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5" y="37864"/>
            <a:ext cx="1416429" cy="2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4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1" r:id="rId2"/>
    <p:sldLayoutId id="2147483687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86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0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705" y="2261738"/>
            <a:ext cx="6961238" cy="416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70155" y="1430594"/>
            <a:ext cx="104861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一個函數是從一個集合 </a:t>
            </a:r>
            <a:r>
              <a:rPr lang="en-US" altLang="zh-TW" dirty="0"/>
              <a:t>X </a:t>
            </a:r>
            <a:r>
              <a:rPr lang="zh-TW" altLang="en-US" dirty="0"/>
              <a:t>到另一個集合 </a:t>
            </a:r>
            <a:r>
              <a:rPr lang="en-US" altLang="zh-TW" dirty="0"/>
              <a:t>Y </a:t>
            </a:r>
            <a:r>
              <a:rPr lang="zh-TW" altLang="en-US" dirty="0"/>
              <a:t>的對應關係，</a:t>
            </a:r>
            <a:r>
              <a:rPr lang="en-US" altLang="zh-TW" dirty="0"/>
              <a:t>X </a:t>
            </a:r>
            <a:r>
              <a:rPr lang="zh-TW" altLang="en-US" dirty="0"/>
              <a:t>稱為定義域，</a:t>
            </a:r>
            <a:r>
              <a:rPr lang="en-US" altLang="zh-TW" dirty="0"/>
              <a:t>Y </a:t>
            </a:r>
            <a:r>
              <a:rPr lang="zh-TW" altLang="en-US" dirty="0"/>
              <a:t>稱為</a:t>
            </a:r>
            <a:r>
              <a:rPr lang="zh-TW" altLang="en-US" dirty="0" smtClean="0"/>
              <a:t>值域</a:t>
            </a:r>
            <a:r>
              <a:rPr lang="zh-TW" altLang="en-US" dirty="0"/>
              <a:t>。這項對應要符合兩個條件：第一是 </a:t>
            </a:r>
            <a:r>
              <a:rPr lang="en-US" altLang="zh-TW" dirty="0"/>
              <a:t>X </a:t>
            </a:r>
            <a:r>
              <a:rPr lang="zh-TW" altLang="en-US" dirty="0"/>
              <a:t>裡面所有的元素一定都要對應到 </a:t>
            </a:r>
            <a:r>
              <a:rPr lang="en-US" altLang="zh-TW" dirty="0"/>
              <a:t>Y </a:t>
            </a:r>
            <a:r>
              <a:rPr lang="zh-TW" altLang="en-US" dirty="0"/>
              <a:t>裡面的元素</a:t>
            </a:r>
            <a:r>
              <a:rPr lang="zh-TW" altLang="en-US" dirty="0" smtClean="0"/>
              <a:t>；第二</a:t>
            </a:r>
            <a:r>
              <a:rPr lang="zh-TW" altLang="en-US" dirty="0"/>
              <a:t>是 </a:t>
            </a:r>
            <a:r>
              <a:rPr lang="en-US" altLang="zh-TW" dirty="0"/>
              <a:t>X </a:t>
            </a:r>
            <a:r>
              <a:rPr lang="zh-TW" altLang="en-US" dirty="0"/>
              <a:t>裡面所有的元素只能對應到 </a:t>
            </a:r>
            <a:r>
              <a:rPr lang="en-US" altLang="zh-TW" dirty="0"/>
              <a:t>Y </a:t>
            </a:r>
            <a:r>
              <a:rPr lang="zh-TW" altLang="en-US" dirty="0"/>
              <a:t>裡面的某一個元素。如圖 </a:t>
            </a:r>
            <a:r>
              <a:rPr lang="en-US" altLang="zh-TW" dirty="0"/>
              <a:t>1-9 </a:t>
            </a:r>
            <a:r>
              <a:rPr lang="zh-TW" altLang="en-US" dirty="0"/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415759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898423" y="544969"/>
            <a:ext cx="10429568" cy="4599607"/>
          </a:xfrm>
        </p:spPr>
        <p:txBody>
          <a:bodyPr/>
          <a:lstStyle/>
          <a:p>
            <a:r>
              <a:rPr lang="zh-TW" altLang="en-US" sz="2000" dirty="0"/>
              <a:t>把問題轉換成函數的形式之後，也就是把問題想像成一個解答本的形式之後，</a:t>
            </a:r>
            <a:r>
              <a:rPr lang="zh-TW" altLang="en-US" sz="2000" dirty="0" smtClean="0"/>
              <a:t>接著就</a:t>
            </a:r>
            <a:r>
              <a:rPr lang="zh-TW" altLang="en-US" sz="2000" dirty="0"/>
              <a:t>需要去建構這個解答本。在鳥類辨識的例子裡，我們收集很多鳥的照片，同時也要</a:t>
            </a:r>
            <a:r>
              <a:rPr lang="zh-TW" altLang="en-US" sz="2000" dirty="0" smtClean="0"/>
              <a:t>知道</a:t>
            </a:r>
            <a:r>
              <a:rPr lang="zh-TW" altLang="en-US" sz="2000" dirty="0"/>
              <a:t>這些鳥的名稱是什麼。這些已經知道答案的鳥類照片就是「考古題」，更正式的</a:t>
            </a:r>
            <a:r>
              <a:rPr lang="zh-TW" altLang="en-US" sz="2000" dirty="0" smtClean="0"/>
              <a:t>名稱叫做</a:t>
            </a:r>
            <a:r>
              <a:rPr lang="zh-TW" altLang="en-US" sz="2000" dirty="0"/>
              <a:t>「歷史資料」。 </a:t>
            </a:r>
            <a:r>
              <a:rPr lang="zh-TW" altLang="en-US" sz="2000" dirty="0" smtClean="0"/>
              <a:t>但是</a:t>
            </a:r>
            <a:r>
              <a:rPr lang="zh-TW" altLang="en-US" sz="2000" dirty="0"/>
              <a:t>，不管再怎麼努力收集，我們也不可能找到完整的解答本。所以</a:t>
            </a:r>
            <a:r>
              <a:rPr lang="zh-TW" altLang="en-US" sz="2000" dirty="0">
                <a:solidFill>
                  <a:srgbClr val="FF0000"/>
                </a:solidFill>
              </a:rPr>
              <a:t>，把問題</a:t>
            </a:r>
            <a:r>
              <a:rPr lang="zh-TW" altLang="en-US" sz="2000" dirty="0" smtClean="0">
                <a:solidFill>
                  <a:srgbClr val="FF0000"/>
                </a:solidFill>
              </a:rPr>
              <a:t>轉換成</a:t>
            </a:r>
            <a:r>
              <a:rPr lang="zh-TW" altLang="en-US" sz="2000" dirty="0">
                <a:solidFill>
                  <a:srgbClr val="FF0000"/>
                </a:solidFill>
              </a:rPr>
              <a:t>函數的形式以後，可以利用人工智慧的方式，去建構一個「函數學習機」</a:t>
            </a:r>
            <a:r>
              <a:rPr lang="zh-TW" altLang="en-US" sz="2000" dirty="0"/>
              <a:t>，</a:t>
            </a:r>
            <a:r>
              <a:rPr lang="zh-TW" altLang="en-US" sz="2000" dirty="0">
                <a:solidFill>
                  <a:srgbClr val="FF0000"/>
                </a:solidFill>
              </a:rPr>
              <a:t>然後用</a:t>
            </a:r>
            <a:r>
              <a:rPr lang="zh-TW" altLang="en-US" sz="2000" dirty="0" smtClean="0">
                <a:solidFill>
                  <a:srgbClr val="FF0000"/>
                </a:solidFill>
              </a:rPr>
              <a:t>歷史</a:t>
            </a:r>
            <a:r>
              <a:rPr lang="zh-TW" altLang="en-US" sz="2000" dirty="0">
                <a:solidFill>
                  <a:srgbClr val="FF0000"/>
                </a:solidFill>
              </a:rPr>
              <a:t>資料（考古題）去「訓練」它，希望它學會以後，也可以推論出新的鳥類照片。</a:t>
            </a:r>
            <a:r>
              <a:rPr lang="zh-TW" altLang="en-US" sz="2000" dirty="0" smtClean="0">
                <a:solidFill>
                  <a:srgbClr val="FF0000"/>
                </a:solidFill>
              </a:rPr>
              <a:t>也就是說</a:t>
            </a:r>
            <a:r>
              <a:rPr lang="zh-TW" altLang="en-US" sz="2000" dirty="0">
                <a:solidFill>
                  <a:srgbClr val="FF0000"/>
                </a:solidFill>
              </a:rPr>
              <a:t>，完成了函數學習機的訓練，它會幫我們建構好一個完整的解答本。 </a:t>
            </a:r>
            <a:r>
              <a:rPr lang="zh-TW" altLang="en-US" dirty="0">
                <a:solidFill>
                  <a:srgbClr val="FF0000"/>
                </a:solidFill>
              </a:rPr>
              <a:t/>
            </a:r>
            <a:br>
              <a:rPr lang="zh-TW" altLang="en-US" dirty="0">
                <a:solidFill>
                  <a:srgbClr val="FF0000"/>
                </a:solidFill>
              </a:rPr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149" y="2573595"/>
            <a:ext cx="5796116" cy="371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25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 </a:t>
            </a:r>
            <a:r>
              <a:rPr lang="en-US" altLang="zh-TW" dirty="0"/>
              <a:t>AI </a:t>
            </a:r>
            <a:r>
              <a:rPr lang="zh-TW" altLang="en-US" dirty="0"/>
              <a:t>解決問題的步驟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3954"/>
                <a:ext cx="10515600" cy="4865620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zh-TW" altLang="en-US" sz="6400" dirty="0" smtClean="0"/>
                  <a:t>人工智慧，一般也稱為 </a:t>
                </a:r>
                <a:r>
                  <a:rPr lang="en-US" altLang="zh-TW" sz="6400" b="1" dirty="0"/>
                  <a:t>AI</a:t>
                </a:r>
                <a:r>
                  <a:rPr lang="zh-TW" altLang="en-US" sz="6400" dirty="0"/>
                  <a:t>（</a:t>
                </a:r>
                <a:r>
                  <a:rPr lang="en-US" altLang="zh-TW" sz="6400" dirty="0"/>
                  <a:t>Artificial Intelligence</a:t>
                </a:r>
                <a:r>
                  <a:rPr lang="zh-TW" altLang="en-US" sz="6400" dirty="0"/>
                  <a:t>）。我們整理一下如何利用 </a:t>
                </a:r>
                <a:r>
                  <a:rPr lang="en-US" altLang="zh-TW" sz="6400" dirty="0"/>
                  <a:t>AI </a:t>
                </a:r>
                <a:r>
                  <a:rPr lang="zh-TW" altLang="en-US" sz="6400" dirty="0" smtClean="0"/>
                  <a:t>解決</a:t>
                </a:r>
                <a:r>
                  <a:rPr lang="zh-TW" altLang="en-US" sz="6400" dirty="0"/>
                  <a:t>問題的步驟： </a:t>
                </a:r>
                <a:endParaRPr lang="en-US" altLang="zh-TW" sz="64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TW" sz="6400" dirty="0" smtClean="0"/>
                  <a:t>1.</a:t>
                </a:r>
                <a:r>
                  <a:rPr lang="zh-TW" altLang="en-US" sz="6400" b="1" dirty="0" smtClean="0">
                    <a:solidFill>
                      <a:srgbClr val="FF0000"/>
                    </a:solidFill>
                  </a:rPr>
                  <a:t>先</a:t>
                </a:r>
                <a:r>
                  <a:rPr lang="zh-TW" altLang="en-US" sz="6400" b="1" dirty="0">
                    <a:solidFill>
                      <a:srgbClr val="FF0000"/>
                    </a:solidFill>
                  </a:rPr>
                  <a:t>問一個問題</a:t>
                </a:r>
                <a:r>
                  <a:rPr lang="zh-TW" altLang="en-US" sz="6400" dirty="0">
                    <a:solidFill>
                      <a:srgbClr val="FF0000"/>
                    </a:solidFill>
                  </a:rPr>
                  <a:t> </a:t>
                </a:r>
                <a:r>
                  <a:rPr lang="zh-TW" altLang="en-US" sz="6400" dirty="0" smtClean="0">
                    <a:solidFill>
                      <a:srgbClr val="FF0000"/>
                    </a:solidFill>
                  </a:rPr>
                  <a:t>：</a:t>
                </a:r>
                <a:r>
                  <a:rPr lang="zh-TW" altLang="en-US" sz="6400" dirty="0"/>
                  <a:t>一個問題可能有不同的問法，有時我們不能直接問這個問題，也許</a:t>
                </a:r>
                <a:r>
                  <a:rPr lang="zh-TW" altLang="en-US" sz="6400" dirty="0" smtClean="0"/>
                  <a:t>需要</a:t>
                </a:r>
                <a:r>
                  <a:rPr lang="zh-TW" altLang="en-US" sz="6400" dirty="0"/>
                  <a:t>旁敲側擊</a:t>
                </a:r>
                <a:r>
                  <a:rPr lang="zh-TW" altLang="en-US" sz="6400" dirty="0" smtClean="0"/>
                  <a:t>， 甚至</a:t>
                </a:r>
                <a:r>
                  <a:rPr lang="zh-TW" altLang="en-US" sz="6400" dirty="0"/>
                  <a:t>用一點創意來提問。</a:t>
                </a:r>
                <a:r>
                  <a:rPr lang="zh-TW" altLang="en-US" sz="6400" dirty="0">
                    <a:solidFill>
                      <a:srgbClr val="FF0000"/>
                    </a:solidFill>
                  </a:rPr>
                  <a:t>總之，「問一個好問題」是人工智慧最重要的</a:t>
                </a:r>
                <a:r>
                  <a:rPr lang="zh-TW" altLang="en-US" sz="6400" dirty="0" smtClean="0">
                    <a:solidFill>
                      <a:srgbClr val="FF0000"/>
                    </a:solidFill>
                  </a:rPr>
                  <a:t>部份</a:t>
                </a:r>
                <a:r>
                  <a:rPr lang="zh-TW" altLang="en-US" sz="6400" dirty="0"/>
                  <a:t>，我們也會在不斷問問題的過程中，更清楚什麼是一個好問題。 </a:t>
                </a:r>
                <a:br>
                  <a:rPr lang="zh-TW" altLang="en-US" sz="6400" dirty="0"/>
                </a:br>
                <a:r>
                  <a:rPr lang="en-US" altLang="zh-TW" sz="6400" dirty="0" smtClean="0"/>
                  <a:t>2.</a:t>
                </a:r>
                <a:r>
                  <a:rPr lang="zh-TW" altLang="en-US" sz="6400" b="1" dirty="0">
                    <a:solidFill>
                      <a:srgbClr val="FF0000"/>
                    </a:solidFill>
                  </a:rPr>
                  <a:t>把問題化成函數的形式 </a:t>
                </a:r>
                <a:r>
                  <a:rPr lang="zh-TW" altLang="en-US" sz="6400" b="1" dirty="0" smtClean="0">
                    <a:solidFill>
                      <a:srgbClr val="FF0000"/>
                    </a:solidFill>
                  </a:rPr>
                  <a:t>：</a:t>
                </a:r>
                <a:r>
                  <a:rPr lang="zh-TW" altLang="en-US" sz="6400" dirty="0"/>
                  <a:t>這個步驟就是要把問題化成「解答本」的形式。我們必須確定建構出來的真的</a:t>
                </a:r>
                <a:r>
                  <a:rPr lang="zh-TW" altLang="en-US" sz="6400" dirty="0" smtClean="0"/>
                  <a:t>是一個</a:t>
                </a:r>
                <a:r>
                  <a:rPr lang="zh-TW" altLang="en-US" sz="6400" dirty="0"/>
                  <a:t>函數，</a:t>
                </a:r>
                <a:r>
                  <a:rPr lang="zh-TW" altLang="en-US" sz="6400" dirty="0">
                    <a:solidFill>
                      <a:srgbClr val="FF0000"/>
                    </a:solidFill>
                  </a:rPr>
                  <a:t>而且輸入和輸出一定要是一個數字或一堆數字（例如向量或矩陣）</a:t>
                </a:r>
                <a:r>
                  <a:rPr lang="zh-TW" altLang="en-US" sz="6400" dirty="0"/>
                  <a:t>，如果</a:t>
                </a:r>
                <a:r>
                  <a:rPr lang="zh-TW" altLang="en-US" sz="6400" dirty="0" smtClean="0"/>
                  <a:t>不是</a:t>
                </a:r>
                <a:r>
                  <a:rPr lang="zh-TW" altLang="en-US" sz="6400" dirty="0"/>
                  <a:t>，就需要做一些調整和設計。 </a:t>
                </a:r>
                <a:br>
                  <a:rPr lang="zh-TW" altLang="en-US" sz="6400" dirty="0"/>
                </a:br>
                <a:r>
                  <a:rPr lang="en-US" altLang="zh-TW" sz="6400" b="1" dirty="0" smtClean="0"/>
                  <a:t>3</a:t>
                </a:r>
                <a:r>
                  <a:rPr lang="en-US" altLang="zh-TW" sz="6400" b="1" dirty="0"/>
                  <a:t>.</a:t>
                </a:r>
                <a:r>
                  <a:rPr lang="zh-TW" altLang="en-US" sz="6400" b="1" dirty="0">
                    <a:solidFill>
                      <a:srgbClr val="FF0000"/>
                    </a:solidFill>
                  </a:rPr>
                  <a:t>收集歷史資料 </a:t>
                </a:r>
                <a:r>
                  <a:rPr lang="zh-TW" altLang="en-US" sz="6400" b="1" dirty="0" smtClean="0">
                    <a:solidFill>
                      <a:srgbClr val="FF0000"/>
                    </a:solidFill>
                  </a:rPr>
                  <a:t>：</a:t>
                </a:r>
                <a:r>
                  <a:rPr lang="zh-TW" altLang="en-US" sz="6400" dirty="0"/>
                  <a:t>接下來的工作就是去收集「考古題」，也就是已經知道正確答案的歷史資料。</a:t>
                </a:r>
                <a:r>
                  <a:rPr lang="zh-TW" altLang="en-US" sz="6400" dirty="0" smtClean="0"/>
                  <a:t>如果想</a:t>
                </a:r>
                <a:r>
                  <a:rPr lang="zh-TW" altLang="en-US" sz="6400" dirty="0"/>
                  <a:t>利用人工智慧的方法，</a:t>
                </a:r>
                <a:r>
                  <a:rPr lang="zh-TW" altLang="en-US" sz="6400" dirty="0">
                    <a:solidFill>
                      <a:srgbClr val="FF0000"/>
                    </a:solidFill>
                  </a:rPr>
                  <a:t>尤其是深度學習的方式（後面的章節會介紹），就需要收集</a:t>
                </a:r>
                <a:r>
                  <a:rPr lang="zh-TW" altLang="en-US" sz="6400" dirty="0" smtClean="0">
                    <a:solidFill>
                      <a:srgbClr val="FF0000"/>
                    </a:solidFill>
                  </a:rPr>
                  <a:t>非常</a:t>
                </a:r>
                <a:r>
                  <a:rPr lang="zh-TW" altLang="en-US" sz="6400" dirty="0">
                    <a:solidFill>
                      <a:srgbClr val="FF0000"/>
                    </a:solidFill>
                  </a:rPr>
                  <a:t>多的歷史資料</a:t>
                </a:r>
                <a:r>
                  <a:rPr lang="zh-TW" altLang="en-US" sz="6400" dirty="0"/>
                  <a:t>，上萬筆資料是常有的事</a:t>
                </a:r>
                <a:r>
                  <a:rPr lang="zh-TW" altLang="en-US" sz="6400" dirty="0" smtClean="0"/>
                  <a:t>。</a:t>
                </a:r>
                <a:r>
                  <a:rPr lang="zh-TW" altLang="en-US" sz="6400" dirty="0"/>
                  <a:t>在訓練函數學習機</a:t>
                </a:r>
                <a:r>
                  <a:rPr lang="zh-TW" altLang="en-US" sz="6400" dirty="0" smtClean="0"/>
                  <a:t>的時候</a:t>
                </a:r>
                <a:r>
                  <a:rPr lang="zh-TW" altLang="en-US" sz="6400" dirty="0"/>
                  <a:t>，不要把所有考古題都讓它學，譬如我們</a:t>
                </a:r>
                <a:r>
                  <a:rPr lang="zh-TW" altLang="en-US" sz="6400" dirty="0">
                    <a:solidFill>
                      <a:srgbClr val="FF0000"/>
                    </a:solidFill>
                  </a:rPr>
                  <a:t>只用 </a:t>
                </a:r>
                <a:r>
                  <a:rPr lang="en-US" altLang="zh-TW" sz="6400" dirty="0">
                    <a:solidFill>
                      <a:srgbClr val="FF0000"/>
                    </a:solidFill>
                  </a:rPr>
                  <a:t>70% </a:t>
                </a:r>
                <a:r>
                  <a:rPr lang="zh-TW" altLang="en-US" sz="6400" dirty="0">
                    <a:solidFill>
                      <a:srgbClr val="FF0000"/>
                    </a:solidFill>
                  </a:rPr>
                  <a:t>的考古題去訓練它</a:t>
                </a:r>
                <a:r>
                  <a:rPr lang="zh-TW" altLang="en-US" sz="6400" dirty="0"/>
                  <a:t>，訓練好</a:t>
                </a:r>
                <a:r>
                  <a:rPr lang="zh-TW" altLang="en-US" sz="6400" dirty="0" smtClean="0"/>
                  <a:t>之後</a:t>
                </a:r>
                <a:r>
                  <a:rPr lang="zh-TW" altLang="en-US" sz="6400" dirty="0"/>
                  <a:t>，再</a:t>
                </a:r>
                <a:r>
                  <a:rPr lang="zh-TW" altLang="en-US" sz="6400" dirty="0">
                    <a:solidFill>
                      <a:srgbClr val="FF0000"/>
                    </a:solidFill>
                  </a:rPr>
                  <a:t>用另外 </a:t>
                </a:r>
                <a:r>
                  <a:rPr lang="en-US" altLang="zh-TW" sz="6400" dirty="0">
                    <a:solidFill>
                      <a:srgbClr val="FF0000"/>
                    </a:solidFill>
                  </a:rPr>
                  <a:t>30% </a:t>
                </a:r>
                <a:r>
                  <a:rPr lang="zh-TW" altLang="en-US" sz="6400" dirty="0">
                    <a:solidFill>
                      <a:srgbClr val="FF0000"/>
                    </a:solidFill>
                  </a:rPr>
                  <a:t>的考古題去測試它是不是真的學會或者只是背答案</a:t>
                </a:r>
                <a:r>
                  <a:rPr lang="zh-TW" altLang="en-US" sz="6400" dirty="0"/>
                  <a:t>。前面 </a:t>
                </a:r>
                <a:r>
                  <a:rPr lang="en-US" altLang="zh-TW" sz="6400" dirty="0"/>
                  <a:t>70% </a:t>
                </a:r>
                <a:r>
                  <a:rPr lang="zh-TW" altLang="en-US" sz="6400" dirty="0" smtClean="0"/>
                  <a:t>用來訓練</a:t>
                </a:r>
                <a:r>
                  <a:rPr lang="zh-TW" altLang="en-US" sz="6400" dirty="0"/>
                  <a:t>的考古題（資料）稱為</a:t>
                </a:r>
                <a:r>
                  <a:rPr lang="zh-TW" altLang="en-US" sz="6400" dirty="0">
                    <a:solidFill>
                      <a:srgbClr val="FF0000"/>
                    </a:solidFill>
                  </a:rPr>
                  <a:t>訓練資料（</a:t>
                </a:r>
                <a:r>
                  <a:rPr lang="en-US" altLang="zh-TW" sz="6400" dirty="0">
                    <a:solidFill>
                      <a:srgbClr val="FF0000"/>
                    </a:solidFill>
                  </a:rPr>
                  <a:t>training data</a:t>
                </a:r>
                <a:r>
                  <a:rPr lang="zh-TW" altLang="en-US" sz="6400" dirty="0">
                    <a:solidFill>
                      <a:srgbClr val="FF0000"/>
                    </a:solidFill>
                  </a:rPr>
                  <a:t>）</a:t>
                </a:r>
                <a:r>
                  <a:rPr lang="zh-TW" altLang="en-US" sz="6400" dirty="0"/>
                  <a:t>，後面 </a:t>
                </a:r>
                <a:r>
                  <a:rPr lang="en-US" altLang="zh-TW" sz="6400" dirty="0">
                    <a:solidFill>
                      <a:srgbClr val="FF0000"/>
                    </a:solidFill>
                  </a:rPr>
                  <a:t>30% </a:t>
                </a:r>
                <a:r>
                  <a:rPr lang="zh-TW" altLang="en-US" sz="6400" dirty="0">
                    <a:solidFill>
                      <a:srgbClr val="FF0000"/>
                    </a:solidFill>
                  </a:rPr>
                  <a:t>用來測試</a:t>
                </a:r>
                <a:r>
                  <a:rPr lang="zh-TW" altLang="en-US" sz="6400" dirty="0"/>
                  <a:t>的考古題（</a:t>
                </a:r>
                <a:r>
                  <a:rPr lang="zh-TW" altLang="en-US" sz="6400" dirty="0" smtClean="0"/>
                  <a:t>資料</a:t>
                </a:r>
                <a:r>
                  <a:rPr lang="zh-TW" altLang="en-US" sz="6400" dirty="0"/>
                  <a:t>）叫做</a:t>
                </a:r>
                <a:r>
                  <a:rPr lang="zh-TW" altLang="en-US" sz="6400" dirty="0">
                    <a:solidFill>
                      <a:srgbClr val="FF0000"/>
                    </a:solidFill>
                  </a:rPr>
                  <a:t>測試資料（</a:t>
                </a:r>
                <a:r>
                  <a:rPr lang="en-US" altLang="zh-TW" sz="6400" dirty="0">
                    <a:solidFill>
                      <a:srgbClr val="FF0000"/>
                    </a:solidFill>
                  </a:rPr>
                  <a:t>test data</a:t>
                </a:r>
                <a:r>
                  <a:rPr lang="zh-TW" altLang="en-US" sz="6400" dirty="0" smtClean="0">
                    <a:solidFill>
                      <a:srgbClr val="FF0000"/>
                    </a:solidFill>
                  </a:rPr>
                  <a:t>）。</a:t>
                </a:r>
                <a:r>
                  <a:rPr lang="zh-TW" altLang="en-US" sz="6400" dirty="0"/>
                  <a:t/>
                </a:r>
                <a:br>
                  <a:rPr lang="zh-TW" altLang="en-US" sz="6400" dirty="0"/>
                </a:br>
                <a:r>
                  <a:rPr lang="en-US" altLang="zh-TW" sz="6400" b="1" dirty="0" smtClean="0"/>
                  <a:t> 4.</a:t>
                </a:r>
                <a:r>
                  <a:rPr lang="zh-TW" altLang="en-US" sz="6400" b="1" dirty="0">
                    <a:solidFill>
                      <a:srgbClr val="FF0000"/>
                    </a:solidFill>
                  </a:rPr>
                  <a:t>打造一個函數學習機</a:t>
                </a:r>
                <a:r>
                  <a:rPr lang="zh-TW" altLang="en-US" sz="6400" dirty="0">
                    <a:solidFill>
                      <a:srgbClr val="FF0000"/>
                    </a:solidFill>
                  </a:rPr>
                  <a:t> </a:t>
                </a:r>
                <a:r>
                  <a:rPr lang="zh-TW" altLang="en-US" sz="6400" dirty="0" smtClean="0">
                    <a:solidFill>
                      <a:srgbClr val="FF0000"/>
                    </a:solidFill>
                  </a:rPr>
                  <a:t>：</a:t>
                </a:r>
                <a:r>
                  <a:rPr lang="zh-TW" altLang="en-US" sz="6400" dirty="0"/>
                  <a:t>這個步驟令人興奮，因為我們要用人工智慧中的機器學習（</a:t>
                </a:r>
                <a:r>
                  <a:rPr lang="en-US" altLang="zh-TW" sz="6400" dirty="0"/>
                  <a:t>machine learning</a:t>
                </a:r>
                <a:r>
                  <a:rPr lang="zh-TW" altLang="en-US" sz="6400" dirty="0"/>
                  <a:t>）</a:t>
                </a:r>
                <a:r>
                  <a:rPr lang="zh-TW" altLang="en-US" sz="6400" dirty="0" smtClean="0"/>
                  <a:t>或是神經</a:t>
                </a:r>
                <a:r>
                  <a:rPr lang="zh-TW" altLang="en-US" sz="6400" dirty="0"/>
                  <a:t>網路（</a:t>
                </a:r>
                <a:r>
                  <a:rPr lang="en-US" altLang="zh-TW" sz="6400" dirty="0"/>
                  <a:t>neural network</a:t>
                </a:r>
                <a:r>
                  <a:rPr lang="zh-TW" altLang="en-US" sz="6400" dirty="0"/>
                  <a:t>）等方法來建構函數學習</a:t>
                </a:r>
                <a:r>
                  <a:rPr lang="zh-TW" altLang="en-US" sz="6400" dirty="0" smtClean="0"/>
                  <a:t>機。</a:t>
                </a:r>
                <a:r>
                  <a:rPr lang="zh-TW" altLang="en-US" sz="6400" dirty="0"/>
                  <a:t>函數學習機建構好</a:t>
                </a:r>
                <a:r>
                  <a:rPr lang="zh-TW" altLang="en-US" sz="6400" dirty="0" smtClean="0"/>
                  <a:t>之後</a:t>
                </a:r>
                <a:r>
                  <a:rPr lang="zh-TW" altLang="en-US" sz="6400" dirty="0"/>
                  <a:t>，我們還必須訓練它。還沒有「學習」過的學習機，基本上是沒有用處的。</a:t>
                </a:r>
                <a:r>
                  <a:rPr lang="zh-TW" altLang="en-US" sz="6400" dirty="0">
                    <a:solidFill>
                      <a:srgbClr val="FF0000"/>
                    </a:solidFill>
                  </a:rPr>
                  <a:t>當一個</a:t>
                </a:r>
                <a:r>
                  <a:rPr lang="zh-TW" altLang="en-US" sz="6400" dirty="0" smtClean="0">
                    <a:solidFill>
                      <a:srgbClr val="FF0000"/>
                    </a:solidFill>
                  </a:rPr>
                  <a:t>學習</a:t>
                </a:r>
                <a:r>
                  <a:rPr lang="zh-TW" altLang="en-US" sz="6400" dirty="0">
                    <a:solidFill>
                      <a:srgbClr val="FF0000"/>
                    </a:solidFill>
                  </a:rPr>
                  <a:t>機設計好之後，會有一些（通常很多）參數需要調整，我們的任務是找到最好的一</a:t>
                </a:r>
                <a:r>
                  <a:rPr lang="zh-TW" altLang="en-US" sz="6400" dirty="0" smtClean="0">
                    <a:solidFill>
                      <a:srgbClr val="FF0000"/>
                    </a:solidFill>
                  </a:rPr>
                  <a:t>組參數</a:t>
                </a:r>
                <a:r>
                  <a:rPr lang="zh-TW" altLang="en-US" sz="6400" dirty="0">
                    <a:solidFill>
                      <a:srgbClr val="FF0000"/>
                    </a:solidFill>
                  </a:rPr>
                  <a:t>。 </a:t>
                </a:r>
                <a:endParaRPr lang="en-US" altLang="zh-TW" sz="6400" dirty="0" smtClean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TW" sz="6400" dirty="0" smtClean="0"/>
                  <a:t>5.</a:t>
                </a:r>
                <a:r>
                  <a:rPr lang="zh-TW" altLang="en-US" sz="6400" b="1" dirty="0">
                    <a:solidFill>
                      <a:srgbClr val="FF0000"/>
                    </a:solidFill>
                  </a:rPr>
                  <a:t>學習（訓練</a:t>
                </a:r>
                <a:r>
                  <a:rPr lang="zh-TW" altLang="en-US" sz="6400" b="1" dirty="0" smtClean="0">
                    <a:solidFill>
                      <a:srgbClr val="FF0000"/>
                    </a:solidFill>
                  </a:rPr>
                  <a:t>）</a:t>
                </a:r>
                <a:r>
                  <a:rPr lang="zh-TW" altLang="en-US" sz="6400" dirty="0" smtClean="0">
                    <a:solidFill>
                      <a:srgbClr val="FF0000"/>
                    </a:solidFill>
                  </a:rPr>
                  <a:t>：</a:t>
                </a:r>
                <a:r>
                  <a:rPr lang="zh-TW" altLang="en-US" sz="6400" dirty="0"/>
                  <a:t>最後一個步驟是要訓練這個函數學習機。前面說過，</a:t>
                </a:r>
                <a:r>
                  <a:rPr lang="zh-TW" altLang="en-US" sz="6400" dirty="0">
                    <a:solidFill>
                      <a:srgbClr val="FF0000"/>
                    </a:solidFill>
                  </a:rPr>
                  <a:t>我們要調整參數</a:t>
                </a:r>
                <a:r>
                  <a:rPr lang="zh-TW" altLang="en-US" sz="6400" dirty="0"/>
                  <a:t>，讓這個</a:t>
                </a:r>
                <a:r>
                  <a:rPr lang="zh-TW" altLang="en-US" sz="6400" dirty="0" smtClean="0"/>
                  <a:t>函數最</a:t>
                </a:r>
                <a:r>
                  <a:rPr lang="zh-TW" altLang="en-US" sz="6400" dirty="0"/>
                  <a:t>接近歷史資料觀察到的東西。當我們決定了一組</a:t>
                </a:r>
                <a:r>
                  <a:rPr lang="zh-TW" altLang="en-US" sz="6400" dirty="0" smtClean="0"/>
                  <a:t>參數</a:t>
                </a:r>
                <a14:m>
                  <m:oMath xmlns:m="http://schemas.openxmlformats.org/officeDocument/2006/math">
                    <m:r>
                      <a:rPr lang="zh-TW" altLang="en-US" sz="640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zh-TW" altLang="en-US" sz="6400" dirty="0"/>
                  <a:t>，</a:t>
                </a:r>
                <a:r>
                  <a:rPr lang="zh-TW" altLang="en-US" sz="6400" dirty="0">
                    <a:solidFill>
                      <a:srgbClr val="FF0000"/>
                    </a:solidFill>
                  </a:rPr>
                  <a:t>函數學習機就變成一個</a:t>
                </a:r>
                <a:r>
                  <a:rPr lang="zh-TW" altLang="en-US" sz="6400" dirty="0" smtClean="0">
                    <a:solidFill>
                      <a:srgbClr val="FF0000"/>
                    </a:solidFill>
                  </a:rPr>
                  <a:t>函數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6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6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zh-TW" altLang="en-US" sz="6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zh-TW" sz="64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sz="6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sz="64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sz="6400" dirty="0" smtClean="0"/>
                  <a:t>。</a:t>
                </a:r>
                <a:r>
                  <a:rPr lang="zh-TW" altLang="en-US" sz="6400" dirty="0"/>
                  <a:t>假設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6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6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6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6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zh-TW" altLang="en-US" sz="6400" dirty="0"/>
                  <a:t>是</a:t>
                </a:r>
                <a:r>
                  <a:rPr lang="zh-TW" altLang="en-US" sz="6400" dirty="0" smtClean="0"/>
                  <a:t>第</a:t>
                </a:r>
                <a:r>
                  <a:rPr lang="en-US" altLang="zh-TW" sz="6400" i="1" dirty="0" err="1" smtClean="0"/>
                  <a:t>i</a:t>
                </a:r>
                <a:r>
                  <a:rPr lang="en-US" altLang="zh-TW" sz="6400" i="1" dirty="0" smtClean="0"/>
                  <a:t> </a:t>
                </a:r>
                <a:r>
                  <a:rPr lang="zh-TW" altLang="en-US" sz="6400" dirty="0"/>
                  <a:t>筆訓練資料，輸入經過學習的函數學習機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6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6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zh-TW" altLang="en-US" sz="6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zh-TW" sz="64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sz="640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TW" sz="6400" i="1">
                        <a:solidFill>
                          <a:srgbClr val="FF000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zh-TW" altLang="en-US" sz="6400" dirty="0"/>
                  <a:t>，就會得到答案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6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64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TW" sz="6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6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6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6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zh-TW" altLang="en-US" sz="6400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zh-TW" sz="6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sz="6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6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6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6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sz="6400" dirty="0" smtClean="0"/>
                  <a:t>。</a:t>
                </a:r>
                <a:r>
                  <a:rPr lang="zh-TW" altLang="en-US" dirty="0"/>
                  <a:t/>
                </a:r>
                <a:br>
                  <a:rPr lang="zh-TW" altLang="en-US" dirty="0"/>
                </a:br>
                <a:r>
                  <a:rPr lang="zh-TW" altLang="en-US" dirty="0"/>
                  <a:t/>
                </a:r>
                <a:br>
                  <a:rPr lang="zh-TW" altLang="en-US" dirty="0"/>
                </a:br>
                <a:r>
                  <a:rPr lang="zh-TW" altLang="en-US" dirty="0"/>
                  <a:t/>
                </a:r>
                <a:br>
                  <a:rPr lang="zh-TW" altLang="en-US" dirty="0"/>
                </a:br>
                <a:r>
                  <a:rPr lang="zh-TW" altLang="en-US" dirty="0"/>
                  <a:t/>
                </a:r>
                <a:br>
                  <a:rPr lang="zh-TW" altLang="en-US" dirty="0"/>
                </a:br>
                <a:r>
                  <a:rPr lang="zh-TW" altLang="en-US" dirty="0"/>
                  <a:t/>
                </a:r>
                <a:br>
                  <a:rPr lang="zh-TW" altLang="en-US" dirty="0"/>
                </a:br>
                <a:r>
                  <a:rPr lang="zh-TW" altLang="en-US" dirty="0"/>
                  <a:t/>
                </a:r>
                <a:br>
                  <a:rPr lang="zh-TW" altLang="en-US" dirty="0"/>
                </a:br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3954"/>
                <a:ext cx="10515600" cy="4865620"/>
              </a:xfrm>
              <a:blipFill rotWithShape="1">
                <a:blip r:embed="rId2"/>
                <a:stretch>
                  <a:fillRect l="-348" t="-1880" r="-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72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損失函數</a:t>
            </a:r>
            <a:r>
              <a:rPr lang="en-US" altLang="zh-TW" dirty="0" smtClean="0"/>
              <a:t>(loss function)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我們希望這就是第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zh-TW" altLang="en-US" dirty="0"/>
                  <a:t>筆資料對應的正確答案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，</a:t>
                </a:r>
                <a:r>
                  <a:rPr lang="zh-TW" altLang="en-US" dirty="0"/>
                  <a:t>但通常都不會剛好</a:t>
                </a:r>
                <a:r>
                  <a:rPr lang="zh-TW" altLang="en-US" dirty="0" smtClean="0"/>
                  <a:t>一致</a:t>
                </a:r>
                <a:r>
                  <a:rPr lang="zh-TW" altLang="en-US" dirty="0"/>
                  <a:t>，那麼我們就想知道差多少。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這個計算函數學習機所學到的函數和真正訓練資料裡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差異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有多少的函數，叫做損失函數（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loss function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），功能是用來計算誤差</a:t>
                </a:r>
                <a:r>
                  <a:rPr lang="zh-TW" altLang="en-US" dirty="0"/>
                  <a:t>。依我們的</a:t>
                </a:r>
                <a:r>
                  <a:rPr lang="zh-TW" altLang="en-US" dirty="0" smtClean="0"/>
                  <a:t>需求</a:t>
                </a:r>
                <a:r>
                  <a:rPr lang="zh-TW" altLang="en-US" dirty="0"/>
                  <a:t>，可以有不同計算誤差的方式，最常用的是如式 </a:t>
                </a:r>
                <a:r>
                  <a:rPr lang="en-US" altLang="zh-TW" dirty="0"/>
                  <a:t>1-2 </a:t>
                </a:r>
                <a:r>
                  <a:rPr lang="zh-TW" altLang="en-US" dirty="0"/>
                  <a:t>的公式。其中，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zh-TW" altLang="en-US" dirty="0" smtClean="0"/>
                  <a:t>代表</a:t>
                </a:r>
                <a:r>
                  <a:rPr lang="zh-TW" altLang="en-US" dirty="0"/>
                  <a:t>從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(</a:t>
                </a:r>
                <a:r>
                  <a:rPr lang="zh-TW" altLang="en-US" dirty="0"/>
                  <a:t>正確</a:t>
                </a:r>
                <a:r>
                  <a:rPr lang="zh-TW" altLang="en-US" dirty="0" smtClean="0"/>
                  <a:t>答案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(</a:t>
                </a:r>
                <a:r>
                  <a:rPr lang="zh-TW" altLang="en-US" dirty="0"/>
                  <a:t>函數學習機的</a:t>
                </a:r>
                <a:r>
                  <a:rPr lang="zh-TW" altLang="en-US" dirty="0" smtClean="0"/>
                  <a:t>答案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之間</a:t>
                </a:r>
                <a:r>
                  <a:rPr lang="zh-TW" altLang="en-US" dirty="0"/>
                  <a:t>的距離。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1724" r="-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471" y="4081671"/>
            <a:ext cx="5740464" cy="8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95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</a:t>
            </a:r>
            <a:r>
              <a:rPr lang="zh-TW" altLang="en-US" dirty="0"/>
              <a:t>和人還是不一樣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前面一再強調，人工智慧的關鍵在於能不能問</a:t>
            </a:r>
            <a:r>
              <a:rPr lang="zh-TW" altLang="en-US" dirty="0" smtClean="0"/>
              <a:t>一個好</a:t>
            </a:r>
            <a:r>
              <a:rPr lang="zh-TW" altLang="en-US" dirty="0"/>
              <a:t>問題。當我們把一個好問題化為函數之後，就會用 </a:t>
            </a:r>
            <a:r>
              <a:rPr lang="en-US" altLang="zh-TW" dirty="0"/>
              <a:t>1-3 </a:t>
            </a:r>
            <a:r>
              <a:rPr lang="zh-TW" altLang="en-US" dirty="0"/>
              <a:t>節介紹的機器學習以及之後</a:t>
            </a:r>
            <a:r>
              <a:rPr lang="zh-TW" altLang="en-US" dirty="0" smtClean="0"/>
              <a:t>會探討</a:t>
            </a:r>
            <a:r>
              <a:rPr lang="zh-TW" altLang="en-US" dirty="0"/>
              <a:t>的神經網路，打造出一個函數學習機，把我們需要的函數建構起來。</a:t>
            </a:r>
            <a:r>
              <a:rPr lang="zh-TW" altLang="en-US" dirty="0">
                <a:solidFill>
                  <a:srgbClr val="FF0000"/>
                </a:solidFill>
              </a:rPr>
              <a:t>老實說，</a:t>
            </a:r>
            <a:r>
              <a:rPr lang="zh-TW" altLang="en-US" dirty="0" smtClean="0">
                <a:solidFill>
                  <a:srgbClr val="FF0000"/>
                </a:solidFill>
              </a:rPr>
              <a:t>這些技術</a:t>
            </a:r>
            <a:r>
              <a:rPr lang="zh-TW" altLang="en-US" dirty="0">
                <a:solidFill>
                  <a:srgbClr val="FF0000"/>
                </a:solidFill>
              </a:rPr>
              <a:t>的核心大概在 </a:t>
            </a:r>
            <a:r>
              <a:rPr lang="en-US" altLang="zh-TW" dirty="0">
                <a:solidFill>
                  <a:srgbClr val="FF0000"/>
                </a:solidFill>
              </a:rPr>
              <a:t>1980 </a:t>
            </a:r>
            <a:r>
              <a:rPr lang="zh-TW" altLang="en-US" dirty="0">
                <a:solidFill>
                  <a:srgbClr val="FF0000"/>
                </a:solidFill>
              </a:rPr>
              <a:t>年代就已經存在</a:t>
            </a:r>
            <a:r>
              <a:rPr lang="zh-TW" altLang="en-US" dirty="0"/>
              <a:t>，之前有一度大家認為這些技術很有希望，</a:t>
            </a:r>
            <a:r>
              <a:rPr lang="zh-TW" altLang="en-US" dirty="0" smtClean="0">
                <a:solidFill>
                  <a:srgbClr val="FF0000"/>
                </a:solidFill>
              </a:rPr>
              <a:t>但為何</a:t>
            </a:r>
            <a:r>
              <a:rPr lang="zh-TW" altLang="en-US" dirty="0">
                <a:solidFill>
                  <a:srgbClr val="FF0000"/>
                </a:solidFill>
              </a:rPr>
              <a:t>沒有像現在這樣的熱潮呢</a:t>
            </a:r>
            <a:r>
              <a:rPr lang="zh-TW" altLang="en-US" dirty="0" smtClean="0">
                <a:solidFill>
                  <a:srgbClr val="FF0000"/>
                </a:solidFill>
              </a:rPr>
              <a:t>？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dirty="0"/>
              <a:t>Facebook </a:t>
            </a:r>
            <a:r>
              <a:rPr lang="zh-TW" altLang="en-US" dirty="0"/>
              <a:t>人工智慧研究院的首席科學家楊立昆（</a:t>
            </a:r>
            <a:r>
              <a:rPr lang="en-US" altLang="zh-TW" dirty="0"/>
              <a:t>Yann </a:t>
            </a:r>
            <a:r>
              <a:rPr lang="en-US" altLang="zh-TW" dirty="0" err="1"/>
              <a:t>LeCun</a:t>
            </a:r>
            <a:r>
              <a:rPr lang="zh-TW" altLang="en-US" dirty="0"/>
              <a:t>）認為，之前</a:t>
            </a:r>
            <a:r>
              <a:rPr lang="zh-TW" altLang="en-US" dirty="0" smtClean="0"/>
              <a:t>人工智慧</a:t>
            </a:r>
            <a:r>
              <a:rPr lang="zh-TW" altLang="en-US" dirty="0"/>
              <a:t>（尤其是神經網路）失敗的原因大致有以下幾點： </a:t>
            </a:r>
            <a:br>
              <a:rPr lang="zh-TW" altLang="en-US" dirty="0"/>
            </a:b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複雜的軟體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電腦</a:t>
            </a:r>
            <a:r>
              <a:rPr lang="zh-TW" altLang="en-US" dirty="0"/>
              <a:t>計算能力 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大量</a:t>
            </a:r>
            <a:r>
              <a:rPr lang="zh-TW" altLang="en-US" dirty="0"/>
              <a:t>的數據 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電腦目前還不太能幫我們做的至少有兩件事</a:t>
            </a:r>
            <a:r>
              <a:rPr lang="zh-TW" altLang="en-US" dirty="0" smtClean="0">
                <a:solidFill>
                  <a:srgbClr val="FF0000"/>
                </a:solidFill>
              </a:rPr>
              <a:t>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電腦無法像人一樣提出一個好問題 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電腦</a:t>
            </a:r>
            <a:r>
              <a:rPr lang="zh-TW" altLang="en-US" dirty="0"/>
              <a:t>無法自動打造一個函數學習機 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7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經典機器學習演算法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機器學習領域中的分類與分群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/>
              <a:t>任何資訊都</a:t>
            </a:r>
            <a:r>
              <a:rPr lang="zh-TW" altLang="en-US" dirty="0" smtClean="0"/>
              <a:t>可以</a:t>
            </a:r>
            <a:r>
              <a:rPr lang="zh-TW" altLang="en-US" dirty="0">
                <a:solidFill>
                  <a:srgbClr val="FF0000"/>
                </a:solidFill>
              </a:rPr>
              <a:t>依據某些準則區分為不同的類型或群體</a:t>
            </a:r>
            <a:r>
              <a:rPr lang="zh-TW" altLang="en-US" dirty="0"/>
              <a:t>，例如，數學科的考題可以依據題目的難易</a:t>
            </a:r>
            <a:r>
              <a:rPr lang="zh-TW" altLang="en-US" dirty="0" smtClean="0"/>
              <a:t>程度</a:t>
            </a:r>
            <a:r>
              <a:rPr lang="zh-TW" altLang="en-US" dirty="0"/>
              <a:t>區分為簡單的、普通的、困難的。</a:t>
            </a:r>
            <a:r>
              <a:rPr lang="zh-TW" altLang="en-US" dirty="0">
                <a:solidFill>
                  <a:srgbClr val="FF0000"/>
                </a:solidFill>
              </a:rPr>
              <a:t>在機器學習的領域中，則會依據問題的目的和</a:t>
            </a:r>
            <a:r>
              <a:rPr lang="zh-TW" altLang="en-US" dirty="0" smtClean="0">
                <a:solidFill>
                  <a:srgbClr val="FF0000"/>
                </a:solidFill>
              </a:rPr>
              <a:t>資料的</a:t>
            </a:r>
            <a:r>
              <a:rPr lang="zh-TW" altLang="en-US" dirty="0">
                <a:solidFill>
                  <a:srgbClr val="FF0000"/>
                </a:solidFill>
              </a:rPr>
              <a:t>細節區分</a:t>
            </a:r>
            <a:r>
              <a:rPr lang="zh-TW" altLang="en-US" dirty="0"/>
              <a:t>為</a:t>
            </a:r>
            <a:r>
              <a:rPr lang="zh-TW" altLang="en-US" dirty="0">
                <a:solidFill>
                  <a:srgbClr val="FF0000"/>
                </a:solidFill>
              </a:rPr>
              <a:t>分類（</a:t>
            </a:r>
            <a:r>
              <a:rPr lang="en-US" altLang="zh-TW" dirty="0">
                <a:solidFill>
                  <a:srgbClr val="FF0000"/>
                </a:solidFill>
              </a:rPr>
              <a:t>classification</a:t>
            </a:r>
            <a:r>
              <a:rPr lang="zh-TW" altLang="en-US" dirty="0">
                <a:solidFill>
                  <a:srgbClr val="FF0000"/>
                </a:solidFill>
              </a:rPr>
              <a:t>）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分群（</a:t>
            </a:r>
            <a:r>
              <a:rPr lang="en-US" altLang="zh-TW" dirty="0">
                <a:solidFill>
                  <a:srgbClr val="FF0000"/>
                </a:solidFill>
              </a:rPr>
              <a:t>clustering</a:t>
            </a:r>
            <a:r>
              <a:rPr lang="zh-TW" altLang="en-US" dirty="0">
                <a:solidFill>
                  <a:srgbClr val="FF0000"/>
                </a:solidFill>
              </a:rPr>
              <a:t>）的問題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r>
              <a:rPr lang="zh-TW" altLang="en-US" dirty="0"/>
              <a:t>在機器學習的領域中，</a:t>
            </a:r>
            <a:r>
              <a:rPr lang="zh-TW" altLang="en-US" dirty="0">
                <a:solidFill>
                  <a:srgbClr val="FF0000"/>
                </a:solidFill>
              </a:rPr>
              <a:t>分類問題</a:t>
            </a:r>
            <a:r>
              <a:rPr lang="zh-TW" altLang="en-US" dirty="0"/>
              <a:t>被定義為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將</a:t>
            </a:r>
            <a:r>
              <a:rPr lang="zh-TW" altLang="en-US" dirty="0">
                <a:solidFill>
                  <a:srgbClr val="FF0000"/>
                </a:solidFill>
              </a:rPr>
              <a:t>未知的新訊息歸納進已知的</a:t>
            </a:r>
            <a:r>
              <a:rPr lang="zh-TW" altLang="en-US" dirty="0" smtClean="0">
                <a:solidFill>
                  <a:srgbClr val="FF0000"/>
                </a:solidFill>
              </a:rPr>
              <a:t>資訊中，</a:t>
            </a:r>
            <a:r>
              <a:rPr lang="zh-TW" altLang="en-US" dirty="0"/>
              <a:t>機器學習領域中的分類問題，</a:t>
            </a:r>
            <a:r>
              <a:rPr lang="zh-TW" altLang="en-US" dirty="0">
                <a:solidFill>
                  <a:srgbClr val="FF0000"/>
                </a:solidFill>
              </a:rPr>
              <a:t>重點在於新的資料和已分類的資料</a:t>
            </a:r>
            <a:r>
              <a:rPr lang="zh-TW" altLang="en-US" dirty="0" smtClean="0">
                <a:solidFill>
                  <a:srgbClr val="FF0000"/>
                </a:solidFill>
              </a:rPr>
              <a:t>互相比較</a:t>
            </a:r>
            <a:r>
              <a:rPr lang="zh-TW" altLang="en-US" dirty="0">
                <a:solidFill>
                  <a:srgbClr val="FF0000"/>
                </a:solidFill>
              </a:rPr>
              <a:t>，看看新資料在分類過的資料中，和哪一類資料比較類似。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在機器學習的領域中，</a:t>
            </a:r>
            <a:r>
              <a:rPr lang="zh-TW" altLang="en-US" dirty="0" smtClean="0">
                <a:solidFill>
                  <a:srgbClr val="FF0000"/>
                </a:solidFill>
              </a:rPr>
              <a:t>分</a:t>
            </a:r>
            <a:r>
              <a:rPr lang="zh-TW" altLang="en-US" dirty="0">
                <a:solidFill>
                  <a:srgbClr val="FF0000"/>
                </a:solidFill>
              </a:rPr>
              <a:t>群</a:t>
            </a:r>
            <a:r>
              <a:rPr lang="zh-TW" altLang="en-US" dirty="0" smtClean="0">
                <a:solidFill>
                  <a:srgbClr val="FF0000"/>
                </a:solidFill>
              </a:rPr>
              <a:t>問題</a:t>
            </a:r>
            <a:r>
              <a:rPr lang="zh-TW" altLang="en-US" dirty="0"/>
              <a:t>被定義為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一群資料中</a:t>
            </a:r>
            <a:r>
              <a:rPr lang="zh-TW" altLang="en-US" dirty="0">
                <a:solidFill>
                  <a:srgbClr val="FF0000"/>
                </a:solidFill>
              </a:rPr>
              <a:t>沒有明確的分類或群體</a:t>
            </a:r>
            <a:r>
              <a:rPr lang="zh-TW" altLang="en-US" dirty="0"/>
              <a:t>，而是</a:t>
            </a:r>
            <a:r>
              <a:rPr lang="zh-TW" altLang="en-US" dirty="0">
                <a:solidFill>
                  <a:srgbClr val="FF0000"/>
                </a:solidFill>
              </a:rPr>
              <a:t>必須透過它們所具有的</a:t>
            </a:r>
            <a:r>
              <a:rPr lang="zh-TW" altLang="en-US" dirty="0" smtClean="0">
                <a:solidFill>
                  <a:srgbClr val="FF0000"/>
                </a:solidFill>
              </a:rPr>
              <a:t>特徵</a:t>
            </a:r>
            <a:r>
              <a:rPr lang="zh-TW" altLang="en-US" dirty="0">
                <a:solidFill>
                  <a:srgbClr val="FF0000"/>
                </a:solidFill>
              </a:rPr>
              <a:t>做區分</a:t>
            </a:r>
            <a:r>
              <a:rPr lang="zh-TW" altLang="en-US" dirty="0"/>
              <a:t>。</a:t>
            </a:r>
            <a:r>
              <a:rPr lang="zh-TW" altLang="en-US" dirty="0">
                <a:solidFill>
                  <a:srgbClr val="FF0000"/>
                </a:solidFill>
              </a:rPr>
              <a:t>分群的基礎</a:t>
            </a:r>
            <a:r>
              <a:rPr lang="zh-TW" altLang="en-US" dirty="0"/>
              <a:t>在於要</a:t>
            </a:r>
            <a:r>
              <a:rPr lang="zh-TW" altLang="en-US" dirty="0">
                <a:solidFill>
                  <a:srgbClr val="FF0000"/>
                </a:solidFill>
              </a:rPr>
              <a:t>根據可以區分出兩種群體的特徵來分群</a:t>
            </a:r>
            <a:r>
              <a:rPr lang="zh-TW" altLang="en-US" dirty="0"/>
              <a:t>。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270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分類</a:t>
            </a:r>
            <a:r>
              <a:rPr lang="en-US" altLang="zh-TW" dirty="0" smtClean="0"/>
              <a:t>vs</a:t>
            </a:r>
            <a:r>
              <a:rPr lang="zh-TW" altLang="en-US" dirty="0" smtClean="0"/>
              <a:t>分群</a:t>
            </a:r>
            <a:endParaRPr lang="zh-TW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53" y="2332383"/>
            <a:ext cx="9158983" cy="325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3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監督式機器學習與非監督式機器學習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TW" altLang="en-US" dirty="0" smtClean="0">
                    <a:solidFill>
                      <a:srgbClr val="FF0000"/>
                    </a:solidFill>
                  </a:rPr>
                  <a:t>分類問題的前提</a:t>
                </a:r>
                <a:r>
                  <a:rPr lang="zh-TW" altLang="en-US" dirty="0"/>
                  <a:t>，就是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要有明確的分類存在</a:t>
                </a:r>
                <a:r>
                  <a:rPr lang="zh-TW" altLang="en-US" dirty="0"/>
                  <a:t>，例如：田徑校隊、非田徑校隊</a:t>
                </a:r>
                <a:r>
                  <a:rPr lang="zh-TW" altLang="en-US" dirty="0" smtClean="0"/>
                  <a:t>。在</a:t>
                </a:r>
                <a:r>
                  <a:rPr lang="zh-TW" altLang="en-US" dirty="0"/>
                  <a:t>機器學習的領域中，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我們將分類的結果稱為標籤（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label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）</a:t>
                </a:r>
                <a:r>
                  <a:rPr lang="zh-TW" altLang="en-US" dirty="0"/>
                  <a:t>，如果用函數來表示，</a:t>
                </a:r>
                <a:r>
                  <a:rPr lang="zh-TW" altLang="en-US" dirty="0" smtClean="0"/>
                  <a:t>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𝐿𝑎𝑏𝑒𝑙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  <m:r>
                      <a:rPr lang="zh-TW" altLang="en-US" b="0" i="1" smtClean="0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𝐿𝑎𝑏𝑒𝑙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r>
                      <a:rPr lang="en-US" altLang="zh-TW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 smtClean="0"/>
                  <a:t>等。函數 </a:t>
                </a:r>
                <a:r>
                  <a:rPr lang="zh-TW" altLang="en-US" dirty="0"/>
                  <a:t>中 </a:t>
                </a:r>
                <a:r>
                  <a:rPr lang="zh-TW" altLang="en-US" dirty="0" smtClean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altLang="zh-TW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n-US" altLang="zh-TW">
                        <a:solidFill>
                          <a:srgbClr val="FF0000"/>
                        </a:solidFill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 smtClean="0">
                    <a:solidFill>
                      <a:srgbClr val="FF0000"/>
                    </a:solidFill>
                  </a:rPr>
                  <a:t> 稱為特徵</a:t>
                </a:r>
                <a:r>
                  <a:rPr lang="en-US" altLang="zh-TW" dirty="0" smtClean="0"/>
                  <a:t>(features)</a:t>
                </a:r>
                <a:r>
                  <a:rPr lang="zh-TW" altLang="en-US" dirty="0" smtClean="0"/>
                  <a:t>。</a:t>
                </a:r>
                <a:r>
                  <a:rPr lang="zh-TW" altLang="en-US" dirty="0"/>
                  <a:t>分類的問題就是要建立這樣的函數，將不同的分類歸納出來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pPr>
                  <a:lnSpc>
                    <a:spcPct val="100000"/>
                  </a:lnSpc>
                </a:pPr>
                <a:r>
                  <a:rPr lang="zh-TW" altLang="en-US" dirty="0"/>
                  <a:t>機器學習領域中，依據分類與分群的問題，可進一步區分為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監督式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學習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(supervised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learning)</a:t>
                </a:r>
                <a:r>
                  <a:rPr lang="zh-TW" altLang="en-US" dirty="0" smtClean="0"/>
                  <a:t>與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非監督式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學習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(unsupervised learning)</a:t>
                </a:r>
                <a:r>
                  <a:rPr lang="zh-TW" altLang="en-US" dirty="0" smtClean="0"/>
                  <a:t>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2" t="-928" r="-33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8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分類範例</a:t>
            </a:r>
            <a:r>
              <a:rPr lang="en-US" altLang="zh-TW" dirty="0" smtClean="0"/>
              <a:t>(</a:t>
            </a:r>
            <a:r>
              <a:rPr lang="zh-TW" altLang="en-US" dirty="0"/>
              <a:t>披薩烘烤外送紀錄</a:t>
            </a:r>
            <a:r>
              <a:rPr lang="zh-TW" altLang="en-US" dirty="0" smtClean="0"/>
              <a:t>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95" y="2931714"/>
            <a:ext cx="7142922" cy="334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34887" y="1285461"/>
            <a:ext cx="111053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如果把「</a:t>
            </a:r>
            <a:r>
              <a:rPr lang="zh-TW" altLang="en-US" dirty="0">
                <a:solidFill>
                  <a:srgbClr val="FF0000"/>
                </a:solidFill>
              </a:rPr>
              <a:t>顧客評價</a:t>
            </a:r>
            <a:r>
              <a:rPr lang="zh-TW" altLang="en-US" dirty="0"/>
              <a:t>」這一欄當作目標欄位，也就是機器學習領域中的分類結果「</a:t>
            </a:r>
            <a:r>
              <a:rPr lang="zh-TW" altLang="en-US" dirty="0" smtClean="0">
                <a:solidFill>
                  <a:srgbClr val="FF0000"/>
                </a:solidFill>
              </a:rPr>
              <a:t>標籤</a:t>
            </a:r>
            <a:r>
              <a:rPr lang="zh-TW" altLang="en-US" dirty="0"/>
              <a:t>」，則烤箱溫度、烤箱濕度、烘烤作業人員、購買時段、外送人員等其他欄位可以</a:t>
            </a:r>
            <a:r>
              <a:rPr lang="zh-TW" altLang="en-US" dirty="0" smtClean="0"/>
              <a:t>當做</a:t>
            </a:r>
            <a:r>
              <a:rPr lang="zh-TW" altLang="en-US" dirty="0"/>
              <a:t>「</a:t>
            </a:r>
            <a:r>
              <a:rPr lang="zh-TW" altLang="en-US" dirty="0">
                <a:solidFill>
                  <a:srgbClr val="FF0000"/>
                </a:solidFill>
              </a:rPr>
              <a:t>特徵</a:t>
            </a:r>
            <a:r>
              <a:rPr lang="zh-TW" altLang="en-US" dirty="0"/>
              <a:t>」。這個調查表中，「顧客評價」欄位已經有 </a:t>
            </a:r>
            <a:r>
              <a:rPr lang="en-US" altLang="zh-TW" dirty="0"/>
              <a:t>6 </a:t>
            </a:r>
            <a:r>
              <a:rPr lang="zh-TW" altLang="en-US" dirty="0"/>
              <a:t>筆資料標註結果，分類標籤為「</a:t>
            </a:r>
            <a:r>
              <a:rPr lang="zh-TW" altLang="en-US" dirty="0" smtClean="0"/>
              <a:t>滿意</a:t>
            </a:r>
            <a:r>
              <a:rPr lang="zh-TW" altLang="en-US" dirty="0"/>
              <a:t>」和「不滿意」，第 </a:t>
            </a:r>
            <a:r>
              <a:rPr lang="en-US" altLang="zh-TW" dirty="0"/>
              <a:t>7 </a:t>
            </a:r>
            <a:r>
              <a:rPr lang="zh-TW" altLang="en-US" dirty="0"/>
              <a:t>筆則還沒有收到顧客的評價。利用機器學習的演算法，可以</a:t>
            </a:r>
            <a:r>
              <a:rPr lang="zh-TW" altLang="en-US" dirty="0" smtClean="0"/>
              <a:t>預先</a:t>
            </a:r>
            <a:r>
              <a:rPr lang="zh-TW" altLang="en-US" dirty="0"/>
              <a:t>判斷第 </a:t>
            </a:r>
            <a:r>
              <a:rPr lang="en-US" altLang="zh-TW" dirty="0"/>
              <a:t>7 </a:t>
            </a:r>
            <a:r>
              <a:rPr lang="zh-TW" altLang="en-US" dirty="0"/>
              <a:t>筆顧客評價可能屬於哪一種分類標籤，這就是機器學習領域中，建立</a:t>
            </a:r>
            <a:r>
              <a:rPr lang="zh-TW" altLang="en-US" dirty="0" smtClean="0"/>
              <a:t>機器學習</a:t>
            </a:r>
            <a:r>
              <a:rPr lang="zh-TW" altLang="en-US" dirty="0"/>
              <a:t>演算法的最後一個步驟──預測（</a:t>
            </a:r>
            <a:r>
              <a:rPr lang="en-US" altLang="zh-TW" dirty="0"/>
              <a:t>prediction</a:t>
            </a:r>
            <a:r>
              <a:rPr lang="zh-TW" altLang="en-US" dirty="0"/>
              <a:t>）。</a:t>
            </a:r>
            <a:r>
              <a:rPr lang="zh-TW" altLang="en-US" dirty="0">
                <a:solidFill>
                  <a:srgbClr val="FF0000"/>
                </a:solidFill>
              </a:rPr>
              <a:t>這個例子所使用的機器學習演算法</a:t>
            </a:r>
            <a:r>
              <a:rPr lang="zh-TW" altLang="en-US" dirty="0" smtClean="0">
                <a:solidFill>
                  <a:srgbClr val="FF0000"/>
                </a:solidFill>
              </a:rPr>
              <a:t>屬於「分類</a:t>
            </a:r>
            <a:r>
              <a:rPr lang="zh-TW" altLang="en-US" dirty="0">
                <a:solidFill>
                  <a:srgbClr val="FF0000"/>
                </a:solidFill>
              </a:rPr>
              <a:t>」方面的演算法，分類的演算法都稱為監督式學習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359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線性分類</a:t>
            </a:r>
            <a:r>
              <a:rPr lang="zh-TW" altLang="en-US" dirty="0" smtClean="0"/>
              <a:t>器（</a:t>
            </a:r>
            <a:r>
              <a:rPr lang="en-US" altLang="zh-TW" dirty="0"/>
              <a:t>linear classifier</a:t>
            </a:r>
            <a:r>
              <a:rPr lang="zh-TW" altLang="en-US" dirty="0"/>
              <a:t>）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563" y="3188452"/>
            <a:ext cx="7234292" cy="2947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940903" y="1338470"/>
            <a:ext cx="107342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若只挑選表 </a:t>
            </a:r>
            <a:r>
              <a:rPr lang="en-US" altLang="zh-TW" dirty="0"/>
              <a:t>1-1 </a:t>
            </a:r>
            <a:r>
              <a:rPr lang="zh-TW" altLang="en-US" dirty="0"/>
              <a:t>中「烤箱溫度」與「烤箱濕度」這兩個欄位，由於這兩欄的數值都</a:t>
            </a:r>
            <a:r>
              <a:rPr lang="zh-TW" altLang="en-US" dirty="0" smtClean="0"/>
              <a:t>是數字</a:t>
            </a:r>
            <a:r>
              <a:rPr lang="zh-TW" altLang="en-US" dirty="0"/>
              <a:t>區間型態，因此可以依據這些數字畫出一張有兩個變數的平面圖，如圖 </a:t>
            </a:r>
            <a:r>
              <a:rPr lang="en-US" altLang="zh-TW" dirty="0"/>
              <a:t>1-14(a) </a:t>
            </a:r>
            <a:r>
              <a:rPr lang="zh-TW" altLang="en-US" dirty="0"/>
              <a:t>所示</a:t>
            </a:r>
            <a:r>
              <a:rPr lang="zh-TW" altLang="en-US" dirty="0" smtClean="0"/>
              <a:t>。</a:t>
            </a:r>
            <a:r>
              <a:rPr lang="zh-TW" altLang="en-US" dirty="0"/>
              <a:t>從圖 </a:t>
            </a:r>
            <a:r>
              <a:rPr lang="en-US" altLang="zh-TW" dirty="0"/>
              <a:t>1-14(a) </a:t>
            </a:r>
            <a:r>
              <a:rPr lang="zh-TW" altLang="en-US" dirty="0"/>
              <a:t>來看，藍色圓點代表的是被顧客評價為滿意，紅色圓點代表的是被</a:t>
            </a:r>
            <a:r>
              <a:rPr lang="zh-TW" altLang="en-US" dirty="0" smtClean="0"/>
              <a:t>顧客</a:t>
            </a:r>
            <a:r>
              <a:rPr lang="zh-TW" altLang="en-US" dirty="0"/>
              <a:t>評價為不滿意，從圖中可以看出「滿意」與「不滿意」兩類分布在兩個範圍，這時</a:t>
            </a:r>
            <a:r>
              <a:rPr lang="zh-TW" altLang="en-US" dirty="0" smtClean="0"/>
              <a:t>可以</a:t>
            </a:r>
            <a:r>
              <a:rPr lang="zh-TW" altLang="en-US" dirty="0"/>
              <a:t>用一條線來區分這兩個分類，如圖 </a:t>
            </a:r>
            <a:r>
              <a:rPr lang="en-US" altLang="zh-TW" dirty="0"/>
              <a:t>1-14(b) </a:t>
            </a:r>
            <a:r>
              <a:rPr lang="zh-TW" altLang="en-US" dirty="0"/>
              <a:t>中的綠線。</a:t>
            </a:r>
            <a:r>
              <a:rPr lang="zh-TW" altLang="en-US" dirty="0">
                <a:solidFill>
                  <a:srgbClr val="FF0000"/>
                </a:solidFill>
              </a:rPr>
              <a:t>這種分類方法稱為線性分類</a:t>
            </a:r>
            <a:r>
              <a:rPr lang="zh-TW" altLang="en-US" dirty="0" smtClean="0">
                <a:solidFill>
                  <a:srgbClr val="FF0000"/>
                </a:solidFill>
              </a:rPr>
              <a:t>器</a:t>
            </a:r>
            <a:r>
              <a:rPr lang="en-US" altLang="zh-TW" dirty="0" smtClean="0">
                <a:solidFill>
                  <a:srgbClr val="FF0000"/>
                </a:solidFill>
              </a:rPr>
              <a:t>(linear classifier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 。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50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D3B8E428-2C8A-6C47-93EF-E1E391E73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AI</a:t>
            </a:r>
            <a:r>
              <a:rPr lang="zh-TW" altLang="en-US" dirty="0"/>
              <a:t>不過就是問個好問題 </a:t>
            </a:r>
            <a:br>
              <a:rPr lang="zh-TW" alt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82BBEED-A847-1348-90D8-D511923D3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認識</a:t>
            </a:r>
            <a:r>
              <a:rPr lang="en-US" altLang="zh-TW" dirty="0"/>
              <a:t>AI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9852E8-8614-FD44-8E05-B49CF701728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45016" y="1802268"/>
            <a:ext cx="955628" cy="7413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4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超平面（</a:t>
            </a:r>
            <a:r>
              <a:rPr lang="en-US" altLang="zh-TW" dirty="0"/>
              <a:t>hyperplane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如果只考慮兩個欄位（特徵），則線性分類器是位在平面上的一條直線。如果</a:t>
            </a:r>
            <a:r>
              <a:rPr lang="zh-TW" altLang="en-US" dirty="0" smtClean="0"/>
              <a:t>考慮三</a:t>
            </a:r>
            <a:r>
              <a:rPr lang="zh-TW" altLang="en-US" dirty="0"/>
              <a:t>個欄位，就有三個特徵，則會建立起一個三維的立體空間，那麼線性分類器就會</a:t>
            </a:r>
            <a:r>
              <a:rPr lang="zh-TW" altLang="en-US" dirty="0" smtClean="0"/>
              <a:t>變成一個</a:t>
            </a:r>
            <a:r>
              <a:rPr lang="zh-TW" altLang="en-US" dirty="0"/>
              <a:t>平面，</a:t>
            </a:r>
            <a:r>
              <a:rPr lang="zh-TW" altLang="en-US" dirty="0">
                <a:solidFill>
                  <a:srgbClr val="FF0000"/>
                </a:solidFill>
              </a:rPr>
              <a:t>這個平面在機器學習領域中稱為超</a:t>
            </a:r>
            <a:r>
              <a:rPr lang="zh-TW" altLang="en-US" dirty="0" smtClean="0">
                <a:solidFill>
                  <a:srgbClr val="FF0000"/>
                </a:solidFill>
              </a:rPr>
              <a:t>平面</a:t>
            </a:r>
            <a:r>
              <a:rPr lang="en-US" altLang="zh-TW" dirty="0" smtClean="0">
                <a:solidFill>
                  <a:srgbClr val="FF0000"/>
                </a:solidFill>
              </a:rPr>
              <a:t>(hyperplane)</a:t>
            </a:r>
            <a:r>
              <a:rPr lang="zh-TW" altLang="en-US" dirty="0" smtClean="0"/>
              <a:t>。</a:t>
            </a:r>
            <a:r>
              <a:rPr lang="zh-TW" altLang="en-US" dirty="0"/>
              <a:t>超平面在 </a:t>
            </a:r>
            <a:r>
              <a:rPr lang="en-US" altLang="zh-TW" dirty="0"/>
              <a:t>n </a:t>
            </a:r>
            <a:r>
              <a:rPr lang="zh-TW" altLang="en-US" dirty="0"/>
              <a:t>維</a:t>
            </a:r>
            <a:r>
              <a:rPr lang="zh-TW" altLang="en-US" dirty="0" smtClean="0"/>
              <a:t>空間中</a:t>
            </a:r>
            <a:r>
              <a:rPr lang="zh-TW" altLang="en-US" dirty="0"/>
              <a:t>是 </a:t>
            </a:r>
            <a:r>
              <a:rPr lang="en-US" altLang="zh-TW" dirty="0"/>
              <a:t>n-1 </a:t>
            </a:r>
            <a:r>
              <a:rPr lang="zh-TW" altLang="en-US" dirty="0"/>
              <a:t>維的子空間，如圖 </a:t>
            </a:r>
            <a:r>
              <a:rPr lang="en-US" altLang="zh-TW" dirty="0"/>
              <a:t>1-15 </a:t>
            </a:r>
            <a:r>
              <a:rPr lang="zh-TW" altLang="en-US" dirty="0"/>
              <a:t>的範例圖。特徵的數目與特徵的表現方法如表 </a:t>
            </a:r>
            <a:r>
              <a:rPr lang="en-US" altLang="zh-TW" dirty="0"/>
              <a:t>1-2 </a:t>
            </a:r>
            <a:r>
              <a:rPr lang="zh-TW" altLang="en-US" dirty="0"/>
              <a:t>所示。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96" y="3341692"/>
            <a:ext cx="6407426" cy="303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3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分群範例</a:t>
            </a:r>
            <a:r>
              <a:rPr lang="en-US" altLang="zh-TW" dirty="0" smtClean="0"/>
              <a:t>(</a:t>
            </a:r>
            <a:r>
              <a:rPr lang="zh-TW" altLang="en-US" dirty="0"/>
              <a:t>披薩烘烤外送紀錄</a:t>
            </a:r>
            <a:r>
              <a:rPr lang="zh-TW" altLang="en-US" dirty="0" smtClean="0"/>
              <a:t>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4887" y="1285461"/>
            <a:ext cx="111053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假設在披薩外送店的調查資料中，沒有顧客評價的欄位，但是老闆想知道他的</a:t>
            </a:r>
            <a:r>
              <a:rPr lang="zh-TW" altLang="en-US" sz="2000" dirty="0" smtClean="0"/>
              <a:t>披薩有</a:t>
            </a:r>
            <a:r>
              <a:rPr lang="zh-TW" altLang="en-US" sz="2000" dirty="0"/>
              <a:t>沒有不一樣的地方，這屬於分群的問題。</a:t>
            </a:r>
            <a:r>
              <a:rPr lang="zh-TW" altLang="en-US" sz="2000" dirty="0">
                <a:solidFill>
                  <a:srgbClr val="FF0000"/>
                </a:solidFill>
              </a:rPr>
              <a:t>前面介紹過分群的概念，以披薩為例，</a:t>
            </a:r>
            <a:r>
              <a:rPr lang="zh-TW" altLang="en-US" sz="2000" dirty="0" smtClean="0">
                <a:solidFill>
                  <a:srgbClr val="FF0000"/>
                </a:solidFill>
              </a:rPr>
              <a:t>就是將</a:t>
            </a:r>
            <a:r>
              <a:rPr lang="zh-TW" altLang="en-US" sz="2000" dirty="0">
                <a:solidFill>
                  <a:srgbClr val="FF0000"/>
                </a:solidFill>
              </a:rPr>
              <a:t>一些類似特徵的披薩集合在一起，看看分成不同群的披薩究竟在哪些特徵上有明顯</a:t>
            </a:r>
            <a:r>
              <a:rPr lang="zh-TW" altLang="en-US" sz="2000" dirty="0" smtClean="0">
                <a:solidFill>
                  <a:srgbClr val="FF0000"/>
                </a:solidFill>
              </a:rPr>
              <a:t>的差異</a:t>
            </a:r>
            <a:r>
              <a:rPr lang="zh-TW" altLang="en-US" sz="2000" dirty="0"/>
              <a:t>（如表 </a:t>
            </a:r>
            <a:r>
              <a:rPr lang="en-US" altLang="zh-TW" sz="2000" dirty="0"/>
              <a:t>1-3</a:t>
            </a:r>
            <a:r>
              <a:rPr lang="zh-TW" altLang="en-US" sz="2000" dirty="0"/>
              <a:t>）。例如，</a:t>
            </a:r>
            <a:r>
              <a:rPr lang="zh-TW" altLang="en-US" sz="2000" dirty="0">
                <a:solidFill>
                  <a:srgbClr val="FF0000"/>
                </a:solidFill>
              </a:rPr>
              <a:t>都是烘烤員 </a:t>
            </a:r>
            <a:r>
              <a:rPr lang="en-US" altLang="zh-TW" sz="2000" dirty="0">
                <a:solidFill>
                  <a:srgbClr val="FF0000"/>
                </a:solidFill>
              </a:rPr>
              <a:t>A </a:t>
            </a:r>
            <a:r>
              <a:rPr lang="zh-TW" altLang="en-US" sz="2000" dirty="0">
                <a:solidFill>
                  <a:srgbClr val="FF0000"/>
                </a:solidFill>
              </a:rPr>
              <a:t>製作的披薩，在烤箱溫度或烤箱濕度上是否</a:t>
            </a:r>
            <a:r>
              <a:rPr lang="zh-TW" altLang="en-US" sz="2000" dirty="0" smtClean="0">
                <a:solidFill>
                  <a:srgbClr val="FF0000"/>
                </a:solidFill>
              </a:rPr>
              <a:t>有明顯</a:t>
            </a:r>
            <a:r>
              <a:rPr lang="zh-TW" altLang="en-US" sz="2000" dirty="0">
                <a:solidFill>
                  <a:srgbClr val="FF0000"/>
                </a:solidFill>
              </a:rPr>
              <a:t>的不同</a:t>
            </a:r>
            <a:r>
              <a:rPr lang="zh-TW" altLang="en-US" sz="2000" dirty="0"/>
              <a:t>。</a:t>
            </a:r>
            <a:r>
              <a:rPr lang="zh-TW" altLang="en-US" sz="2000" dirty="0">
                <a:solidFill>
                  <a:srgbClr val="FF0000"/>
                </a:solidFill>
              </a:rPr>
              <a:t>分群的機器學習演算法稱為非監督式學習</a:t>
            </a:r>
            <a:r>
              <a:rPr lang="zh-TW" altLang="en-US" sz="2000" dirty="0"/>
              <a:t>。 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684" y="2782957"/>
            <a:ext cx="7515923" cy="343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71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支持向量機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234862"/>
            <a:ext cx="10515600" cy="45975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支持向量機（</a:t>
            </a:r>
            <a:r>
              <a:rPr lang="en-US" altLang="zh-TW" dirty="0"/>
              <a:t>support vector machine</a:t>
            </a:r>
            <a:r>
              <a:rPr lang="zh-TW" altLang="en-US" dirty="0"/>
              <a:t>，簡稱為 </a:t>
            </a:r>
            <a:r>
              <a:rPr lang="en-US" altLang="zh-TW" dirty="0"/>
              <a:t>SVM</a:t>
            </a:r>
            <a:r>
              <a:rPr lang="zh-TW" altLang="en-US" dirty="0"/>
              <a:t>）是機器學習領域中分類</a:t>
            </a:r>
            <a:r>
              <a:rPr lang="zh-TW" altLang="en-US" dirty="0" smtClean="0"/>
              <a:t>演算法的</a:t>
            </a:r>
            <a:r>
              <a:rPr lang="zh-TW" altLang="en-US" dirty="0"/>
              <a:t>一種。以兩個特徵為例，兩個維度會形成一個平面，此時可用一條直線，也就是</a:t>
            </a:r>
            <a:r>
              <a:rPr lang="zh-TW" altLang="en-US" dirty="0" smtClean="0"/>
              <a:t>線性分類</a:t>
            </a:r>
            <a:r>
              <a:rPr lang="zh-TW" altLang="en-US" dirty="0"/>
              <a:t>器，來區分為兩個類別。支持向量機的概念可以想像成這條線的寬帶同時平行向外延伸，直到分別碰到兩個分類的第一個點為止。這個線性分類器可以移動，也可以</a:t>
            </a:r>
            <a:r>
              <a:rPr lang="zh-TW" altLang="en-US" dirty="0" smtClean="0"/>
              <a:t>變換斜率</a:t>
            </a:r>
            <a:r>
              <a:rPr lang="zh-TW" altLang="en-US" dirty="0"/>
              <a:t>，藉此來找出最大寬度的寬帶。找到兩個分類中距離分類線最近的點之後，</a:t>
            </a:r>
            <a:r>
              <a:rPr lang="zh-TW" altLang="en-US" dirty="0">
                <a:solidFill>
                  <a:srgbClr val="FF0000"/>
                </a:solidFill>
              </a:rPr>
              <a:t>這個</a:t>
            </a:r>
            <a:r>
              <a:rPr lang="zh-TW" altLang="en-US" dirty="0" smtClean="0">
                <a:solidFill>
                  <a:srgbClr val="FF0000"/>
                </a:solidFill>
              </a:rPr>
              <a:t>點到</a:t>
            </a:r>
            <a:r>
              <a:rPr lang="zh-TW" altLang="en-US" dirty="0">
                <a:solidFill>
                  <a:srgbClr val="FF0000"/>
                </a:solidFill>
              </a:rPr>
              <a:t>分類線的距離可以用向量來表示，也就是支持向量（</a:t>
            </a:r>
            <a:r>
              <a:rPr lang="en-US" altLang="zh-TW" dirty="0">
                <a:solidFill>
                  <a:srgbClr val="FF0000"/>
                </a:solidFill>
              </a:rPr>
              <a:t>support vector</a:t>
            </a:r>
            <a:r>
              <a:rPr lang="zh-TW" altLang="en-US" dirty="0">
                <a:solidFill>
                  <a:srgbClr val="FF0000"/>
                </a:solidFill>
              </a:rPr>
              <a:t>）。由於要找出</a:t>
            </a:r>
            <a:r>
              <a:rPr lang="zh-TW" altLang="en-US" dirty="0" smtClean="0">
                <a:solidFill>
                  <a:srgbClr val="FF0000"/>
                </a:solidFill>
              </a:rPr>
              <a:t>最大</a:t>
            </a:r>
            <a:r>
              <a:rPr lang="zh-TW" altLang="en-US" dirty="0">
                <a:solidFill>
                  <a:srgbClr val="FF0000"/>
                </a:solidFill>
              </a:rPr>
              <a:t>的寬度，所以這個向量稱為最大的支持向量，而這個線性分類器就稱為支持向量機。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12" y="4292047"/>
            <a:ext cx="2852622" cy="20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93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線性分類器與非線性分類器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線性分類器是二維平面空間中的一條直線（</a:t>
            </a:r>
            <a:r>
              <a:rPr lang="en-US" altLang="zh-TW" dirty="0"/>
              <a:t>y = ax + b</a:t>
            </a:r>
            <a:r>
              <a:rPr lang="zh-TW" altLang="en-US" dirty="0"/>
              <a:t>），或是三維立體空間中的</a:t>
            </a:r>
            <a:r>
              <a:rPr lang="zh-TW" altLang="en-US" dirty="0" smtClean="0"/>
              <a:t>一個</a:t>
            </a:r>
            <a:r>
              <a:rPr lang="zh-TW" altLang="en-US" dirty="0"/>
              <a:t>平面；</a:t>
            </a:r>
            <a:r>
              <a:rPr lang="zh-TW" altLang="en-US" dirty="0">
                <a:solidFill>
                  <a:srgbClr val="FF0000"/>
                </a:solidFill>
              </a:rPr>
              <a:t>非線性分類器則是二維平面空間中的一條曲線，或是三維立體空間中的一個</a:t>
            </a:r>
            <a:r>
              <a:rPr lang="zh-TW" altLang="en-US" dirty="0" smtClean="0">
                <a:solidFill>
                  <a:srgbClr val="FF0000"/>
                </a:solidFill>
              </a:rPr>
              <a:t>曲面</a:t>
            </a:r>
            <a:r>
              <a:rPr lang="zh-TW" altLang="en-US" dirty="0"/>
              <a:t>。假設像圖 </a:t>
            </a:r>
            <a:r>
              <a:rPr lang="en-US" altLang="zh-TW" dirty="0"/>
              <a:t>1-17 </a:t>
            </a:r>
            <a:r>
              <a:rPr lang="zh-TW" altLang="en-US" dirty="0"/>
              <a:t>的資料一樣，這時候就需要</a:t>
            </a:r>
            <a:r>
              <a:rPr lang="zh-TW" altLang="en-US" dirty="0">
                <a:solidFill>
                  <a:srgbClr val="FF0000"/>
                </a:solidFill>
              </a:rPr>
              <a:t>非線性分類器（</a:t>
            </a:r>
            <a:r>
              <a:rPr lang="en-US" altLang="zh-TW" dirty="0">
                <a:solidFill>
                  <a:srgbClr val="FF0000"/>
                </a:solidFill>
              </a:rPr>
              <a:t>nonlinear classifier</a:t>
            </a:r>
            <a:r>
              <a:rPr lang="zh-TW" altLang="en-US" dirty="0">
                <a:solidFill>
                  <a:srgbClr val="FF0000"/>
                </a:solidFill>
              </a:rPr>
              <a:t>）</a:t>
            </a:r>
            <a:r>
              <a:rPr lang="zh-TW" altLang="en-US" dirty="0"/>
              <a:t>。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57" y="3048001"/>
            <a:ext cx="6082103" cy="30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5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核函數（</a:t>
            </a:r>
            <a:r>
              <a:rPr lang="en-US" altLang="zh-TW" b="0" dirty="0"/>
              <a:t>kernel function</a:t>
            </a:r>
            <a:r>
              <a:rPr lang="zh-TW" altLang="en-US" b="0" dirty="0"/>
              <a:t>）</a:t>
            </a:r>
            <a:r>
              <a:rPr lang="en-US" altLang="zh-TW" dirty="0"/>
              <a:t>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支持向量機的分類函數稱為核函數（</a:t>
            </a:r>
            <a:r>
              <a:rPr lang="en-US" altLang="zh-TW" dirty="0">
                <a:solidFill>
                  <a:srgbClr val="FF0000"/>
                </a:solidFill>
              </a:rPr>
              <a:t>kernel function</a:t>
            </a:r>
            <a:r>
              <a:rPr lang="zh-TW" altLang="en-US" dirty="0">
                <a:solidFill>
                  <a:srgbClr val="FF0000"/>
                </a:solidFill>
              </a:rPr>
              <a:t>），核函數可以是線性的，也</a:t>
            </a:r>
            <a:r>
              <a:rPr lang="zh-TW" altLang="en-US" dirty="0" smtClean="0">
                <a:solidFill>
                  <a:srgbClr val="FF0000"/>
                </a:solidFill>
              </a:rPr>
              <a:t>可以</a:t>
            </a:r>
            <a:r>
              <a:rPr lang="zh-TW" altLang="en-US" dirty="0">
                <a:solidFill>
                  <a:srgbClr val="FF0000"/>
                </a:solidFill>
              </a:rPr>
              <a:t>經由數學函數的轉換變成非線性函數</a:t>
            </a:r>
            <a:r>
              <a:rPr lang="zh-TW" altLang="en-US" dirty="0"/>
              <a:t>，這也是支持向量機比其他分類方法更為高明</a:t>
            </a:r>
            <a:r>
              <a:rPr lang="zh-TW" altLang="en-US" dirty="0" smtClean="0"/>
              <a:t>的地方</a:t>
            </a:r>
            <a:r>
              <a:rPr lang="zh-TW" altLang="en-US" dirty="0"/>
              <a:t>。當需要分類的資料特徵越多、維度越高的時候，</a:t>
            </a:r>
            <a:r>
              <a:rPr lang="zh-TW" altLang="en-US" dirty="0">
                <a:solidFill>
                  <a:srgbClr val="FF0000"/>
                </a:solidFill>
              </a:rPr>
              <a:t>支持向量機可以透過核函數的</a:t>
            </a:r>
            <a:r>
              <a:rPr lang="zh-TW" altLang="en-US" dirty="0" smtClean="0">
                <a:solidFill>
                  <a:srgbClr val="FF0000"/>
                </a:solidFill>
              </a:rPr>
              <a:t>轉換</a:t>
            </a:r>
            <a:r>
              <a:rPr lang="zh-TW" altLang="en-US" dirty="0">
                <a:solidFill>
                  <a:srgbClr val="FF0000"/>
                </a:solidFill>
              </a:rPr>
              <a:t>，簡化分類的困難度</a:t>
            </a:r>
            <a:r>
              <a:rPr lang="zh-TW" altLang="en-US" dirty="0"/>
              <a:t>，加上實際應用的效果很不錯，所以支持向量機已經是</a:t>
            </a:r>
            <a:r>
              <a:rPr lang="zh-TW" altLang="en-US" dirty="0" smtClean="0"/>
              <a:t>機器學習領域</a:t>
            </a:r>
            <a:r>
              <a:rPr lang="zh-TW" altLang="en-US" dirty="0"/>
              <a:t>中非常熱門的一種分類演算法。利用核函數的變化，可以達成需要的分類效果，</a:t>
            </a:r>
            <a:r>
              <a:rPr lang="zh-TW" altLang="en-US" dirty="0" smtClean="0"/>
              <a:t>如圖 </a:t>
            </a:r>
            <a:r>
              <a:rPr lang="en-US" altLang="zh-TW" dirty="0"/>
              <a:t>1-18 </a:t>
            </a:r>
            <a:r>
              <a:rPr lang="zh-TW" altLang="en-US" dirty="0"/>
              <a:t>所示。 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37" y="3617844"/>
            <a:ext cx="5170416" cy="263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8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決策樹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1695" y="1274618"/>
            <a:ext cx="10515600" cy="4597545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前面那個進行田徑校隊選拔的班級，如果要對這個班級進行分類，可以怎麼</a:t>
            </a:r>
            <a:r>
              <a:rPr lang="zh-TW" altLang="en-US" sz="1800" dirty="0" smtClean="0"/>
              <a:t>分呢</a:t>
            </a:r>
            <a:r>
              <a:rPr lang="zh-TW" altLang="en-US" sz="1800" dirty="0"/>
              <a:t>？首先，可以</a:t>
            </a:r>
            <a:r>
              <a:rPr lang="zh-TW" altLang="en-US" sz="1800" dirty="0">
                <a:solidFill>
                  <a:srgbClr val="FF0000"/>
                </a:solidFill>
              </a:rPr>
              <a:t>依照性別分為男生和女生</a:t>
            </a:r>
            <a:r>
              <a:rPr lang="zh-TW" altLang="en-US" sz="1800" dirty="0"/>
              <a:t>，再</a:t>
            </a:r>
            <a:r>
              <a:rPr lang="zh-TW" altLang="en-US" sz="1800" dirty="0">
                <a:solidFill>
                  <a:srgbClr val="FF0000"/>
                </a:solidFill>
              </a:rPr>
              <a:t>分別根據是否有通過跑步測驗的結果</a:t>
            </a:r>
            <a:r>
              <a:rPr lang="zh-TW" altLang="en-US" sz="1800" dirty="0"/>
              <a:t>，</a:t>
            </a:r>
            <a:r>
              <a:rPr lang="zh-TW" altLang="en-US" sz="1800" dirty="0" smtClean="0"/>
              <a:t>繼續</a:t>
            </a:r>
            <a:r>
              <a:rPr lang="zh-TW" altLang="en-US" sz="1800" dirty="0">
                <a:solidFill>
                  <a:srgbClr val="FF0000"/>
                </a:solidFill>
              </a:rPr>
              <a:t>分為通過測驗的和未通過測驗的</a:t>
            </a:r>
            <a:r>
              <a:rPr lang="zh-TW" altLang="en-US" sz="1800" dirty="0"/>
              <a:t>。如果要再分類，還可以針對通過測驗的同學，</a:t>
            </a:r>
            <a:r>
              <a:rPr lang="zh-TW" altLang="en-US" sz="1800" dirty="0" smtClean="0">
                <a:solidFill>
                  <a:srgbClr val="FF0000"/>
                </a:solidFill>
              </a:rPr>
              <a:t>依照專長</a:t>
            </a:r>
            <a:r>
              <a:rPr lang="zh-TW" altLang="en-US" sz="1800" dirty="0">
                <a:solidFill>
                  <a:srgbClr val="FF0000"/>
                </a:solidFill>
              </a:rPr>
              <a:t>在田賽或徑賽繼續分類。</a:t>
            </a:r>
            <a:r>
              <a:rPr lang="zh-TW" altLang="en-US" sz="1800" dirty="0"/>
              <a:t>這個班級同學的分類可以用</a:t>
            </a:r>
            <a:r>
              <a:rPr lang="zh-TW" altLang="en-US" sz="1800" dirty="0">
                <a:solidFill>
                  <a:srgbClr val="FF0000"/>
                </a:solidFill>
              </a:rPr>
              <a:t>二元樹（</a:t>
            </a:r>
            <a:r>
              <a:rPr lang="en-US" altLang="zh-TW" sz="1800" dirty="0">
                <a:solidFill>
                  <a:srgbClr val="FF0000"/>
                </a:solidFill>
              </a:rPr>
              <a:t>binary tree</a:t>
            </a:r>
            <a:r>
              <a:rPr lang="zh-TW" altLang="en-US" sz="1800" dirty="0">
                <a:solidFill>
                  <a:srgbClr val="FF0000"/>
                </a:solidFill>
              </a:rPr>
              <a:t>）</a:t>
            </a:r>
            <a:r>
              <a:rPr lang="zh-TW" altLang="en-US" sz="1800" dirty="0"/>
              <a:t>的方式畫出來</a:t>
            </a:r>
            <a:r>
              <a:rPr lang="zh-TW" altLang="en-US" sz="1800" dirty="0">
                <a:solidFill>
                  <a:srgbClr val="FF0000"/>
                </a:solidFill>
              </a:rPr>
              <a:t>。</a:t>
            </a:r>
            <a:r>
              <a:rPr lang="zh-TW" altLang="en-US" sz="1800" dirty="0"/>
              <a:t>樹（</a:t>
            </a:r>
            <a:r>
              <a:rPr lang="en-US" altLang="zh-TW" sz="1800" dirty="0"/>
              <a:t>tree</a:t>
            </a:r>
            <a:r>
              <a:rPr lang="zh-TW" altLang="en-US" sz="1800" dirty="0"/>
              <a:t>）是電腦科學中一種資料儲存的方式，它除了可以有效率地儲存，在搜尋資料時也可以加快資料搜尋的速度。圖 </a:t>
            </a:r>
            <a:r>
              <a:rPr lang="en-US" altLang="zh-TW" sz="1800" dirty="0"/>
              <a:t>1-19 </a:t>
            </a:r>
            <a:r>
              <a:rPr lang="zh-TW" altLang="en-US" sz="1800" dirty="0"/>
              <a:t>是一棵電腦科學中的樹，圖中 </a:t>
            </a:r>
            <a:r>
              <a:rPr lang="en-US" altLang="zh-TW" sz="1800" dirty="0"/>
              <a:t>A</a:t>
            </a:r>
            <a:r>
              <a:rPr lang="zh-TW" altLang="en-US" sz="1800" dirty="0"/>
              <a:t>、</a:t>
            </a:r>
            <a:r>
              <a:rPr lang="en-US" altLang="zh-TW" sz="1800" dirty="0"/>
              <a:t>B</a:t>
            </a:r>
            <a:r>
              <a:rPr lang="zh-TW" altLang="en-US" sz="1800" dirty="0"/>
              <a:t>、</a:t>
            </a:r>
            <a:r>
              <a:rPr lang="en-US" altLang="zh-TW" sz="1800" dirty="0"/>
              <a:t>C</a:t>
            </a:r>
            <a:r>
              <a:rPr lang="zh-TW" altLang="en-US" sz="1800" dirty="0"/>
              <a:t>、⋯⋯稱為</a:t>
            </a:r>
            <a:r>
              <a:rPr lang="zh-TW" altLang="en-US" sz="1800" dirty="0">
                <a:solidFill>
                  <a:srgbClr val="FF0000"/>
                </a:solidFill>
              </a:rPr>
              <a:t>節點（</a:t>
            </a:r>
            <a:r>
              <a:rPr lang="en-US" altLang="zh-TW" sz="1800" dirty="0">
                <a:solidFill>
                  <a:srgbClr val="FF0000"/>
                </a:solidFill>
              </a:rPr>
              <a:t>node</a:t>
            </a:r>
            <a:r>
              <a:rPr lang="zh-TW" altLang="en-US" sz="1800" dirty="0">
                <a:solidFill>
                  <a:srgbClr val="FF0000"/>
                </a:solidFill>
              </a:rPr>
              <a:t>），</a:t>
            </a:r>
            <a:r>
              <a:rPr lang="en-US" altLang="zh-TW" sz="1800" dirty="0"/>
              <a:t>A</a:t>
            </a:r>
            <a:r>
              <a:rPr lang="zh-TW" altLang="en-US" sz="1800" dirty="0"/>
              <a:t>為這棵樹最起始的節點，稱為</a:t>
            </a:r>
            <a:r>
              <a:rPr lang="zh-TW" altLang="en-US" sz="1800" dirty="0">
                <a:solidFill>
                  <a:srgbClr val="FF0000"/>
                </a:solidFill>
              </a:rPr>
              <a:t>根節點（</a:t>
            </a:r>
            <a:r>
              <a:rPr lang="en-US" altLang="zh-TW" sz="1800" dirty="0">
                <a:solidFill>
                  <a:srgbClr val="FF0000"/>
                </a:solidFill>
              </a:rPr>
              <a:t>root</a:t>
            </a:r>
            <a:r>
              <a:rPr lang="zh-TW" altLang="en-US" sz="1800" dirty="0">
                <a:solidFill>
                  <a:srgbClr val="FF0000"/>
                </a:solidFill>
              </a:rPr>
              <a:t>）。</a:t>
            </a:r>
            <a:r>
              <a:rPr lang="zh-TW" altLang="en-US" sz="1800" dirty="0"/>
              <a:t>如果樹的每個節點</a:t>
            </a:r>
            <a:r>
              <a:rPr lang="zh-TW" altLang="en-US" sz="1800" dirty="0">
                <a:solidFill>
                  <a:srgbClr val="FF0000"/>
                </a:solidFill>
              </a:rPr>
              <a:t>只有兩支以下的分支時稱為二元樹</a:t>
            </a:r>
            <a:r>
              <a:rPr lang="zh-TW" altLang="en-US" sz="1800" dirty="0"/>
              <a:t>，</a:t>
            </a:r>
            <a:r>
              <a:rPr lang="zh-TW" altLang="en-US" sz="1800" dirty="0">
                <a:solidFill>
                  <a:srgbClr val="FF0000"/>
                </a:solidFill>
              </a:rPr>
              <a:t>分支的數量超過兩個則稱為多元樹（</a:t>
            </a:r>
            <a:r>
              <a:rPr lang="en-US" altLang="zh-TW" sz="1800" dirty="0">
                <a:solidFill>
                  <a:srgbClr val="FF0000"/>
                </a:solidFill>
              </a:rPr>
              <a:t>N-</a:t>
            </a:r>
            <a:r>
              <a:rPr lang="en-US" altLang="zh-TW" sz="1800" dirty="0" err="1">
                <a:solidFill>
                  <a:srgbClr val="FF0000"/>
                </a:solidFill>
              </a:rPr>
              <a:t>ary</a:t>
            </a:r>
            <a:r>
              <a:rPr lang="en-US" altLang="zh-TW" sz="1800" dirty="0">
                <a:solidFill>
                  <a:srgbClr val="FF0000"/>
                </a:solidFill>
              </a:rPr>
              <a:t> tree</a:t>
            </a:r>
            <a:r>
              <a:rPr lang="zh-TW" altLang="en-US" sz="1800" dirty="0">
                <a:solidFill>
                  <a:srgbClr val="FF0000"/>
                </a:solidFill>
              </a:rPr>
              <a:t>）。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154" y="3246781"/>
            <a:ext cx="7506941" cy="285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05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資訊獲利（</a:t>
            </a:r>
            <a:r>
              <a:rPr lang="en-US" altLang="zh-TW" dirty="0"/>
              <a:t>information gain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要用</a:t>
            </a:r>
            <a:r>
              <a:rPr lang="zh-TW" altLang="en-US" dirty="0">
                <a:solidFill>
                  <a:srgbClr val="FF0000"/>
                </a:solidFill>
              </a:rPr>
              <a:t>哪一種特徵進行分類的原則</a:t>
            </a:r>
            <a:r>
              <a:rPr lang="zh-TW" altLang="en-US" dirty="0"/>
              <a:t>在於</a:t>
            </a:r>
            <a:r>
              <a:rPr lang="zh-TW" altLang="en-US" dirty="0">
                <a:solidFill>
                  <a:srgbClr val="FF0000"/>
                </a:solidFill>
              </a:rPr>
              <a:t>使用何種特徵做分類得出的整體正確率</a:t>
            </a:r>
            <a:r>
              <a:rPr lang="zh-TW" altLang="en-US" dirty="0" smtClean="0">
                <a:solidFill>
                  <a:srgbClr val="FF0000"/>
                </a:solidFill>
              </a:rPr>
              <a:t>比較高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這叫做資訊獲利（</a:t>
            </a:r>
            <a:r>
              <a:rPr lang="en-US" altLang="zh-TW" dirty="0">
                <a:solidFill>
                  <a:srgbClr val="FF0000"/>
                </a:solidFill>
              </a:rPr>
              <a:t>information gain</a:t>
            </a:r>
            <a:r>
              <a:rPr lang="zh-TW" altLang="en-US" dirty="0">
                <a:solidFill>
                  <a:srgbClr val="FF0000"/>
                </a:solidFill>
              </a:rPr>
              <a:t>）。</a:t>
            </a:r>
            <a:r>
              <a:rPr lang="zh-TW" altLang="en-US" dirty="0"/>
              <a:t>由於無法一次就得出整體的預測正確率，</a:t>
            </a:r>
            <a:r>
              <a:rPr lang="zh-TW" altLang="en-US" dirty="0" smtClean="0"/>
              <a:t>所以決策</a:t>
            </a:r>
            <a:r>
              <a:rPr lang="zh-TW" altLang="en-US" dirty="0"/>
              <a:t>樹的規則需要花很多時間進行比較。透過程式，</a:t>
            </a:r>
            <a:r>
              <a:rPr lang="zh-TW" altLang="en-US" dirty="0">
                <a:solidFill>
                  <a:srgbClr val="FF0000"/>
                </a:solidFill>
              </a:rPr>
              <a:t>決策樹演算法經由持續不斷的</a:t>
            </a:r>
            <a:r>
              <a:rPr lang="zh-TW" altLang="en-US" dirty="0" smtClean="0">
                <a:solidFill>
                  <a:srgbClr val="FF0000"/>
                </a:solidFill>
              </a:rPr>
              <a:t>迭代（</a:t>
            </a:r>
            <a:r>
              <a:rPr lang="en-US" altLang="zh-TW" dirty="0">
                <a:solidFill>
                  <a:srgbClr val="FF0000"/>
                </a:solidFill>
              </a:rPr>
              <a:t>iteration</a:t>
            </a:r>
            <a:r>
              <a:rPr lang="zh-TW" altLang="en-US" dirty="0">
                <a:solidFill>
                  <a:srgbClr val="FF0000"/>
                </a:solidFill>
              </a:rPr>
              <a:t>）試驗，測試每一個規則算出的正確率，才能得到一個整體正確率最高的結果</a:t>
            </a:r>
            <a:r>
              <a:rPr lang="zh-TW" altLang="en-US" dirty="0" smtClean="0"/>
              <a:t>。以</a:t>
            </a:r>
            <a:r>
              <a:rPr lang="zh-TW" altLang="en-US" dirty="0"/>
              <a:t>決策樹的方法計算披薩外送店的顧客評價滿意度，可以得到圖 </a:t>
            </a:r>
            <a:r>
              <a:rPr lang="en-US" altLang="zh-TW" dirty="0"/>
              <a:t>1-21 </a:t>
            </a:r>
            <a:r>
              <a:rPr lang="zh-TW" altLang="en-US" dirty="0"/>
              <a:t>的結果。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292" y="3632462"/>
            <a:ext cx="3260115" cy="2891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KNN(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1800" dirty="0" smtClean="0"/>
                  <a:t>KNN </a:t>
                </a:r>
                <a:r>
                  <a:rPr lang="zh-TW" altLang="en-US" sz="1800" dirty="0"/>
                  <a:t>的全名是 </a:t>
                </a:r>
                <a:r>
                  <a:rPr lang="en-US" altLang="zh-TW" sz="1800" dirty="0">
                    <a:solidFill>
                      <a:srgbClr val="FF0000"/>
                    </a:solidFill>
                  </a:rPr>
                  <a:t>K-Nearest Neighbor</a:t>
                </a:r>
                <a:r>
                  <a:rPr lang="zh-TW" altLang="en-US" sz="1800" dirty="0">
                    <a:solidFill>
                      <a:srgbClr val="FF0000"/>
                    </a:solidFill>
                  </a:rPr>
                  <a:t>，中文稱為「</a:t>
                </a:r>
                <a:r>
                  <a:rPr lang="en-US" altLang="zh-TW" sz="1800" dirty="0">
                    <a:solidFill>
                      <a:srgbClr val="FF0000"/>
                    </a:solidFill>
                  </a:rPr>
                  <a:t>K </a:t>
                </a:r>
                <a:r>
                  <a:rPr lang="zh-TW" altLang="en-US" sz="1800" dirty="0">
                    <a:solidFill>
                      <a:srgbClr val="FF0000"/>
                    </a:solidFill>
                  </a:rPr>
                  <a:t>最近鄰居法」，是監督式</a:t>
                </a:r>
                <a:r>
                  <a:rPr lang="zh-TW" altLang="en-US" sz="1800" dirty="0" smtClean="0">
                    <a:solidFill>
                      <a:srgbClr val="FF0000"/>
                    </a:solidFill>
                  </a:rPr>
                  <a:t>機器學習</a:t>
                </a:r>
                <a:r>
                  <a:rPr lang="zh-TW" altLang="en-US" sz="1800" dirty="0">
                    <a:solidFill>
                      <a:srgbClr val="FF0000"/>
                    </a:solidFill>
                  </a:rPr>
                  <a:t>中分類演算法的</a:t>
                </a:r>
                <a:r>
                  <a:rPr lang="zh-TW" altLang="en-US" sz="1800" dirty="0" smtClean="0">
                    <a:solidFill>
                      <a:srgbClr val="FF0000"/>
                    </a:solidFill>
                  </a:rPr>
                  <a:t>一種</a:t>
                </a:r>
                <a:r>
                  <a:rPr lang="en-US" altLang="zh-TW" sz="1800" dirty="0" smtClean="0">
                    <a:solidFill>
                      <a:srgbClr val="FF0000"/>
                    </a:solidFill>
                  </a:rPr>
                  <a:t>(</a:t>
                </a:r>
                <a:r>
                  <a:rPr lang="zh-TW" altLang="en-US" sz="1800" dirty="0" smtClean="0">
                    <a:solidFill>
                      <a:srgbClr val="0070C0"/>
                    </a:solidFill>
                  </a:rPr>
                  <a:t>註：</a:t>
                </a:r>
                <a:r>
                  <a:rPr lang="en-US" altLang="zh-TW" sz="1800" dirty="0" smtClean="0">
                    <a:solidFill>
                      <a:srgbClr val="0070C0"/>
                    </a:solidFill>
                  </a:rPr>
                  <a:t>K-means clustering</a:t>
                </a:r>
                <a:r>
                  <a:rPr lang="zh-TW" altLang="en-US" sz="1800" dirty="0" smtClean="0">
                    <a:solidFill>
                      <a:srgbClr val="0070C0"/>
                    </a:solidFill>
                  </a:rPr>
                  <a:t>是非</a:t>
                </a:r>
                <a:r>
                  <a:rPr lang="zh-TW" altLang="en-US" sz="1800" dirty="0">
                    <a:solidFill>
                      <a:srgbClr val="0070C0"/>
                    </a:solidFill>
                  </a:rPr>
                  <a:t>監督式</a:t>
                </a:r>
                <a:r>
                  <a:rPr lang="zh-TW" altLang="en-US" sz="1800" dirty="0" smtClean="0">
                    <a:solidFill>
                      <a:srgbClr val="0070C0"/>
                    </a:solidFill>
                  </a:rPr>
                  <a:t>機器學習，同學不要混淆</a:t>
                </a:r>
                <a:r>
                  <a:rPr lang="en-US" altLang="zh-TW" sz="1800" dirty="0" smtClean="0">
                    <a:solidFill>
                      <a:srgbClr val="FF0000"/>
                    </a:solidFill>
                  </a:rPr>
                  <a:t>)</a:t>
                </a:r>
                <a:r>
                  <a:rPr lang="zh-TW" altLang="en-US" sz="1800" dirty="0" smtClean="0">
                    <a:solidFill>
                      <a:srgbClr val="FF0000"/>
                    </a:solidFill>
                  </a:rPr>
                  <a:t>。</a:t>
                </a:r>
                <a:r>
                  <a:rPr lang="en-US" altLang="zh-TW" sz="1800" dirty="0">
                    <a:solidFill>
                      <a:srgbClr val="FF0000"/>
                    </a:solidFill>
                  </a:rPr>
                  <a:t>KNN </a:t>
                </a:r>
                <a:r>
                  <a:rPr lang="zh-TW" altLang="en-US" sz="1800" dirty="0">
                    <a:solidFill>
                      <a:srgbClr val="FF0000"/>
                    </a:solidFill>
                  </a:rPr>
                  <a:t>的主要概念是利用樣本點跟樣本點之間特徵的距離</a:t>
                </a:r>
                <a:r>
                  <a:rPr lang="zh-TW" altLang="en-US" sz="1800" dirty="0" smtClean="0">
                    <a:solidFill>
                      <a:srgbClr val="FF0000"/>
                    </a:solidFill>
                  </a:rPr>
                  <a:t>遠近</a:t>
                </a:r>
                <a:r>
                  <a:rPr lang="zh-TW" altLang="en-US" sz="1800" dirty="0">
                    <a:solidFill>
                      <a:srgbClr val="FF0000"/>
                    </a:solidFill>
                  </a:rPr>
                  <a:t>，去判斷新的資料比較像哪一類</a:t>
                </a:r>
                <a:r>
                  <a:rPr lang="zh-TW" altLang="en-US" sz="1800" dirty="0"/>
                  <a:t>。</a:t>
                </a:r>
                <a:r>
                  <a:rPr lang="en-US" altLang="zh-TW" sz="1800" dirty="0"/>
                  <a:t>KNN </a:t>
                </a:r>
                <a:r>
                  <a:rPr lang="zh-TW" altLang="en-US" sz="1800" dirty="0"/>
                  <a:t>中的 </a:t>
                </a:r>
                <a:r>
                  <a:rPr lang="en-US" altLang="zh-TW" sz="1800" dirty="0"/>
                  <a:t>k </a:t>
                </a:r>
                <a:r>
                  <a:rPr lang="zh-TW" altLang="en-US" sz="1800" dirty="0"/>
                  <a:t>值就是計算有幾個最接近的鄰居。以表 </a:t>
                </a:r>
                <a:r>
                  <a:rPr lang="en-US" altLang="zh-TW" sz="1800" dirty="0"/>
                  <a:t>1-1 </a:t>
                </a:r>
                <a:r>
                  <a:rPr lang="zh-TW" altLang="en-US" sz="1800" dirty="0"/>
                  <a:t>披薩外送店的顧客評價滿意度為例，以烤箱溫度與烤箱濕度為特徵作</a:t>
                </a:r>
                <a:r>
                  <a:rPr lang="zh-TW" altLang="en-US" sz="1800" dirty="0" smtClean="0"/>
                  <a:t>分布圖</a:t>
                </a:r>
                <a:r>
                  <a:rPr lang="zh-TW" altLang="en-US" sz="1800" dirty="0"/>
                  <a:t>，進行 </a:t>
                </a:r>
                <a:r>
                  <a:rPr lang="en-US" altLang="zh-TW" sz="1800" dirty="0"/>
                  <a:t>KNN </a:t>
                </a:r>
                <a:r>
                  <a:rPr lang="zh-TW" altLang="en-US" sz="1800" dirty="0"/>
                  <a:t>的範例推演。在圖 </a:t>
                </a:r>
                <a:r>
                  <a:rPr lang="en-US" altLang="zh-TW" sz="1800" dirty="0"/>
                  <a:t>1-22 </a:t>
                </a:r>
                <a:r>
                  <a:rPr lang="zh-TW" altLang="en-US" sz="1800" dirty="0"/>
                  <a:t>中，</a:t>
                </a:r>
                <a:r>
                  <a:rPr lang="en-US" altLang="zh-TW" sz="1800" dirty="0"/>
                  <a:t>k </a:t>
                </a:r>
                <a:r>
                  <a:rPr lang="zh-TW" altLang="en-US" sz="1800" dirty="0"/>
                  <a:t>值設定為 </a:t>
                </a:r>
                <a:r>
                  <a:rPr lang="en-US" altLang="zh-TW" sz="1800" dirty="0"/>
                  <a:t>2</a:t>
                </a:r>
                <a:r>
                  <a:rPr lang="zh-TW" altLang="en-US" sz="1800" dirty="0"/>
                  <a:t>，也就是要找最靠近目標</a:t>
                </a:r>
                <a:r>
                  <a:rPr lang="zh-TW" altLang="en-US" sz="1800" dirty="0" smtClean="0"/>
                  <a:t>編號</a:t>
                </a:r>
                <a:r>
                  <a:rPr lang="en-US" altLang="zh-TW" sz="1800" dirty="0" smtClean="0"/>
                  <a:t>7</a:t>
                </a:r>
                <a:r>
                  <a:rPr lang="zh-TW" altLang="en-US" sz="1800" dirty="0" smtClean="0"/>
                  <a:t>的</a:t>
                </a:r>
                <a:r>
                  <a:rPr lang="zh-TW" altLang="en-US" sz="1800" dirty="0"/>
                  <a:t>兩個點（兩個最近的鄰居），分別得到</a:t>
                </a:r>
                <a:r>
                  <a:rPr lang="zh-TW" altLang="en-US" sz="1800" dirty="0" smtClean="0"/>
                  <a:t>編號</a:t>
                </a:r>
                <a:r>
                  <a:rPr lang="en-US" altLang="zh-TW" sz="1800" dirty="0" smtClean="0"/>
                  <a:t>2</a:t>
                </a:r>
                <a:r>
                  <a:rPr lang="zh-TW" altLang="en-US" sz="1800" dirty="0" smtClean="0"/>
                  <a:t>和編號</a:t>
                </a:r>
                <a:r>
                  <a:rPr lang="en-US" altLang="zh-TW" sz="1800" dirty="0" smtClean="0"/>
                  <a:t>6</a:t>
                </a:r>
                <a:r>
                  <a:rPr lang="zh-TW" altLang="en-US" sz="1800" dirty="0" smtClean="0"/>
                  <a:t>。編號</a:t>
                </a:r>
                <a:r>
                  <a:rPr lang="en-US" altLang="zh-TW" sz="1800" dirty="0" smtClean="0"/>
                  <a:t>7</a:t>
                </a:r>
                <a:r>
                  <a:rPr lang="zh-TW" altLang="en-US" sz="1800" dirty="0" smtClean="0"/>
                  <a:t>和編號</a:t>
                </a:r>
                <a:r>
                  <a:rPr lang="en-US" altLang="zh-TW" sz="1800" dirty="0" smtClean="0"/>
                  <a:t>2</a:t>
                </a:r>
                <a:r>
                  <a:rPr lang="zh-TW" altLang="en-US" sz="1800" dirty="0" smtClean="0"/>
                  <a:t>的</a:t>
                </a:r>
                <a:r>
                  <a:rPr lang="zh-TW" altLang="en-US" sz="1800" dirty="0"/>
                  <a:t>距離</a:t>
                </a:r>
                <a:r>
                  <a:rPr lang="zh-TW" altLang="en-US" sz="1800" dirty="0" smtClean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27</m:t>
                        </m:r>
                      </m:sub>
                    </m:sSub>
                    <m:r>
                      <a:rPr lang="en-US" altLang="zh-TW" sz="1800" b="0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TW" sz="1800" dirty="0" smtClean="0"/>
                  <a:t> </a:t>
                </a:r>
                <a:r>
                  <a:rPr lang="zh-TW" altLang="en-US" sz="1800" dirty="0"/>
                  <a:t>，</a:t>
                </a:r>
                <a:r>
                  <a:rPr lang="zh-TW" altLang="en-US" sz="1800" dirty="0" smtClean="0"/>
                  <a:t>編號</a:t>
                </a:r>
                <a:r>
                  <a:rPr lang="en-US" altLang="zh-TW" sz="1800" dirty="0" smtClean="0"/>
                  <a:t>7</a:t>
                </a:r>
                <a:r>
                  <a:rPr lang="zh-TW" altLang="en-US" sz="1800" dirty="0" smtClean="0"/>
                  <a:t>和編號</a:t>
                </a:r>
                <a:r>
                  <a:rPr lang="en-US" altLang="zh-TW" sz="1800" dirty="0" smtClean="0"/>
                  <a:t>6</a:t>
                </a:r>
                <a:r>
                  <a:rPr lang="zh-TW" altLang="en-US" sz="1800" dirty="0" smtClean="0"/>
                  <a:t>的</a:t>
                </a:r>
                <a:r>
                  <a:rPr lang="zh-TW" altLang="en-US" sz="1800" dirty="0"/>
                  <a:t>距離是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67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=3</m:t>
                    </m:r>
                  </m:oMath>
                </a14:m>
                <a:r>
                  <a:rPr lang="zh-TW" altLang="en-US" sz="1800" dirty="0"/>
                  <a:t>。當 </a:t>
                </a:r>
                <a:r>
                  <a:rPr lang="en-US" altLang="zh-TW" sz="1800" dirty="0"/>
                  <a:t>k = 2 </a:t>
                </a:r>
                <a:r>
                  <a:rPr lang="zh-TW" altLang="en-US" sz="1800" dirty="0"/>
                  <a:t>時，靠近的兩個點落在滿意和不</a:t>
                </a:r>
                <a:r>
                  <a:rPr lang="zh-TW" altLang="en-US" sz="1800" dirty="0" smtClean="0"/>
                  <a:t>滿意的</a:t>
                </a:r>
                <a:r>
                  <a:rPr lang="zh-TW" altLang="en-US" sz="1800" dirty="0"/>
                  <a:t>各有一個，因此無法推測</a:t>
                </a:r>
                <a:r>
                  <a:rPr lang="zh-TW" altLang="en-US" sz="1800" dirty="0" smtClean="0"/>
                  <a:t>編號</a:t>
                </a:r>
                <a:r>
                  <a:rPr lang="en-US" altLang="zh-TW" sz="1800" dirty="0" smtClean="0"/>
                  <a:t>7</a:t>
                </a:r>
                <a:r>
                  <a:rPr lang="zh-TW" altLang="en-US" sz="1800" dirty="0" smtClean="0"/>
                  <a:t>是</a:t>
                </a:r>
                <a:r>
                  <a:rPr lang="zh-TW" altLang="en-US" sz="1800" dirty="0"/>
                  <a:t>滿意或不滿意。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6" t="-1194" r="-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73" y="3559866"/>
            <a:ext cx="3564214" cy="2670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45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KNN(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1800" dirty="0" smtClean="0"/>
                  <a:t>當 </a:t>
                </a:r>
                <a:r>
                  <a:rPr lang="en-US" altLang="zh-TW" sz="1800" i="1" dirty="0"/>
                  <a:t>k </a:t>
                </a:r>
                <a:r>
                  <a:rPr lang="zh-TW" altLang="en-US" sz="1800" dirty="0"/>
                  <a:t>值設定為 </a:t>
                </a:r>
                <a:r>
                  <a:rPr lang="en-US" altLang="zh-TW" sz="1800" dirty="0"/>
                  <a:t>3</a:t>
                </a:r>
                <a:r>
                  <a:rPr lang="zh-TW" altLang="en-US" sz="1800" dirty="0"/>
                  <a:t>（如圖 </a:t>
                </a:r>
                <a:r>
                  <a:rPr lang="en-US" altLang="zh-TW" sz="1800" dirty="0"/>
                  <a:t>1-23</a:t>
                </a:r>
                <a:r>
                  <a:rPr lang="zh-TW" altLang="en-US" sz="1800" dirty="0"/>
                  <a:t>），</a:t>
                </a:r>
                <a:r>
                  <a:rPr lang="en-US" altLang="zh-TW" sz="1800" dirty="0"/>
                  <a:t>KNN </a:t>
                </a:r>
                <a:r>
                  <a:rPr lang="zh-TW" altLang="en-US" sz="1800" dirty="0"/>
                  <a:t>演算法會去找靠近</a:t>
                </a:r>
                <a:r>
                  <a:rPr lang="zh-TW" altLang="en-US" sz="1800" dirty="0" smtClean="0"/>
                  <a:t>編號</a:t>
                </a:r>
                <a:r>
                  <a:rPr lang="en-US" altLang="zh-TW" sz="1800" dirty="0" smtClean="0"/>
                  <a:t>7</a:t>
                </a:r>
                <a:r>
                  <a:rPr lang="zh-TW" altLang="en-US" sz="1800" dirty="0" smtClean="0"/>
                  <a:t>的</a:t>
                </a:r>
                <a:r>
                  <a:rPr lang="zh-TW" altLang="en-US" sz="1800" dirty="0"/>
                  <a:t>三個點，分別</a:t>
                </a:r>
                <a:r>
                  <a:rPr lang="zh-TW" altLang="en-US" sz="1800" dirty="0" smtClean="0"/>
                  <a:t>得到編號</a:t>
                </a:r>
                <a:r>
                  <a:rPr lang="en-US" altLang="zh-TW" sz="1800" dirty="0" smtClean="0"/>
                  <a:t>2</a:t>
                </a:r>
                <a:r>
                  <a:rPr lang="zh-TW" altLang="en-US" sz="1800" dirty="0"/>
                  <a:t>、</a:t>
                </a:r>
                <a:r>
                  <a:rPr lang="zh-TW" altLang="en-US" sz="1800" dirty="0" smtClean="0"/>
                  <a:t>編號</a:t>
                </a:r>
                <a:r>
                  <a:rPr lang="en-US" altLang="zh-TW" sz="1800" dirty="0" smtClean="0"/>
                  <a:t>3</a:t>
                </a:r>
                <a:r>
                  <a:rPr lang="zh-TW" altLang="en-US" sz="1800" dirty="0" smtClean="0"/>
                  <a:t>和編號</a:t>
                </a:r>
                <a:r>
                  <a:rPr lang="en-US" altLang="zh-TW" sz="1800" dirty="0" smtClean="0"/>
                  <a:t>6</a:t>
                </a:r>
                <a:r>
                  <a:rPr lang="zh-TW" altLang="en-US" sz="1800" dirty="0"/>
                  <a:t>，其距離分別為</a:t>
                </a:r>
                <a:r>
                  <a:rPr lang="zh-TW" altLang="en-US" sz="1800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27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zh-TW" altLang="en-US" sz="1800" b="0" i="1" smtClean="0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37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3</m:t>
                        </m:r>
                      </m:e>
                    </m:rad>
                    <m:r>
                      <a:rPr lang="zh-TW" altLang="en-US" sz="1800" b="0" i="1" smtClean="0">
                        <a:latin typeface="Cambria Math"/>
                      </a:rPr>
                      <m:t>，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67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=3</m:t>
                    </m:r>
                    <m:r>
                      <a:rPr lang="zh-TW" altLang="en-US" sz="1800" b="0" i="1" smtClean="0">
                        <a:latin typeface="Cambria Math"/>
                      </a:rPr>
                      <m:t>。</m:t>
                    </m:r>
                  </m:oMath>
                </a14:m>
                <a:r>
                  <a:rPr lang="zh-TW" altLang="en-US" sz="1800" dirty="0"/>
                  <a:t>當 </a:t>
                </a:r>
                <a:r>
                  <a:rPr lang="en-US" altLang="zh-TW" sz="1800" i="1" dirty="0"/>
                  <a:t>k </a:t>
                </a:r>
                <a:r>
                  <a:rPr lang="en-US" altLang="zh-TW" sz="1800" dirty="0"/>
                  <a:t>= 3 </a:t>
                </a:r>
                <a:r>
                  <a:rPr lang="zh-TW" altLang="en-US" sz="1800" dirty="0"/>
                  <a:t>時，</a:t>
                </a:r>
                <a:r>
                  <a:rPr lang="zh-TW" altLang="en-US" sz="1800" dirty="0" smtClean="0"/>
                  <a:t>距離編號</a:t>
                </a:r>
                <a:r>
                  <a:rPr lang="en-US" altLang="zh-TW" sz="1800" dirty="0" smtClean="0"/>
                  <a:t>7</a:t>
                </a:r>
                <a:r>
                  <a:rPr lang="zh-TW" altLang="en-US" sz="1800" dirty="0" smtClean="0"/>
                  <a:t>最近</a:t>
                </a:r>
                <a:r>
                  <a:rPr lang="zh-TW" altLang="en-US" sz="1800" dirty="0"/>
                  <a:t>且落在不滿意的個數比較</a:t>
                </a:r>
                <a:r>
                  <a:rPr lang="zh-TW" altLang="en-US" sz="1800" dirty="0" smtClean="0"/>
                  <a:t>多</a:t>
                </a:r>
                <a:r>
                  <a:rPr lang="en-US" altLang="zh-TW" sz="1800" dirty="0"/>
                  <a:t>(</a:t>
                </a:r>
                <a:r>
                  <a:rPr lang="zh-TW" altLang="en-US" sz="1800" dirty="0" smtClean="0"/>
                  <a:t>編號</a:t>
                </a:r>
                <a:r>
                  <a:rPr lang="en-US" altLang="zh-TW" sz="1800" dirty="0" smtClean="0"/>
                  <a:t>2</a:t>
                </a:r>
                <a:r>
                  <a:rPr lang="zh-TW" altLang="en-US" sz="1800" dirty="0" smtClean="0"/>
                  <a:t>和編號</a:t>
                </a:r>
                <a:r>
                  <a:rPr lang="en-US" altLang="zh-TW" sz="1800" dirty="0" smtClean="0"/>
                  <a:t>3</a:t>
                </a:r>
                <a:r>
                  <a:rPr lang="zh-TW" altLang="en-US" sz="1800" dirty="0" smtClean="0"/>
                  <a:t>兩</a:t>
                </a:r>
                <a:r>
                  <a:rPr lang="zh-TW" altLang="en-US" sz="1800" dirty="0"/>
                  <a:t>個</a:t>
                </a:r>
                <a:r>
                  <a:rPr lang="zh-TW" altLang="en-US" sz="1800" dirty="0" smtClean="0"/>
                  <a:t>點</a:t>
                </a:r>
                <a:r>
                  <a:rPr lang="en-US" altLang="zh-TW" sz="1800" dirty="0" smtClean="0"/>
                  <a:t>)</a:t>
                </a:r>
                <a:r>
                  <a:rPr lang="zh-TW" altLang="en-US" sz="1800" dirty="0" smtClean="0"/>
                  <a:t>，</a:t>
                </a:r>
                <a:r>
                  <a:rPr lang="zh-TW" altLang="en-US" sz="1800" dirty="0"/>
                  <a:t>最靠近且落在</a:t>
                </a:r>
                <a:r>
                  <a:rPr lang="zh-TW" altLang="en-US" sz="1800" dirty="0" smtClean="0"/>
                  <a:t>滿意</a:t>
                </a:r>
                <a:r>
                  <a:rPr lang="zh-TW" altLang="en-US" sz="1800" dirty="0"/>
                  <a:t>的點只有</a:t>
                </a:r>
                <a:r>
                  <a:rPr lang="zh-TW" altLang="en-US" sz="1800" dirty="0" smtClean="0"/>
                  <a:t>編號</a:t>
                </a:r>
                <a:r>
                  <a:rPr lang="en-US" altLang="zh-TW" sz="1800" dirty="0" smtClean="0"/>
                  <a:t>6</a:t>
                </a:r>
                <a:r>
                  <a:rPr lang="zh-TW" altLang="en-US" sz="1800" dirty="0" smtClean="0"/>
                  <a:t>一個</a:t>
                </a:r>
                <a:r>
                  <a:rPr lang="zh-TW" altLang="en-US" sz="1800" dirty="0"/>
                  <a:t>，</a:t>
                </a:r>
                <a:r>
                  <a:rPr lang="zh-TW" altLang="en-US" sz="1800" dirty="0">
                    <a:solidFill>
                      <a:srgbClr val="FF0000"/>
                    </a:solidFill>
                  </a:rPr>
                  <a:t>因此可以推測</a:t>
                </a:r>
                <a:r>
                  <a:rPr lang="zh-TW" altLang="en-US" sz="1800" dirty="0" smtClean="0">
                    <a:solidFill>
                      <a:srgbClr val="FF0000"/>
                    </a:solidFill>
                  </a:rPr>
                  <a:t>編號</a:t>
                </a:r>
                <a:r>
                  <a:rPr lang="en-US" altLang="zh-TW" sz="1800" dirty="0" smtClean="0">
                    <a:solidFill>
                      <a:srgbClr val="FF0000"/>
                    </a:solidFill>
                  </a:rPr>
                  <a:t>7</a:t>
                </a:r>
                <a:r>
                  <a:rPr lang="zh-TW" altLang="en-US" sz="1800" dirty="0" smtClean="0">
                    <a:solidFill>
                      <a:srgbClr val="FF0000"/>
                    </a:solidFill>
                  </a:rPr>
                  <a:t>歸類</a:t>
                </a:r>
                <a:r>
                  <a:rPr lang="zh-TW" altLang="en-US" sz="1800" dirty="0">
                    <a:solidFill>
                      <a:srgbClr val="FF0000"/>
                    </a:solidFill>
                  </a:rPr>
                  <a:t>為不滿意。</a:t>
                </a:r>
                <a:r>
                  <a:rPr lang="zh-TW" altLang="en-US" sz="1800" dirty="0"/>
                  <a:t> </a:t>
                </a:r>
                <a:br>
                  <a:rPr lang="zh-TW" altLang="en-US" sz="1800" dirty="0"/>
                </a:br>
                <a:endParaRPr lang="zh-TW" altLang="en-US" sz="1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6" t="-1194" r="-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686" y="2782957"/>
            <a:ext cx="4600714" cy="34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39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</a:t>
            </a:r>
            <a:r>
              <a:rPr lang="zh-TW" altLang="en-US" dirty="0"/>
              <a:t>平均演算法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/>
              <a:t>K- </a:t>
            </a:r>
            <a:r>
              <a:rPr lang="zh-TW" altLang="en-US" sz="1800" dirty="0"/>
              <a:t>平均演算法（</a:t>
            </a:r>
            <a:r>
              <a:rPr lang="en-US" altLang="zh-TW" sz="1800" dirty="0"/>
              <a:t>k-means clustering</a:t>
            </a:r>
            <a:r>
              <a:rPr lang="zh-TW" altLang="en-US" sz="1800" dirty="0"/>
              <a:t>）又稱為 </a:t>
            </a:r>
            <a:r>
              <a:rPr lang="en-US" altLang="zh-TW" sz="1800" dirty="0"/>
              <a:t>K-means </a:t>
            </a:r>
            <a:r>
              <a:rPr lang="zh-TW" altLang="en-US" sz="1800" dirty="0"/>
              <a:t>分群法，</a:t>
            </a:r>
            <a:r>
              <a:rPr lang="zh-TW" altLang="en-US" sz="1800" dirty="0">
                <a:solidFill>
                  <a:srgbClr val="FF0000"/>
                </a:solidFill>
              </a:rPr>
              <a:t>雖然名稱</a:t>
            </a:r>
            <a:r>
              <a:rPr lang="zh-TW" altLang="en-US" sz="1800" dirty="0" smtClean="0">
                <a:solidFill>
                  <a:srgbClr val="FF0000"/>
                </a:solidFill>
              </a:rPr>
              <a:t>乍看之下跟 </a:t>
            </a:r>
            <a:r>
              <a:rPr lang="en-US" altLang="zh-TW" sz="1800" dirty="0">
                <a:solidFill>
                  <a:srgbClr val="FF0000"/>
                </a:solidFill>
              </a:rPr>
              <a:t>KNN </a:t>
            </a:r>
            <a:r>
              <a:rPr lang="zh-TW" altLang="en-US" sz="1800" dirty="0">
                <a:solidFill>
                  <a:srgbClr val="FF0000"/>
                </a:solidFill>
              </a:rPr>
              <a:t>很相似，但 </a:t>
            </a:r>
            <a:r>
              <a:rPr lang="en-US" altLang="zh-TW" sz="1800" dirty="0">
                <a:solidFill>
                  <a:srgbClr val="FF0000"/>
                </a:solidFill>
              </a:rPr>
              <a:t>KNN </a:t>
            </a:r>
            <a:r>
              <a:rPr lang="zh-TW" altLang="en-US" sz="1800" dirty="0">
                <a:solidFill>
                  <a:srgbClr val="FF0000"/>
                </a:solidFill>
              </a:rPr>
              <a:t>是屬於分類的</a:t>
            </a:r>
            <a:r>
              <a:rPr lang="zh-TW" altLang="en-US" sz="1800" dirty="0" smtClean="0">
                <a:solidFill>
                  <a:srgbClr val="FF0000"/>
                </a:solidFill>
              </a:rPr>
              <a:t>方法</a:t>
            </a:r>
            <a:r>
              <a:rPr lang="en-US" altLang="zh-TW" sz="1800" dirty="0" smtClean="0">
                <a:solidFill>
                  <a:srgbClr val="FF0000"/>
                </a:solidFill>
              </a:rPr>
              <a:t>(</a:t>
            </a:r>
            <a:r>
              <a:rPr lang="zh-TW" altLang="en-US" sz="1800" dirty="0" smtClean="0">
                <a:solidFill>
                  <a:srgbClr val="FF0000"/>
                </a:solidFill>
              </a:rPr>
              <a:t>監督</a:t>
            </a:r>
            <a:r>
              <a:rPr lang="zh-TW" altLang="en-US" sz="1800" dirty="0">
                <a:solidFill>
                  <a:srgbClr val="FF0000"/>
                </a:solidFill>
              </a:rPr>
              <a:t>式學習</a:t>
            </a:r>
            <a:r>
              <a:rPr lang="en-US" altLang="zh-TW" sz="1800" dirty="0">
                <a:solidFill>
                  <a:srgbClr val="FF0000"/>
                </a:solidFill>
              </a:rPr>
              <a:t>) </a:t>
            </a:r>
            <a:r>
              <a:rPr lang="zh-TW" altLang="en-US" sz="1800" dirty="0" smtClean="0"/>
              <a:t>，</a:t>
            </a:r>
            <a:r>
              <a:rPr lang="en-US" altLang="zh-TW" sz="1800" dirty="0"/>
              <a:t>k </a:t>
            </a:r>
            <a:r>
              <a:rPr lang="zh-TW" altLang="en-US" sz="1800" dirty="0"/>
              <a:t>設定為最近的鄰居數量，</a:t>
            </a:r>
            <a:r>
              <a:rPr lang="zh-TW" altLang="en-US" sz="1800" dirty="0">
                <a:solidFill>
                  <a:srgbClr val="FF0000"/>
                </a:solidFill>
              </a:rPr>
              <a:t>而 </a:t>
            </a:r>
            <a:r>
              <a:rPr lang="en-US" altLang="zh-TW" sz="1800" dirty="0">
                <a:solidFill>
                  <a:srgbClr val="FF0000"/>
                </a:solidFill>
              </a:rPr>
              <a:t>K-means </a:t>
            </a:r>
            <a:r>
              <a:rPr lang="zh-TW" altLang="en-US" sz="1800" dirty="0" smtClean="0">
                <a:solidFill>
                  <a:srgbClr val="FF0000"/>
                </a:solidFill>
              </a:rPr>
              <a:t>是屬於</a:t>
            </a:r>
            <a:r>
              <a:rPr lang="zh-TW" altLang="en-US" sz="1800" dirty="0">
                <a:solidFill>
                  <a:srgbClr val="FF0000"/>
                </a:solidFill>
              </a:rPr>
              <a:t>分群的</a:t>
            </a:r>
            <a:r>
              <a:rPr lang="zh-TW" altLang="en-US" sz="1800" dirty="0" smtClean="0">
                <a:solidFill>
                  <a:srgbClr val="FF0000"/>
                </a:solidFill>
              </a:rPr>
              <a:t>方法</a:t>
            </a:r>
            <a:r>
              <a:rPr lang="en-US" altLang="zh-TW" sz="1800" dirty="0" smtClean="0">
                <a:solidFill>
                  <a:srgbClr val="FF0000"/>
                </a:solidFill>
              </a:rPr>
              <a:t>(</a:t>
            </a:r>
            <a:r>
              <a:rPr lang="zh-TW" altLang="en-US" sz="1800" dirty="0" smtClean="0">
                <a:solidFill>
                  <a:srgbClr val="FF0000"/>
                </a:solidFill>
              </a:rPr>
              <a:t>非監督式學習</a:t>
            </a:r>
            <a:r>
              <a:rPr lang="en-US" altLang="zh-TW" sz="1800" dirty="0" smtClean="0">
                <a:solidFill>
                  <a:srgbClr val="FF0000"/>
                </a:solidFill>
              </a:rPr>
              <a:t>)</a:t>
            </a:r>
            <a:r>
              <a:rPr lang="zh-TW" altLang="en-US" sz="1800" dirty="0" smtClean="0"/>
              <a:t>，</a:t>
            </a:r>
            <a:r>
              <a:rPr lang="en-US" altLang="zh-TW" sz="1800" dirty="0"/>
              <a:t>k </a:t>
            </a:r>
            <a:r>
              <a:rPr lang="zh-TW" altLang="en-US" sz="1800" dirty="0"/>
              <a:t>設定為分群的群數。</a:t>
            </a:r>
            <a:r>
              <a:rPr lang="en-US" altLang="zh-TW" sz="1800" dirty="0">
                <a:solidFill>
                  <a:srgbClr val="FF0000"/>
                </a:solidFill>
              </a:rPr>
              <a:t>KNN </a:t>
            </a:r>
            <a:r>
              <a:rPr lang="zh-TW" altLang="en-US" sz="1800" dirty="0">
                <a:solidFill>
                  <a:srgbClr val="FF0000"/>
                </a:solidFill>
              </a:rPr>
              <a:t>與 </a:t>
            </a:r>
            <a:r>
              <a:rPr lang="en-US" altLang="zh-TW" sz="1800" dirty="0">
                <a:solidFill>
                  <a:srgbClr val="FF0000"/>
                </a:solidFill>
              </a:rPr>
              <a:t>K-means </a:t>
            </a:r>
            <a:r>
              <a:rPr lang="zh-TW" altLang="en-US" sz="1800" dirty="0">
                <a:solidFill>
                  <a:srgbClr val="FF0000"/>
                </a:solidFill>
              </a:rPr>
              <a:t>都是利用樣本點間的距離，</a:t>
            </a:r>
            <a:r>
              <a:rPr lang="zh-TW" altLang="en-US" sz="1800" dirty="0" smtClean="0">
                <a:solidFill>
                  <a:srgbClr val="FF0000"/>
                </a:solidFill>
              </a:rPr>
              <a:t>但</a:t>
            </a:r>
            <a:r>
              <a:rPr lang="en-US" altLang="zh-TW" sz="1800" dirty="0" smtClean="0">
                <a:solidFill>
                  <a:srgbClr val="FF0000"/>
                </a:solidFill>
              </a:rPr>
              <a:t>KNN </a:t>
            </a:r>
            <a:r>
              <a:rPr lang="zh-TW" altLang="en-US" sz="1800" dirty="0">
                <a:solidFill>
                  <a:srgbClr val="FF0000"/>
                </a:solidFill>
              </a:rPr>
              <a:t>是找最近的鄰居，</a:t>
            </a:r>
            <a:r>
              <a:rPr lang="en-US" altLang="zh-TW" sz="1800" dirty="0">
                <a:solidFill>
                  <a:srgbClr val="FF0000"/>
                </a:solidFill>
              </a:rPr>
              <a:t>K-means </a:t>
            </a:r>
            <a:r>
              <a:rPr lang="zh-TW" altLang="en-US" sz="1800" dirty="0">
                <a:solidFill>
                  <a:srgbClr val="FF0000"/>
                </a:solidFill>
              </a:rPr>
              <a:t>則是找每個分群的重心</a:t>
            </a:r>
            <a:r>
              <a:rPr lang="zh-TW" altLang="en-US" sz="1800" dirty="0" smtClean="0">
                <a:solidFill>
                  <a:srgbClr val="FF0000"/>
                </a:solidFill>
              </a:rPr>
              <a:t>。</a:t>
            </a:r>
            <a:r>
              <a:rPr lang="zh-TW" altLang="en-US" sz="1800" dirty="0"/>
              <a:t>以表 </a:t>
            </a:r>
            <a:r>
              <a:rPr lang="en-US" altLang="zh-TW" sz="1800" dirty="0"/>
              <a:t>1-3 </a:t>
            </a:r>
            <a:r>
              <a:rPr lang="zh-TW" altLang="en-US" sz="1800" dirty="0"/>
              <a:t>為例，披薩外送店的紀錄表沒有加入顧客評價欄位，我們利用烤箱溫度</a:t>
            </a:r>
            <a:r>
              <a:rPr lang="zh-TW" altLang="en-US" sz="1800" dirty="0" smtClean="0"/>
              <a:t>與烤箱</a:t>
            </a:r>
            <a:r>
              <a:rPr lang="zh-TW" altLang="en-US" sz="1800" dirty="0"/>
              <a:t>濕度為特徵作 </a:t>
            </a:r>
            <a:r>
              <a:rPr lang="en-US" altLang="zh-TW" sz="1800" dirty="0"/>
              <a:t>XY </a:t>
            </a:r>
            <a:r>
              <a:rPr lang="zh-TW" altLang="en-US" sz="1800" dirty="0"/>
              <a:t>分布圖，來進行 </a:t>
            </a:r>
            <a:r>
              <a:rPr lang="en-US" altLang="zh-TW" sz="1800" dirty="0"/>
              <a:t>K-means </a:t>
            </a:r>
            <a:r>
              <a:rPr lang="zh-TW" altLang="en-US" sz="1800" dirty="0"/>
              <a:t>的範例推演。 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775" y="2955236"/>
            <a:ext cx="5221358" cy="315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61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BF42133-7CA4-1146-AF36-CF052FE900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把問題化為函數 </a:t>
            </a:r>
            <a:br>
              <a:rPr lang="zh-TW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977B84-DF75-5C45-9771-5585FA632F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/>
              <a:t>函數是一個解答本 </a:t>
            </a:r>
            <a:br>
              <a:rPr lang="zh-TW" altLang="en-US" dirty="0"/>
            </a:b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CA545AD4-A72B-FB48-9341-8149C30D9A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AI</a:t>
            </a:r>
            <a:r>
              <a:rPr lang="zh-TW" altLang="en-US" dirty="0"/>
              <a:t>解決問題的步驟 </a:t>
            </a:r>
            <a:br>
              <a:rPr lang="zh-TW" altLang="en-US" dirty="0"/>
            </a:b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8F5A6CA9-0A1D-9049-80ED-BD308BB9B4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TW" dirty="0"/>
              <a:t>AI</a:t>
            </a:r>
            <a:r>
              <a:rPr lang="zh-TW" altLang="en-US" dirty="0"/>
              <a:t>和人還是不一樣 </a:t>
            </a:r>
            <a:br>
              <a:rPr lang="zh-TW" altLang="en-US" dirty="0"/>
            </a:b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CA7C947F-5D84-7D48-A2A7-72ADE9386A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TW" altLang="en-US" dirty="0"/>
              <a:t>經典機器學習演算法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</a:t>
            </a:r>
            <a:r>
              <a:rPr lang="zh-TW" altLang="en-US" dirty="0"/>
              <a:t>平均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-</a:t>
            </a:r>
            <a:r>
              <a:rPr lang="zh-TW" altLang="en-US" dirty="0"/>
              <a:t>步驟一 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1695" y="1367383"/>
            <a:ext cx="10515600" cy="4597545"/>
          </a:xfrm>
        </p:spPr>
        <p:txBody>
          <a:bodyPr/>
          <a:lstStyle/>
          <a:p>
            <a:r>
              <a:rPr lang="zh-TW" altLang="en-US" dirty="0"/>
              <a:t>假設 </a:t>
            </a:r>
            <a:r>
              <a:rPr lang="en-US" altLang="zh-TW" i="1" dirty="0"/>
              <a:t>k </a:t>
            </a:r>
            <a:r>
              <a:rPr lang="en-US" altLang="zh-TW" dirty="0"/>
              <a:t>= 2</a:t>
            </a:r>
            <a:r>
              <a:rPr lang="zh-TW" altLang="en-US" dirty="0"/>
              <a:t>，亦即要把所有樣本點分為兩群。演算法會隨機先將所有樣本點分成</a:t>
            </a:r>
            <a:r>
              <a:rPr lang="zh-TW" altLang="en-US" dirty="0" smtClean="0"/>
              <a:t>兩群</a:t>
            </a:r>
            <a:r>
              <a:rPr lang="zh-TW" altLang="en-US" dirty="0"/>
              <a:t>。如圖 </a:t>
            </a:r>
            <a:r>
              <a:rPr lang="en-US" altLang="zh-TW" dirty="0"/>
              <a:t>1-25</a:t>
            </a:r>
            <a:r>
              <a:rPr lang="zh-TW" altLang="en-US" dirty="0"/>
              <a:t>，編號 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5</a:t>
            </a:r>
            <a:r>
              <a:rPr lang="zh-TW" altLang="en-US" dirty="0"/>
              <a:t>、</a:t>
            </a:r>
            <a:r>
              <a:rPr lang="en-US" altLang="zh-TW" dirty="0"/>
              <a:t>6 </a:t>
            </a:r>
            <a:r>
              <a:rPr lang="zh-TW" altLang="en-US" dirty="0"/>
              <a:t>被隨機歸類到第一群，編號 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4 </a:t>
            </a:r>
            <a:r>
              <a:rPr lang="zh-TW" altLang="en-US" dirty="0"/>
              <a:t>被歸類到第二群。 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458" y="2637183"/>
            <a:ext cx="5312638" cy="328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576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</a:t>
            </a:r>
            <a:r>
              <a:rPr lang="zh-TW" altLang="en-US" dirty="0"/>
              <a:t>平均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-</a:t>
            </a:r>
            <a:r>
              <a:rPr lang="zh-TW" altLang="en-US" dirty="0" smtClean="0"/>
              <a:t>步驟</a:t>
            </a:r>
            <a:r>
              <a:rPr lang="zh-TW" altLang="en-US" dirty="0"/>
              <a:t>二</a:t>
            </a:r>
            <a:r>
              <a:rPr lang="zh-TW" altLang="en-US" dirty="0" smtClean="0"/>
              <a:t> 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1695" y="1367383"/>
            <a:ext cx="10515600" cy="4597545"/>
          </a:xfrm>
        </p:spPr>
        <p:txBody>
          <a:bodyPr/>
          <a:lstStyle/>
          <a:p>
            <a:r>
              <a:rPr lang="zh-TW" altLang="en-US" dirty="0"/>
              <a:t>根據初步分群的結果計算各群集的重心，第一群的重心為 </a:t>
            </a:r>
            <a:r>
              <a:rPr lang="en-US" altLang="zh-TW" dirty="0"/>
              <a:t>A</a:t>
            </a:r>
            <a:r>
              <a:rPr lang="zh-TW" altLang="en-US" dirty="0"/>
              <a:t>，第二群的重心為 </a:t>
            </a:r>
            <a:r>
              <a:rPr lang="en-US" altLang="zh-TW" dirty="0"/>
              <a:t>B</a:t>
            </a:r>
            <a:r>
              <a:rPr lang="zh-TW" altLang="en-US" dirty="0"/>
              <a:t>，</a:t>
            </a:r>
            <a:r>
              <a:rPr lang="zh-TW" altLang="en-US" dirty="0" smtClean="0"/>
              <a:t>如圖 </a:t>
            </a:r>
            <a:r>
              <a:rPr lang="en-US" altLang="zh-TW" dirty="0"/>
              <a:t>1-26 </a:t>
            </a:r>
            <a:r>
              <a:rPr lang="zh-TW" altLang="en-US" dirty="0"/>
              <a:t>所示。 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186" y="2372652"/>
            <a:ext cx="5903562" cy="359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</a:t>
            </a:r>
            <a:r>
              <a:rPr lang="zh-TW" altLang="en-US" dirty="0"/>
              <a:t>平均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-</a:t>
            </a:r>
            <a:r>
              <a:rPr lang="zh-TW" altLang="en-US" dirty="0" smtClean="0"/>
              <a:t>步驟三 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1695" y="1367383"/>
            <a:ext cx="10515600" cy="4597545"/>
          </a:xfrm>
        </p:spPr>
        <p:txBody>
          <a:bodyPr/>
          <a:lstStyle/>
          <a:p>
            <a:r>
              <a:rPr lang="zh-TW" altLang="en-US" dirty="0"/>
              <a:t>根據分群重心，判斷各群集內的各點是否需要重新再分群。如圖 </a:t>
            </a:r>
            <a:r>
              <a:rPr lang="en-US" altLang="zh-TW" dirty="0"/>
              <a:t>1-27</a:t>
            </a:r>
            <a:r>
              <a:rPr lang="zh-TW" altLang="en-US" dirty="0"/>
              <a:t>，編號 </a:t>
            </a:r>
            <a:r>
              <a:rPr lang="en-US" altLang="zh-TW" dirty="0"/>
              <a:t>6 </a:t>
            </a:r>
            <a:r>
              <a:rPr lang="zh-TW" altLang="en-US" dirty="0"/>
              <a:t>的</a:t>
            </a:r>
            <a:r>
              <a:rPr lang="zh-TW" altLang="en-US" dirty="0" smtClean="0"/>
              <a:t>點距離</a:t>
            </a:r>
            <a:r>
              <a:rPr lang="zh-TW" altLang="en-US" dirty="0"/>
              <a:t>第一群比較遠，距離第二群比較近，因此編號 </a:t>
            </a:r>
            <a:r>
              <a:rPr lang="en-US" altLang="zh-TW" dirty="0"/>
              <a:t>6 </a:t>
            </a:r>
            <a:r>
              <a:rPr lang="zh-TW" altLang="en-US" dirty="0"/>
              <a:t>重新歸類到第二群。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2523918"/>
            <a:ext cx="5697400" cy="342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</a:t>
            </a:r>
            <a:r>
              <a:rPr lang="zh-TW" altLang="en-US" dirty="0"/>
              <a:t>平均</a:t>
            </a:r>
            <a:r>
              <a:rPr lang="zh-TW" altLang="en-US" dirty="0" smtClean="0"/>
              <a:t>演算法</a:t>
            </a:r>
            <a:r>
              <a:rPr lang="en-US" altLang="zh-TW" dirty="0" smtClean="0"/>
              <a:t>-</a:t>
            </a:r>
            <a:r>
              <a:rPr lang="zh-TW" altLang="en-US" dirty="0" smtClean="0"/>
              <a:t>分群結果 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1695" y="1367383"/>
            <a:ext cx="10515600" cy="4597545"/>
          </a:xfrm>
        </p:spPr>
        <p:txBody>
          <a:bodyPr/>
          <a:lstStyle/>
          <a:p>
            <a:r>
              <a:rPr lang="zh-TW" altLang="en-US" dirty="0"/>
              <a:t>經過上面的步驟之後，分群結果如圖 </a:t>
            </a:r>
            <a:r>
              <a:rPr lang="en-US" altLang="zh-TW" dirty="0"/>
              <a:t>1-28 </a:t>
            </a:r>
            <a:r>
              <a:rPr lang="zh-TW" altLang="en-US" dirty="0"/>
              <a:t>所示。其中，編號 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5 </a:t>
            </a:r>
            <a:r>
              <a:rPr lang="zh-TW" altLang="en-US" dirty="0"/>
              <a:t>為第一群，</a:t>
            </a:r>
            <a:r>
              <a:rPr lang="zh-TW" altLang="en-US" dirty="0" smtClean="0"/>
              <a:t>編號 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4</a:t>
            </a:r>
            <a:r>
              <a:rPr lang="zh-TW" altLang="en-US" dirty="0"/>
              <a:t>、</a:t>
            </a:r>
            <a:r>
              <a:rPr lang="en-US" altLang="zh-TW" dirty="0"/>
              <a:t>6 </a:t>
            </a:r>
            <a:r>
              <a:rPr lang="zh-TW" altLang="en-US" dirty="0"/>
              <a:t>為第二群</a:t>
            </a:r>
            <a:r>
              <a:rPr lang="zh-TW" altLang="en-US" dirty="0" smtClean="0"/>
              <a:t>。</a:t>
            </a:r>
            <a:r>
              <a:rPr lang="zh-TW" altLang="en-US" dirty="0"/>
              <a:t>在第七章將說明如何把分類及分群的各種演算法應用於「知識發現」上。 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548" y="2593226"/>
            <a:ext cx="5785398" cy="3489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2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838200" y="1577356"/>
            <a:ext cx="10439400" cy="45996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/>
              <a:t>人工智慧或 </a:t>
            </a:r>
            <a:r>
              <a:rPr lang="en-US" altLang="zh-TW" dirty="0"/>
              <a:t>AI </a:t>
            </a:r>
            <a:r>
              <a:rPr lang="zh-TW" altLang="en-US" dirty="0"/>
              <a:t>是時下非常熱門的名詞，很多人以為人工智慧很難，就望而怯步</a:t>
            </a:r>
            <a:r>
              <a:rPr lang="zh-TW" altLang="en-US" dirty="0" smtClean="0"/>
              <a:t>。</a:t>
            </a:r>
            <a:r>
              <a:rPr lang="zh-TW" altLang="en-US" dirty="0" smtClean="0">
                <a:solidFill>
                  <a:srgbClr val="FF0000"/>
                </a:solidFill>
              </a:rPr>
              <a:t>事實上</a:t>
            </a:r>
            <a:r>
              <a:rPr lang="zh-TW" altLang="en-US" dirty="0">
                <a:solidFill>
                  <a:srgbClr val="FF0000"/>
                </a:solidFill>
              </a:rPr>
              <a:t>，人工智慧並沒有那麼困難</a:t>
            </a:r>
            <a:r>
              <a:rPr lang="zh-TW" altLang="en-US" dirty="0"/>
              <a:t>，它雖然有技術門檻，但是我們</a:t>
            </a:r>
            <a:r>
              <a:rPr lang="zh-TW" altLang="en-US" dirty="0">
                <a:solidFill>
                  <a:srgbClr val="FF0000"/>
                </a:solidFill>
              </a:rPr>
              <a:t>可以透過正確的</a:t>
            </a:r>
            <a:r>
              <a:rPr lang="zh-TW" altLang="en-US" dirty="0" smtClean="0">
                <a:solidFill>
                  <a:srgbClr val="FF0000"/>
                </a:solidFill>
              </a:rPr>
              <a:t>方法了解</a:t>
            </a:r>
            <a:r>
              <a:rPr lang="zh-TW" altLang="en-US" dirty="0">
                <a:solidFill>
                  <a:srgbClr val="FF0000"/>
                </a:solidFill>
              </a:rPr>
              <a:t>人工智慧的基本概念與運作方式</a:t>
            </a:r>
            <a:r>
              <a:rPr lang="zh-TW" altLang="en-US" dirty="0"/>
              <a:t>。這其中有一個很重要的觀念──</a:t>
            </a:r>
            <a:r>
              <a:rPr lang="zh-TW" altLang="en-US" dirty="0">
                <a:solidFill>
                  <a:srgbClr val="FF0000"/>
                </a:solidFill>
              </a:rPr>
              <a:t>想要做好</a:t>
            </a:r>
            <a:r>
              <a:rPr lang="zh-TW" altLang="en-US" dirty="0" smtClean="0">
                <a:solidFill>
                  <a:srgbClr val="FF0000"/>
                </a:solidFill>
              </a:rPr>
              <a:t>人工智慧</a:t>
            </a:r>
            <a:r>
              <a:rPr lang="zh-TW" altLang="en-US" dirty="0">
                <a:solidFill>
                  <a:srgbClr val="FF0000"/>
                </a:solidFill>
              </a:rPr>
              <a:t>，關鍵在於要很會觀察、很會問問題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lang="zh-TW" altLang="en-US" dirty="0" smtClean="0"/>
              <a:t>本</a:t>
            </a:r>
            <a:r>
              <a:rPr lang="zh-TW" altLang="en-US" dirty="0"/>
              <a:t>章透過數學函數的方法，說明人工智慧運作的基本原理，以及進行人工智慧的</a:t>
            </a:r>
            <a:r>
              <a:rPr lang="zh-TW" altLang="en-US" dirty="0" smtClean="0"/>
              <a:t>步驟</a:t>
            </a:r>
            <a:r>
              <a:rPr lang="zh-TW" altLang="en-US" dirty="0"/>
              <a:t>，包括：</a:t>
            </a:r>
            <a:r>
              <a:rPr lang="zh-TW" altLang="en-US" dirty="0">
                <a:solidFill>
                  <a:srgbClr val="FF0000"/>
                </a:solidFill>
              </a:rPr>
              <a:t>提出問題、把問題轉化成函數的形式、收集歷史資料、打造一個函數學習機、</a:t>
            </a:r>
            <a:r>
              <a:rPr lang="zh-TW" altLang="en-US" dirty="0" smtClean="0">
                <a:solidFill>
                  <a:srgbClr val="FF0000"/>
                </a:solidFill>
              </a:rPr>
              <a:t>學習</a:t>
            </a:r>
            <a:r>
              <a:rPr lang="zh-TW" altLang="en-US" dirty="0">
                <a:solidFill>
                  <a:srgbClr val="FF0000"/>
                </a:solidFill>
              </a:rPr>
              <a:t>（訓練）</a:t>
            </a:r>
            <a:r>
              <a:rPr lang="zh-TW" altLang="en-US" dirty="0"/>
              <a:t>。同時，我們也透過淺顯易懂的範例，看到了人工智慧的子領域「機器學習</a:t>
            </a:r>
            <a:r>
              <a:rPr lang="zh-TW" altLang="en-US" dirty="0" smtClean="0"/>
              <a:t>」領域</a:t>
            </a:r>
            <a:r>
              <a:rPr lang="zh-TW" altLang="en-US" dirty="0"/>
              <a:t>中幾種經典的演算法，有</a:t>
            </a:r>
            <a:r>
              <a:rPr lang="zh-TW" altLang="en-US" dirty="0">
                <a:solidFill>
                  <a:srgbClr val="FF0000"/>
                </a:solidFill>
              </a:rPr>
              <a:t>支持向量機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決策樹</a:t>
            </a:r>
            <a:r>
              <a:rPr lang="zh-TW" altLang="en-US" dirty="0"/>
              <a:t>、</a:t>
            </a:r>
            <a:r>
              <a:rPr lang="en-US" altLang="zh-TW" dirty="0">
                <a:solidFill>
                  <a:srgbClr val="FF0000"/>
                </a:solidFill>
              </a:rPr>
              <a:t>KNN</a:t>
            </a:r>
            <a:r>
              <a:rPr lang="zh-TW" altLang="en-US" dirty="0">
                <a:solidFill>
                  <a:srgbClr val="FF0000"/>
                </a:solidFill>
              </a:rPr>
              <a:t>（</a:t>
            </a:r>
            <a:r>
              <a:rPr lang="en-US" altLang="zh-TW" dirty="0">
                <a:solidFill>
                  <a:srgbClr val="FF0000"/>
                </a:solidFill>
              </a:rPr>
              <a:t>K </a:t>
            </a:r>
            <a:r>
              <a:rPr lang="zh-TW" altLang="en-US" dirty="0">
                <a:solidFill>
                  <a:srgbClr val="FF0000"/>
                </a:solidFill>
              </a:rPr>
              <a:t>最近鄰居法）</a:t>
            </a:r>
            <a:r>
              <a:rPr lang="zh-TW" altLang="en-US" dirty="0"/>
              <a:t>和 </a:t>
            </a:r>
            <a:r>
              <a:rPr lang="en-US" altLang="zh-TW" dirty="0" smtClean="0">
                <a:solidFill>
                  <a:srgbClr val="FF0000"/>
                </a:solidFill>
              </a:rPr>
              <a:t>K-means</a:t>
            </a:r>
            <a:r>
              <a:rPr lang="zh-TW" altLang="en-US" dirty="0" smtClean="0">
                <a:solidFill>
                  <a:srgbClr val="FF0000"/>
                </a:solidFill>
              </a:rPr>
              <a:t>平均</a:t>
            </a:r>
            <a:r>
              <a:rPr lang="zh-TW" altLang="en-US" dirty="0">
                <a:solidFill>
                  <a:srgbClr val="FF0000"/>
                </a:solidFill>
              </a:rPr>
              <a:t>演算法</a:t>
            </a:r>
            <a:r>
              <a:rPr lang="zh-TW" altLang="en-US" dirty="0"/>
              <a:t>（或稱 </a:t>
            </a:r>
            <a:r>
              <a:rPr lang="en-US" altLang="zh-TW" dirty="0"/>
              <a:t>K-means </a:t>
            </a:r>
            <a:r>
              <a:rPr lang="zh-TW" altLang="en-US" dirty="0"/>
              <a:t>分群法）。 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本章小結</a:t>
            </a:r>
          </a:p>
        </p:txBody>
      </p:sp>
    </p:spTree>
    <p:extLst>
      <p:ext uri="{BB962C8B-B14F-4D97-AF65-F5344CB8AC3E}">
        <p14:creationId xmlns:p14="http://schemas.microsoft.com/office/powerpoint/2010/main" val="6795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xmlns="" id="{1AB9453F-7818-45CA-A08A-3BD12B5E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把問題化為</a:t>
            </a:r>
            <a:r>
              <a:rPr lang="zh-TW" altLang="en-US" dirty="0" smtClean="0"/>
              <a:t>函數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82F27884-F73B-4A4A-A448-2F7113776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如何</a:t>
            </a:r>
            <a:r>
              <a:rPr lang="zh-TW" altLang="en-US" dirty="0" smtClean="0"/>
              <a:t>把下列問題</a:t>
            </a:r>
            <a:r>
              <a:rPr lang="zh-TW" altLang="en-US" dirty="0"/>
              <a:t>化成函數的形式 </a:t>
            </a:r>
            <a:r>
              <a:rPr lang="en-US" altLang="zh-TW" dirty="0" smtClean="0"/>
              <a:t>?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例：</a:t>
            </a:r>
            <a:r>
              <a:rPr lang="zh-TW" altLang="en-US" dirty="0"/>
              <a:t>明天我們學校的最低氣溫是幾度？ </a:t>
            </a:r>
            <a:endParaRPr lang="en-US" altLang="zh-TW" dirty="0" smtClean="0"/>
          </a:p>
          <a:p>
            <a:pPr lvl="1"/>
            <a:r>
              <a:rPr lang="zh-TW" altLang="en-US" dirty="0"/>
              <a:t>把這個問題</a:t>
            </a:r>
            <a:r>
              <a:rPr lang="zh-TW" altLang="en-US" dirty="0" smtClean="0"/>
              <a:t>化成</a:t>
            </a:r>
            <a:r>
              <a:rPr lang="zh-TW" altLang="en-US" dirty="0"/>
              <a:t>函數，最簡單的方式可能是像圖 </a:t>
            </a:r>
            <a:r>
              <a:rPr lang="en-US" altLang="zh-TW" dirty="0"/>
              <a:t>1-1 </a:t>
            </a:r>
            <a:r>
              <a:rPr lang="zh-TW" altLang="en-US" dirty="0"/>
              <a:t>的函數。 </a:t>
            </a:r>
            <a:endParaRPr lang="en-US" altLang="zh-TW" dirty="0" smtClean="0"/>
          </a:p>
          <a:p>
            <a:r>
              <a:rPr lang="zh-TW" altLang="en-US" dirty="0"/>
              <a:t>讓我們先把重點放在為什麼問「最低溫度」而不是「明天的溫度」。答案很明顯，</a:t>
            </a:r>
            <a:r>
              <a:rPr lang="zh-TW" altLang="en-US" dirty="0" smtClean="0"/>
              <a:t>因為</a:t>
            </a:r>
            <a:r>
              <a:rPr lang="zh-TW" altLang="en-US" dirty="0"/>
              <a:t>在一個函數中，一個輸入只能對應一個輸出。每天的溫度並不是固定的數值，而是</a:t>
            </a:r>
            <a:r>
              <a:rPr lang="zh-TW" altLang="en-US" dirty="0" smtClean="0"/>
              <a:t>會上下</a:t>
            </a:r>
            <a:r>
              <a:rPr lang="zh-TW" altLang="en-US" dirty="0"/>
              <a:t>變動的，所以只能問「最低溫度」了。 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en-US" altLang="zh-TW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931" y="4026590"/>
            <a:ext cx="6440555" cy="218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83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xmlns="" id="{1AB9453F-7818-45CA-A08A-3BD12B5E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把問題化為</a:t>
            </a:r>
            <a:r>
              <a:rPr lang="zh-TW" altLang="en-US" dirty="0" smtClean="0"/>
              <a:t>函數</a:t>
            </a:r>
            <a:r>
              <a:rPr lang="en-US" altLang="zh-TW" dirty="0" smtClean="0"/>
              <a:t>(</a:t>
            </a:r>
            <a:r>
              <a:rPr lang="zh-TW" altLang="en-US" dirty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82F27884-F73B-4A4A-A448-2F7113776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如何把下列問題化成函數的形式 </a:t>
            </a:r>
            <a:r>
              <a:rPr lang="en-US" altLang="zh-TW" dirty="0" smtClean="0"/>
              <a:t>?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例：</a:t>
            </a:r>
            <a:r>
              <a:rPr lang="zh-TW" altLang="en-US" dirty="0"/>
              <a:t>我拍到一張鳥的照片，我想知道這隻是什麼鳥？</a:t>
            </a:r>
            <a:endParaRPr lang="en-US" altLang="zh-TW" dirty="0"/>
          </a:p>
          <a:p>
            <a:pPr lvl="1"/>
            <a:r>
              <a:rPr lang="zh-TW" altLang="en-US" dirty="0"/>
              <a:t>這次建構函數的方法很簡單，就是輸入一張鳥的照片，然後輸出那隻鳥的名字。如</a:t>
            </a:r>
            <a:br>
              <a:rPr lang="zh-TW" altLang="en-US" dirty="0"/>
            </a:br>
            <a:r>
              <a:rPr lang="zh-TW" altLang="en-US" dirty="0"/>
              <a:t>圖 </a:t>
            </a:r>
            <a:r>
              <a:rPr lang="en-US" altLang="zh-TW" dirty="0"/>
              <a:t>1-2 </a:t>
            </a:r>
            <a:r>
              <a:rPr lang="zh-TW" altLang="en-US" dirty="0"/>
              <a:t>所示。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/>
              <a:t>這裡，我們要用電腦打造一個「函數學習機」去學這個函數。但是電腦接受的</a:t>
            </a:r>
            <a:r>
              <a:rPr lang="zh-TW" altLang="en-US" dirty="0" smtClean="0"/>
              <a:t>輸入</a:t>
            </a:r>
            <a:r>
              <a:rPr lang="zh-TW" altLang="en-US" dirty="0"/>
              <a:t>或輸出必須是一個數字或一堆數字，例如向量或矩陣，所以，即使輸入的是照片，</a:t>
            </a:r>
            <a:r>
              <a:rPr lang="zh-TW" altLang="en-US" dirty="0" smtClean="0"/>
              <a:t>我們</a:t>
            </a:r>
            <a:r>
              <a:rPr lang="zh-TW" altLang="en-US" dirty="0"/>
              <a:t>也要想辦法將它化成數字，否則電腦無法處理。 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en-US" altLang="zh-TW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965" y="4030802"/>
            <a:ext cx="6095999" cy="230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8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xmlns="" id="{1AB9453F-7818-45CA-A08A-3BD12B5E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把問題化為</a:t>
            </a:r>
            <a:r>
              <a:rPr lang="zh-TW" altLang="en-US" dirty="0" smtClean="0"/>
              <a:t>函數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82F27884-F73B-4A4A-A448-2F7113776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如何把下列問題化成函數的形式 </a:t>
            </a:r>
            <a:r>
              <a:rPr lang="en-US" altLang="zh-TW" dirty="0" smtClean="0"/>
              <a:t>?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例：</a:t>
            </a:r>
            <a:r>
              <a:rPr lang="zh-TW" altLang="en-US" dirty="0"/>
              <a:t>我想做一個可以陪我聊天的對話機器人！</a:t>
            </a:r>
            <a:endParaRPr lang="en-US" altLang="zh-TW" dirty="0"/>
          </a:p>
          <a:p>
            <a:pPr lvl="1"/>
            <a:r>
              <a:rPr lang="zh-TW" altLang="en-US" dirty="0"/>
              <a:t>這個問題很有挑戰性。最簡單的函數形式可如圖 </a:t>
            </a:r>
            <a:r>
              <a:rPr lang="en-US" altLang="zh-TW" dirty="0"/>
              <a:t>1-5 </a:t>
            </a:r>
            <a:r>
              <a:rPr lang="zh-TW" altLang="en-US" dirty="0"/>
              <a:t>所示。 </a:t>
            </a:r>
            <a:endParaRPr lang="en-US" altLang="zh-TW" dirty="0" smtClean="0"/>
          </a:p>
          <a:p>
            <a:r>
              <a:rPr lang="zh-TW" altLang="en-US" dirty="0"/>
              <a:t>這裡有個很大的問題，就是「我說的話」或「聊天機器人回應的話」都不會是</a:t>
            </a:r>
            <a:r>
              <a:rPr lang="zh-TW" altLang="en-US" dirty="0" smtClean="0"/>
              <a:t>固定長度</a:t>
            </a:r>
            <a:r>
              <a:rPr lang="zh-TW" altLang="en-US" dirty="0"/>
              <a:t>，但是函數輸入和輸出的維度必須是固定的。 </a:t>
            </a:r>
            <a:br>
              <a:rPr lang="zh-TW" altLang="en-US" dirty="0"/>
            </a:br>
            <a:r>
              <a:rPr lang="zh-TW" altLang="en-US" dirty="0"/>
              <a:t> 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en-US" altLang="zh-TW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27" y="3644348"/>
            <a:ext cx="7735094" cy="213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4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事實上，聊天機器人是用了如圖 </a:t>
            </a:r>
            <a:r>
              <a:rPr lang="en-US" altLang="zh-TW" dirty="0" smtClean="0"/>
              <a:t>1-6</a:t>
            </a:r>
            <a:r>
              <a:rPr lang="zh-TW" altLang="en-US" dirty="0" smtClean="0"/>
              <a:t>的</a:t>
            </a:r>
            <a:r>
              <a:rPr lang="zh-TW" altLang="en-US" dirty="0"/>
              <a:t>簡單方式來表示成函數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但是，依照圖 </a:t>
            </a:r>
            <a:r>
              <a:rPr lang="en-US" altLang="zh-TW" dirty="0"/>
              <a:t>1-6 </a:t>
            </a:r>
            <a:r>
              <a:rPr lang="zh-TW" altLang="en-US" dirty="0"/>
              <a:t>來看，輸入一個字之後，後面可以接的字並不是固定的，所以</a:t>
            </a:r>
            <a:r>
              <a:rPr lang="zh-TW" altLang="en-US" dirty="0" smtClean="0"/>
              <a:t>這根本</a:t>
            </a:r>
            <a:r>
              <a:rPr lang="zh-TW" altLang="en-US" dirty="0"/>
              <a:t>不是一個函數啊！以圖 </a:t>
            </a:r>
            <a:r>
              <a:rPr lang="en-US" altLang="zh-TW" dirty="0"/>
              <a:t>1-7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下頁</a:t>
            </a:r>
            <a:r>
              <a:rPr lang="en-US" altLang="zh-TW" dirty="0" smtClean="0"/>
              <a:t>)</a:t>
            </a:r>
            <a:r>
              <a:rPr lang="zh-TW" altLang="en-US" dirty="0" smtClean="0"/>
              <a:t>左邊</a:t>
            </a:r>
            <a:r>
              <a:rPr lang="zh-TW" altLang="en-US" dirty="0"/>
              <a:t>的對話為例，如果套進圖 </a:t>
            </a:r>
            <a:r>
              <a:rPr lang="en-US" altLang="zh-TW" dirty="0"/>
              <a:t>1-6 </a:t>
            </a:r>
            <a:r>
              <a:rPr lang="zh-TW" altLang="en-US" dirty="0"/>
              <a:t>的函數中，結果</a:t>
            </a:r>
            <a:r>
              <a:rPr lang="zh-TW" altLang="en-US" dirty="0" smtClean="0"/>
              <a:t>應該如</a:t>
            </a:r>
            <a:r>
              <a:rPr lang="zh-TW" altLang="en-US" dirty="0"/>
              <a:t>圖 </a:t>
            </a:r>
            <a:r>
              <a:rPr lang="en-US" altLang="zh-TW" dirty="0"/>
              <a:t>1-7 </a:t>
            </a:r>
            <a:r>
              <a:rPr lang="zh-TW" altLang="en-US" dirty="0"/>
              <a:t>的右邊，輸入「今」會對應到「天」，輸入「天」會對應到「天」，輸入「天</a:t>
            </a:r>
            <a:r>
              <a:rPr lang="zh-TW" altLang="en-US" dirty="0" smtClean="0"/>
              <a:t>」會</a:t>
            </a:r>
            <a:r>
              <a:rPr lang="zh-TW" altLang="en-US" dirty="0"/>
              <a:t>對應到「氣」，但是輸入「天」怎麼會對應到兩個不同的字呢？這顯然不是函數！ </a:t>
            </a:r>
            <a:br>
              <a:rPr lang="zh-TW" altLang="en-US" dirty="0"/>
            </a:br>
            <a:r>
              <a:rPr lang="zh-TW" altLang="en-US" dirty="0"/>
              <a:t> 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511" y="3972443"/>
            <a:ext cx="7603364" cy="232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8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0155" y="1536174"/>
            <a:ext cx="103238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事實上，聊天機器人很流行這種作法，它們大多使用一種叫遞歸神經</a:t>
            </a:r>
            <a:r>
              <a:rPr lang="zh-TW" altLang="en-US" dirty="0" smtClean="0"/>
              <a:t>網路（</a:t>
            </a:r>
            <a:r>
              <a:rPr lang="en-US" altLang="zh-TW" dirty="0"/>
              <a:t>Recurrent Neural Network</a:t>
            </a:r>
            <a:r>
              <a:rPr lang="zh-TW" altLang="en-US" dirty="0"/>
              <a:t>，簡稱 </a:t>
            </a:r>
            <a:r>
              <a:rPr lang="en-US" altLang="zh-TW" b="1" dirty="0"/>
              <a:t>RNN</a:t>
            </a:r>
            <a:r>
              <a:rPr lang="zh-TW" altLang="en-US" dirty="0"/>
              <a:t>）的方式運作。我們建構的函數學習機</a:t>
            </a:r>
            <a:r>
              <a:rPr lang="zh-TW" altLang="en-US" dirty="0" smtClean="0"/>
              <a:t>實際上還</a:t>
            </a:r>
            <a:r>
              <a:rPr lang="zh-TW" altLang="en-US" dirty="0"/>
              <a:t>偷偷輸入了「上一次的狀態」，也就是說，真正的函數是設計成如圖 </a:t>
            </a:r>
            <a:r>
              <a:rPr lang="en-US" altLang="zh-TW" dirty="0"/>
              <a:t>1-8 </a:t>
            </a:r>
            <a:r>
              <a:rPr lang="zh-TW" altLang="en-US" dirty="0"/>
              <a:t>所示。第 </a:t>
            </a:r>
            <a:r>
              <a:rPr lang="en-US" altLang="zh-TW" dirty="0" smtClean="0"/>
              <a:t>2-5</a:t>
            </a:r>
            <a:r>
              <a:rPr lang="zh-TW" altLang="en-US" dirty="0" smtClean="0"/>
              <a:t>節</a:t>
            </a:r>
            <a:r>
              <a:rPr lang="zh-TW" altLang="en-US" dirty="0"/>
              <a:t>探討 </a:t>
            </a:r>
            <a:r>
              <a:rPr lang="en-US" altLang="zh-TW" dirty="0"/>
              <a:t>RNN</a:t>
            </a:r>
            <a:r>
              <a:rPr lang="zh-TW" altLang="en-US" dirty="0"/>
              <a:t>（遞歸神經網路）時，會再詳細說明。 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55" y="3361392"/>
            <a:ext cx="5200000" cy="1476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46" y="3329444"/>
            <a:ext cx="4260165" cy="150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15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4CDEA2-F039-5C4D-A6FF-6F5CD1BBF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547" y="1299060"/>
            <a:ext cx="10061713" cy="459960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zh-TW" altLang="en-US" sz="8000" dirty="0"/>
              <a:t>函數的</a:t>
            </a:r>
            <a:r>
              <a:rPr lang="zh-TW" altLang="en-US" sz="8000" dirty="0" smtClean="0"/>
              <a:t>本質</a:t>
            </a:r>
            <a:r>
              <a:rPr lang="zh-TW" altLang="en-US" sz="8000" dirty="0"/>
              <a:t>就是一個「解答本」，也就是說，只要找到那個函數，就可以按圖索驥</a:t>
            </a:r>
            <a:r>
              <a:rPr lang="zh-TW" altLang="en-US" sz="8000" dirty="0" smtClean="0"/>
              <a:t>，找到</a:t>
            </a:r>
            <a:r>
              <a:rPr lang="zh-TW" altLang="en-US" sz="8000" dirty="0"/>
              <a:t>對應</a:t>
            </a:r>
            <a:r>
              <a:rPr lang="zh-TW" altLang="en-US" sz="8000" dirty="0" smtClean="0"/>
              <a:t>問題</a:t>
            </a:r>
            <a:r>
              <a:rPr lang="zh-TW" altLang="en-US" sz="8000" dirty="0"/>
              <a:t>的解答本。 </a:t>
            </a:r>
            <a:endParaRPr lang="en-US" altLang="zh-TW" sz="8000" dirty="0" smtClean="0"/>
          </a:p>
          <a:p>
            <a:pPr>
              <a:lnSpc>
                <a:spcPct val="170000"/>
              </a:lnSpc>
            </a:pPr>
            <a:r>
              <a:rPr lang="zh-TW" altLang="en-US" sz="8000" dirty="0" smtClean="0"/>
              <a:t>例如</a:t>
            </a:r>
            <a:r>
              <a:rPr lang="zh-TW" altLang="en-US" sz="8000" dirty="0"/>
              <a:t>，在鳥類辨識的範例裡，輸入的集合是鳥的照片，所以定義</a:t>
            </a:r>
            <a:r>
              <a:rPr lang="zh-TW" altLang="en-US" sz="8000" dirty="0" smtClean="0"/>
              <a:t>域</a:t>
            </a:r>
            <a:r>
              <a:rPr lang="en-US" altLang="zh-TW" sz="8000" dirty="0" smtClean="0"/>
              <a:t>X</a:t>
            </a:r>
            <a:r>
              <a:rPr lang="zh-TW" altLang="en-US" sz="8000" dirty="0" smtClean="0"/>
              <a:t>就是</a:t>
            </a:r>
            <a:r>
              <a:rPr lang="zh-TW" altLang="en-US" sz="8000" dirty="0"/>
              <a:t>所有</a:t>
            </a:r>
            <a:r>
              <a:rPr lang="zh-TW" altLang="en-US" sz="8000" dirty="0" smtClean="0"/>
              <a:t>鳥類照片</a:t>
            </a:r>
            <a:r>
              <a:rPr lang="zh-TW" altLang="en-US" sz="8000" dirty="0"/>
              <a:t>的集合，也就是說，</a:t>
            </a:r>
            <a:r>
              <a:rPr lang="zh-TW" altLang="en-US" sz="8000" dirty="0">
                <a:solidFill>
                  <a:srgbClr val="FF0000"/>
                </a:solidFill>
              </a:rPr>
              <a:t>定義</a:t>
            </a:r>
            <a:r>
              <a:rPr lang="zh-TW" altLang="en-US" sz="8000" dirty="0" smtClean="0">
                <a:solidFill>
                  <a:srgbClr val="FF0000"/>
                </a:solidFill>
              </a:rPr>
              <a:t>域</a:t>
            </a:r>
            <a:r>
              <a:rPr lang="en-US" altLang="zh-TW" sz="8000" dirty="0" smtClean="0">
                <a:solidFill>
                  <a:srgbClr val="FF0000"/>
                </a:solidFill>
              </a:rPr>
              <a:t>X</a:t>
            </a:r>
            <a:r>
              <a:rPr lang="zh-TW" altLang="en-US" sz="8000" dirty="0" smtClean="0">
                <a:solidFill>
                  <a:srgbClr val="FF0000"/>
                </a:solidFill>
              </a:rPr>
              <a:t>其實</a:t>
            </a:r>
            <a:r>
              <a:rPr lang="zh-TW" altLang="en-US" sz="8000" dirty="0">
                <a:solidFill>
                  <a:srgbClr val="FF0000"/>
                </a:solidFill>
              </a:rPr>
              <a:t>就是「所有可能問題」的集合</a:t>
            </a:r>
            <a:r>
              <a:rPr lang="zh-TW" altLang="en-US" sz="8000" dirty="0"/>
              <a:t>。同樣地，</a:t>
            </a:r>
            <a:r>
              <a:rPr lang="zh-TW" altLang="en-US" sz="8000" dirty="0">
                <a:solidFill>
                  <a:srgbClr val="FF0000"/>
                </a:solidFill>
              </a:rPr>
              <a:t>值</a:t>
            </a:r>
            <a:r>
              <a:rPr lang="zh-TW" altLang="en-US" sz="8000" dirty="0" smtClean="0">
                <a:solidFill>
                  <a:srgbClr val="FF0000"/>
                </a:solidFill>
              </a:rPr>
              <a:t>域</a:t>
            </a:r>
            <a:r>
              <a:rPr lang="en-US" altLang="zh-TW" sz="8000" dirty="0" smtClean="0">
                <a:solidFill>
                  <a:srgbClr val="FF0000"/>
                </a:solidFill>
              </a:rPr>
              <a:t>Y</a:t>
            </a:r>
            <a:r>
              <a:rPr lang="zh-TW" altLang="en-US" sz="8000" dirty="0" smtClean="0">
                <a:solidFill>
                  <a:srgbClr val="FF0000"/>
                </a:solidFill>
              </a:rPr>
              <a:t>（亦即</a:t>
            </a:r>
            <a:r>
              <a:rPr lang="zh-TW" altLang="en-US" sz="8000" dirty="0">
                <a:solidFill>
                  <a:srgbClr val="FF0000"/>
                </a:solidFill>
              </a:rPr>
              <a:t>輸出的集合）是所有鳥名稱的集合</a:t>
            </a:r>
            <a:r>
              <a:rPr lang="zh-TW" altLang="en-US" sz="8000" dirty="0"/>
              <a:t>，也就是「所有可能答案」的集合。</a:t>
            </a:r>
            <a:r>
              <a:rPr lang="zh-TW" altLang="en-US" sz="8000" dirty="0">
                <a:solidFill>
                  <a:srgbClr val="FF0000"/>
                </a:solidFill>
              </a:rPr>
              <a:t>如果找到</a:t>
            </a:r>
            <a:r>
              <a:rPr lang="zh-TW" altLang="en-US" sz="8000" dirty="0" smtClean="0">
                <a:solidFill>
                  <a:srgbClr val="FF0000"/>
                </a:solidFill>
              </a:rPr>
              <a:t>這個函數</a:t>
            </a:r>
            <a:r>
              <a:rPr lang="zh-TW" altLang="en-US" sz="8000" dirty="0"/>
              <a:t>，</a:t>
            </a:r>
            <a:r>
              <a:rPr lang="zh-TW" altLang="en-US" sz="8000" dirty="0">
                <a:solidFill>
                  <a:srgbClr val="FF0000"/>
                </a:solidFill>
              </a:rPr>
              <a:t>就等於有一個「鳥類辨識解答本」</a:t>
            </a:r>
            <a:r>
              <a:rPr lang="zh-TW" altLang="en-US" sz="8000" dirty="0"/>
              <a:t>。 </a:t>
            </a:r>
            <a:br>
              <a:rPr lang="zh-TW" altLang="en-US" sz="8000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 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en-US" altLang="zh-TW" dirty="0" smtClean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CCD53D-4CBD-A34C-B69E-3AF0C6D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函數是一個解答本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IBDO">
  <a:themeElements>
    <a:clrScheme name="Custom 4">
      <a:dk1>
        <a:srgbClr val="000000"/>
      </a:dk1>
      <a:lt1>
        <a:srgbClr val="FFFFFF"/>
      </a:lt1>
      <a:dk2>
        <a:srgbClr val="242852"/>
      </a:dk2>
      <a:lt2>
        <a:srgbClr val="FEFFFF"/>
      </a:lt2>
      <a:accent1>
        <a:srgbClr val="F9CB68"/>
      </a:accent1>
      <a:accent2>
        <a:srgbClr val="E3B1C8"/>
      </a:accent2>
      <a:accent3>
        <a:srgbClr val="91D0D9"/>
      </a:accent3>
      <a:accent4>
        <a:srgbClr val="00A2DA"/>
      </a:accent4>
      <a:accent5>
        <a:srgbClr val="3EA346"/>
      </a:accent5>
      <a:accent6>
        <a:srgbClr val="DB6C68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BDO" id="{E506D1A7-8857-40E3-9F2A-DE930422BCD7}" vid="{BDA0CB8E-BE9C-4E6D-92CA-B4854C7581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IBDO</Template>
  <TotalTime>2909</TotalTime>
  <Words>3512</Words>
  <Application>Microsoft Office PowerPoint</Application>
  <PresentationFormat>自訂</PresentationFormat>
  <Paragraphs>94</Paragraphs>
  <Slides>34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5" baseType="lpstr">
      <vt:lpstr>IBDO</vt:lpstr>
      <vt:lpstr>PowerPoint 簡報</vt:lpstr>
      <vt:lpstr>認識AI </vt:lpstr>
      <vt:lpstr>PowerPoint 簡報</vt:lpstr>
      <vt:lpstr>把問題化為函數(一)</vt:lpstr>
      <vt:lpstr>把問題化為函數(二)</vt:lpstr>
      <vt:lpstr>把問題化為函數(三)</vt:lpstr>
      <vt:lpstr>PowerPoint 簡報</vt:lpstr>
      <vt:lpstr>PowerPoint 簡報</vt:lpstr>
      <vt:lpstr>函數是一個解答本 </vt:lpstr>
      <vt:lpstr>PowerPoint 簡報</vt:lpstr>
      <vt:lpstr>PowerPoint 簡報</vt:lpstr>
      <vt:lpstr>用 AI 解決問題的步驟 </vt:lpstr>
      <vt:lpstr>損失函數(loss function)</vt:lpstr>
      <vt:lpstr>AI和人還是不一樣</vt:lpstr>
      <vt:lpstr>經典機器學習演算法 </vt:lpstr>
      <vt:lpstr>分類vs分群</vt:lpstr>
      <vt:lpstr>監督式機器學習與非監督式機器學習</vt:lpstr>
      <vt:lpstr>分類範例(披薩烘烤外送紀錄表)</vt:lpstr>
      <vt:lpstr>線性分類器（linear classifier）</vt:lpstr>
      <vt:lpstr>超平面（hyperplane）</vt:lpstr>
      <vt:lpstr>分群範例(披薩烘烤外送紀錄表)</vt:lpstr>
      <vt:lpstr>支持向量機</vt:lpstr>
      <vt:lpstr>線性分類器與非線性分類器</vt:lpstr>
      <vt:lpstr>核函數（kernel function）  </vt:lpstr>
      <vt:lpstr>決策樹</vt:lpstr>
      <vt:lpstr>資訊獲利（information gain）</vt:lpstr>
      <vt:lpstr>KNN(一)</vt:lpstr>
      <vt:lpstr>KNN(二)</vt:lpstr>
      <vt:lpstr>K-平均演算法</vt:lpstr>
      <vt:lpstr>K-平均演算法-步驟一  </vt:lpstr>
      <vt:lpstr>K-平均演算法-步驟二  </vt:lpstr>
      <vt:lpstr>K-平均演算法-步驟三  </vt:lpstr>
      <vt:lpstr>K-平均演算法-分群結果  </vt:lpstr>
      <vt:lpstr>本章小結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PEIYU CHEN</dc:creator>
  <cp:lastModifiedBy>chwa</cp:lastModifiedBy>
  <cp:revision>157</cp:revision>
  <dcterms:created xsi:type="dcterms:W3CDTF">2019-05-02T10:46:33Z</dcterms:created>
  <dcterms:modified xsi:type="dcterms:W3CDTF">2022-03-21T04:10:19Z</dcterms:modified>
</cp:coreProperties>
</file>