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4" r:id="rId4"/>
    <p:sldId id="324" r:id="rId5"/>
    <p:sldId id="267" r:id="rId6"/>
    <p:sldId id="271" r:id="rId7"/>
    <p:sldId id="273" r:id="rId8"/>
    <p:sldId id="274" r:id="rId9"/>
    <p:sldId id="275" r:id="rId10"/>
    <p:sldId id="328" r:id="rId11"/>
    <p:sldId id="329" r:id="rId12"/>
    <p:sldId id="330" r:id="rId13"/>
    <p:sldId id="278" r:id="rId14"/>
    <p:sldId id="279" r:id="rId15"/>
    <p:sldId id="331" r:id="rId16"/>
    <p:sldId id="282" r:id="rId17"/>
    <p:sldId id="332" r:id="rId18"/>
    <p:sldId id="296" r:id="rId19"/>
    <p:sldId id="297" r:id="rId20"/>
    <p:sldId id="300" r:id="rId21"/>
    <p:sldId id="301" r:id="rId22"/>
    <p:sldId id="309" r:id="rId23"/>
    <p:sldId id="337" r:id="rId24"/>
    <p:sldId id="312" r:id="rId25"/>
    <p:sldId id="338" r:id="rId26"/>
    <p:sldId id="33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92857" autoAdjust="0"/>
  </p:normalViewPr>
  <p:slideViewPr>
    <p:cSldViewPr snapToObjects="1">
      <p:cViewPr varScale="1">
        <p:scale>
          <a:sx n="78" d="100"/>
          <a:sy n="78" d="100"/>
        </p:scale>
        <p:origin x="-157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E06D3-4888-404B-9393-6DDBA5C1F9D2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E2CC571-457F-47EB-BF78-A4F4F95EB691}">
      <dgm:prSet custT="1"/>
      <dgm:spPr/>
      <dgm:t>
        <a:bodyPr/>
        <a:lstStyle/>
        <a:p>
          <a:pPr rtl="0"/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37FE4-602B-47F5-B0AF-D7926019F620}" type="parTrans" cxnId="{A36E3E5B-7ED0-40F6-A200-BF2D99D93AE5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0E95CB-41A3-46F4-AC8E-F0A6CB18170C}" type="sibTrans" cxnId="{A36E3E5B-7ED0-40F6-A200-BF2D99D93AE5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DB4B0A-6146-46CC-B149-5407C334DCF2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malloc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函數建立一個新的節點，並利用局部變數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指到該節點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6B342D-86E6-40CE-B8F5-D25C6EA23175}" type="parTrans" cxnId="{2F99911E-89DA-43F9-8146-C9247942BAA9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124027-03CD-4B5F-9316-19114CC82DD8}" type="sibTrans" cxnId="{2F99911E-89DA-43F9-8146-C9247942BAA9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A8B8A0-77D7-4BD7-8BC6-4CEA4D043158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0B28CA-13F0-48F5-B236-645543D323C0}" type="parTrans" cxnId="{3C53FDE9-AC1C-41D6-A869-E741A75CB943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9E58E-87D4-4785-9077-EBAF76F0BEF9}" type="sibTrans" cxnId="{3C53FDE9-AC1C-41D6-A869-E741A75CB943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9734CC-58EE-46F6-A03A-84A052D423CC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把數值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指定給節點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090288-61CE-4A93-902B-1CF8364B8835}" type="parTrans" cxnId="{6B611138-D4B2-4EEC-8AED-5455D53B9398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AB0FD1-6CFC-48F5-B184-6B32627DADB4}" type="sibTrans" cxnId="{6B611138-D4B2-4EEC-8AED-5455D53B9398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67033A-6785-4924-A125-5E56859D4553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E900D4-8CA7-4048-811F-2EB88323CB1C}" type="parTrans" cxnId="{BBA6627D-816A-4D97-B090-D9CB54505E20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E136DC-B6C3-4358-BC6D-2B6B85E3A875}" type="sibTrans" cxnId="{BBA6627D-816A-4D97-B090-D9CB54505E20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934BA9-3526-4E2B-8A8A-C01584E6932E}">
      <dgm:prSet custT="1"/>
      <dgm:spPr/>
      <dgm:t>
        <a:bodyPr/>
        <a:lstStyle/>
        <a:p>
          <a:pPr algn="just" rtl="0"/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把節點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設定如正式參數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的值，也就是將節點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所指到的節點。注意到，由於正式參數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會對應到真實參數 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，所以新的節點會指到串列的第一個節點</a:t>
          </a:r>
          <a:endParaRPr lang="zh-TW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6580E0-EAFA-467B-A477-FF8616AD2BE9}" type="parTrans" cxnId="{6AA7FD9F-59C4-4C75-A385-BF601927E447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616F5-FAAF-4337-AE49-E72663879490}" type="sibTrans" cxnId="{6AA7FD9F-59C4-4C75-A385-BF601927E447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44F78E-352A-418E-867A-61CA49A1C6BE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3FA27-CBED-4B02-996C-4FAFBCFC37DB}" type="parTrans" cxnId="{75DD6B6A-8251-4E8C-B942-4BFFAE9E470E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CCA4BC-C344-4F15-922F-BDBEEC8B9B00}" type="sibTrans" cxnId="{75DD6B6A-8251-4E8C-B942-4BFFAE9E470E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10ECFD-74C1-4078-9FB5-AFF8432982C4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p(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也就是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front)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，指到新建立的節點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D2060-E277-43DA-A1EF-9611BEDAFB10}" type="parTrans" cxnId="{F1BD2E83-40FF-48F0-934C-5C7D3A4B0A26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1B3DBC-5B2C-4425-AEC8-542444C486B1}" type="sibTrans" cxnId="{F1BD2E83-40FF-48F0-934C-5C7D3A4B0A26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07E3A3-CEB3-46F2-8429-C976210BC23C}" type="pres">
      <dgm:prSet presAssocID="{8D6E06D3-4888-404B-9393-6DDBA5C1F9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C4B75FB-440E-4F06-9DA5-A42492E775B7}" type="pres">
      <dgm:prSet presAssocID="{DE2CC571-457F-47EB-BF78-A4F4F95EB691}" presName="composite" presStyleCnt="0"/>
      <dgm:spPr/>
    </dgm:pt>
    <dgm:pt modelId="{B3348DD0-DF18-4402-9439-BDAD67ECD272}" type="pres">
      <dgm:prSet presAssocID="{DE2CC571-457F-47EB-BF78-A4F4F95EB69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27DD08-017E-4E2A-B5C6-17B051727E6F}" type="pres">
      <dgm:prSet presAssocID="{DE2CC571-457F-47EB-BF78-A4F4F95EB69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3E8114-56C2-4563-BBE7-830264B2A71B}" type="pres">
      <dgm:prSet presAssocID="{9E0E95CB-41A3-46F4-AC8E-F0A6CB18170C}" presName="sp" presStyleCnt="0"/>
      <dgm:spPr/>
    </dgm:pt>
    <dgm:pt modelId="{F21FBB69-126A-45F1-9924-0F5AB4B341C7}" type="pres">
      <dgm:prSet presAssocID="{70A8B8A0-77D7-4BD7-8BC6-4CEA4D043158}" presName="composite" presStyleCnt="0"/>
      <dgm:spPr/>
    </dgm:pt>
    <dgm:pt modelId="{04388747-AF5B-402D-9D36-FBA77EF081F3}" type="pres">
      <dgm:prSet presAssocID="{70A8B8A0-77D7-4BD7-8BC6-4CEA4D04315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93F8DA-02A1-4460-A760-99CEC8E44D7E}" type="pres">
      <dgm:prSet presAssocID="{70A8B8A0-77D7-4BD7-8BC6-4CEA4D04315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069679-A0C5-453B-B346-F928624540A3}" type="pres">
      <dgm:prSet presAssocID="{0939E58E-87D4-4785-9077-EBAF76F0BEF9}" presName="sp" presStyleCnt="0"/>
      <dgm:spPr/>
    </dgm:pt>
    <dgm:pt modelId="{C443B31A-B075-44DD-A7F9-3467688BACC4}" type="pres">
      <dgm:prSet presAssocID="{FE67033A-6785-4924-A125-5E56859D4553}" presName="composite" presStyleCnt="0"/>
      <dgm:spPr/>
    </dgm:pt>
    <dgm:pt modelId="{2E8C35BC-1B22-4333-B58F-90ABEBDDE940}" type="pres">
      <dgm:prSet presAssocID="{FE67033A-6785-4924-A125-5E56859D45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7E858C-23E5-4916-96E5-4D6559AA4C8E}" type="pres">
      <dgm:prSet presAssocID="{FE67033A-6785-4924-A125-5E56859D4553}" presName="descendantText" presStyleLbl="alignAcc1" presStyleIdx="2" presStyleCnt="4" custScaleY="1437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2F943-6605-4033-AD5D-4D2AC53141D6}" type="pres">
      <dgm:prSet presAssocID="{FCE136DC-B6C3-4358-BC6D-2B6B85E3A875}" presName="sp" presStyleCnt="0"/>
      <dgm:spPr/>
    </dgm:pt>
    <dgm:pt modelId="{013B084E-4BE7-4625-8BFC-D0901C141644}" type="pres">
      <dgm:prSet presAssocID="{E144F78E-352A-418E-867A-61CA49A1C6BE}" presName="composite" presStyleCnt="0"/>
      <dgm:spPr/>
    </dgm:pt>
    <dgm:pt modelId="{33444480-8BA9-4DEC-B1B0-377668A0E440}" type="pres">
      <dgm:prSet presAssocID="{E144F78E-352A-418E-867A-61CA49A1C6BE}" presName="parentText" presStyleLbl="alignNode1" presStyleIdx="3" presStyleCnt="4" custLinFactNeighborY="4769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D60D8A-1044-4CC1-A2C4-31E5B5FA8A67}" type="pres">
      <dgm:prSet presAssocID="{E144F78E-352A-418E-867A-61CA49A1C6BE}" presName="descendantText" presStyleLbl="alignAcc1" presStyleIdx="3" presStyleCnt="4" custLinFactNeighborY="171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BA6627D-816A-4D97-B090-D9CB54505E20}" srcId="{8D6E06D3-4888-404B-9393-6DDBA5C1F9D2}" destId="{FE67033A-6785-4924-A125-5E56859D4553}" srcOrd="2" destOrd="0" parTransId="{8CE900D4-8CA7-4048-811F-2EB88323CB1C}" sibTransId="{FCE136DC-B6C3-4358-BC6D-2B6B85E3A875}"/>
    <dgm:cxn modelId="{386F5966-D1ED-4F0D-8D4B-6B0166D4A05E}" type="presOf" srcId="{8D6E06D3-4888-404B-9393-6DDBA5C1F9D2}" destId="{8307E3A3-CEB3-46F2-8429-C976210BC23C}" srcOrd="0" destOrd="0" presId="urn:microsoft.com/office/officeart/2005/8/layout/chevron2"/>
    <dgm:cxn modelId="{A36E3E5B-7ED0-40F6-A200-BF2D99D93AE5}" srcId="{8D6E06D3-4888-404B-9393-6DDBA5C1F9D2}" destId="{DE2CC571-457F-47EB-BF78-A4F4F95EB691}" srcOrd="0" destOrd="0" parTransId="{CE437FE4-602B-47F5-B0AF-D7926019F620}" sibTransId="{9E0E95CB-41A3-46F4-AC8E-F0A6CB18170C}"/>
    <dgm:cxn modelId="{3C53FDE9-AC1C-41D6-A869-E741A75CB943}" srcId="{8D6E06D3-4888-404B-9393-6DDBA5C1F9D2}" destId="{70A8B8A0-77D7-4BD7-8BC6-4CEA4D043158}" srcOrd="1" destOrd="0" parTransId="{730B28CA-13F0-48F5-B236-645543D323C0}" sibTransId="{0939E58E-87D4-4785-9077-EBAF76F0BEF9}"/>
    <dgm:cxn modelId="{21ACF5A3-3299-4F27-AA30-03B00048432C}" type="presOf" srcId="{DE2CC571-457F-47EB-BF78-A4F4F95EB691}" destId="{B3348DD0-DF18-4402-9439-BDAD67ECD272}" srcOrd="0" destOrd="0" presId="urn:microsoft.com/office/officeart/2005/8/layout/chevron2"/>
    <dgm:cxn modelId="{75DD6B6A-8251-4E8C-B942-4BFFAE9E470E}" srcId="{8D6E06D3-4888-404B-9393-6DDBA5C1F9D2}" destId="{E144F78E-352A-418E-867A-61CA49A1C6BE}" srcOrd="3" destOrd="0" parTransId="{1A03FA27-CBED-4B02-996C-4FAFBCFC37DB}" sibTransId="{ABCCA4BC-C344-4F15-922F-BDBEEC8B9B00}"/>
    <dgm:cxn modelId="{B867D321-2D82-4224-B63C-234ED2FC339B}" type="presOf" srcId="{959734CC-58EE-46F6-A03A-84A052D423CC}" destId="{A993F8DA-02A1-4460-A760-99CEC8E44D7E}" srcOrd="0" destOrd="0" presId="urn:microsoft.com/office/officeart/2005/8/layout/chevron2"/>
    <dgm:cxn modelId="{C7F23DF3-BC7B-4F4A-A605-037172E96B04}" type="presOf" srcId="{70A8B8A0-77D7-4BD7-8BC6-4CEA4D043158}" destId="{04388747-AF5B-402D-9D36-FBA77EF081F3}" srcOrd="0" destOrd="0" presId="urn:microsoft.com/office/officeart/2005/8/layout/chevron2"/>
    <dgm:cxn modelId="{1B157801-638D-4D35-A6C0-B400671224B8}" type="presOf" srcId="{E6DB4B0A-6146-46CC-B149-5407C334DCF2}" destId="{6427DD08-017E-4E2A-B5C6-17B051727E6F}" srcOrd="0" destOrd="0" presId="urn:microsoft.com/office/officeart/2005/8/layout/chevron2"/>
    <dgm:cxn modelId="{6E7DD8E2-82F3-4C96-8798-4446DC919BF3}" type="presOf" srcId="{E144F78E-352A-418E-867A-61CA49A1C6BE}" destId="{33444480-8BA9-4DEC-B1B0-377668A0E440}" srcOrd="0" destOrd="0" presId="urn:microsoft.com/office/officeart/2005/8/layout/chevron2"/>
    <dgm:cxn modelId="{2F99911E-89DA-43F9-8146-C9247942BAA9}" srcId="{DE2CC571-457F-47EB-BF78-A4F4F95EB691}" destId="{E6DB4B0A-6146-46CC-B149-5407C334DCF2}" srcOrd="0" destOrd="0" parTransId="{4C6B342D-86E6-40CE-B8F5-D25C6EA23175}" sibTransId="{D4124027-03CD-4B5F-9316-19114CC82DD8}"/>
    <dgm:cxn modelId="{0352133A-AE9C-4B28-BFE5-B2DBBCA405FC}" type="presOf" srcId="{51934BA9-3526-4E2B-8A8A-C01584E6932E}" destId="{7C7E858C-23E5-4916-96E5-4D6559AA4C8E}" srcOrd="0" destOrd="0" presId="urn:microsoft.com/office/officeart/2005/8/layout/chevron2"/>
    <dgm:cxn modelId="{6B611138-D4B2-4EEC-8AED-5455D53B9398}" srcId="{70A8B8A0-77D7-4BD7-8BC6-4CEA4D043158}" destId="{959734CC-58EE-46F6-A03A-84A052D423CC}" srcOrd="0" destOrd="0" parTransId="{00090288-61CE-4A93-902B-1CF8364B8835}" sibTransId="{71AB0FD1-6CFC-48F5-B184-6B32627DADB4}"/>
    <dgm:cxn modelId="{F1BD2E83-40FF-48F0-934C-5C7D3A4B0A26}" srcId="{E144F78E-352A-418E-867A-61CA49A1C6BE}" destId="{7110ECFD-74C1-4078-9FB5-AFF8432982C4}" srcOrd="0" destOrd="0" parTransId="{713D2060-E277-43DA-A1EF-9611BEDAFB10}" sibTransId="{FC1B3DBC-5B2C-4425-AEC8-542444C486B1}"/>
    <dgm:cxn modelId="{44595E68-CDBD-44D5-9893-40DDF993FF2D}" type="presOf" srcId="{FE67033A-6785-4924-A125-5E56859D4553}" destId="{2E8C35BC-1B22-4333-B58F-90ABEBDDE940}" srcOrd="0" destOrd="0" presId="urn:microsoft.com/office/officeart/2005/8/layout/chevron2"/>
    <dgm:cxn modelId="{6AA7FD9F-59C4-4C75-A385-BF601927E447}" srcId="{FE67033A-6785-4924-A125-5E56859D4553}" destId="{51934BA9-3526-4E2B-8A8A-C01584E6932E}" srcOrd="0" destOrd="0" parTransId="{806580E0-EAFA-467B-A477-FF8616AD2BE9}" sibTransId="{2A1616F5-FAAF-4337-AE49-E72663879490}"/>
    <dgm:cxn modelId="{5CBAE8F0-691A-4217-9369-420DFD719613}" type="presOf" srcId="{7110ECFD-74C1-4078-9FB5-AFF8432982C4}" destId="{01D60D8A-1044-4CC1-A2C4-31E5B5FA8A67}" srcOrd="0" destOrd="0" presId="urn:microsoft.com/office/officeart/2005/8/layout/chevron2"/>
    <dgm:cxn modelId="{71E2B83F-0A8B-4A57-96EC-75E35A5B2C21}" type="presParOf" srcId="{8307E3A3-CEB3-46F2-8429-C976210BC23C}" destId="{9C4B75FB-440E-4F06-9DA5-A42492E775B7}" srcOrd="0" destOrd="0" presId="urn:microsoft.com/office/officeart/2005/8/layout/chevron2"/>
    <dgm:cxn modelId="{94E94619-44C4-4B4B-9A3B-CA80EA1CC34E}" type="presParOf" srcId="{9C4B75FB-440E-4F06-9DA5-A42492E775B7}" destId="{B3348DD0-DF18-4402-9439-BDAD67ECD272}" srcOrd="0" destOrd="0" presId="urn:microsoft.com/office/officeart/2005/8/layout/chevron2"/>
    <dgm:cxn modelId="{E09214D7-14FE-4873-9BC3-7D2EDC20D696}" type="presParOf" srcId="{9C4B75FB-440E-4F06-9DA5-A42492E775B7}" destId="{6427DD08-017E-4E2A-B5C6-17B051727E6F}" srcOrd="1" destOrd="0" presId="urn:microsoft.com/office/officeart/2005/8/layout/chevron2"/>
    <dgm:cxn modelId="{D28BC7D2-CE56-40EF-A600-526ECBD116B7}" type="presParOf" srcId="{8307E3A3-CEB3-46F2-8429-C976210BC23C}" destId="{A03E8114-56C2-4563-BBE7-830264B2A71B}" srcOrd="1" destOrd="0" presId="urn:microsoft.com/office/officeart/2005/8/layout/chevron2"/>
    <dgm:cxn modelId="{D3D401B2-A78A-4DBC-8153-EAF1D8F4F4A3}" type="presParOf" srcId="{8307E3A3-CEB3-46F2-8429-C976210BC23C}" destId="{F21FBB69-126A-45F1-9924-0F5AB4B341C7}" srcOrd="2" destOrd="0" presId="urn:microsoft.com/office/officeart/2005/8/layout/chevron2"/>
    <dgm:cxn modelId="{482A2A3E-75E9-47AA-89D5-06FA4402802F}" type="presParOf" srcId="{F21FBB69-126A-45F1-9924-0F5AB4B341C7}" destId="{04388747-AF5B-402D-9D36-FBA77EF081F3}" srcOrd="0" destOrd="0" presId="urn:microsoft.com/office/officeart/2005/8/layout/chevron2"/>
    <dgm:cxn modelId="{44DBAA0A-C366-44F4-96F8-FFE1A83EF063}" type="presParOf" srcId="{F21FBB69-126A-45F1-9924-0F5AB4B341C7}" destId="{A993F8DA-02A1-4460-A760-99CEC8E44D7E}" srcOrd="1" destOrd="0" presId="urn:microsoft.com/office/officeart/2005/8/layout/chevron2"/>
    <dgm:cxn modelId="{476DE24D-658D-4923-AF05-C01E30725DF2}" type="presParOf" srcId="{8307E3A3-CEB3-46F2-8429-C976210BC23C}" destId="{96069679-A0C5-453B-B346-F928624540A3}" srcOrd="3" destOrd="0" presId="urn:microsoft.com/office/officeart/2005/8/layout/chevron2"/>
    <dgm:cxn modelId="{9632EA01-DF40-425B-986C-78FC7D17994B}" type="presParOf" srcId="{8307E3A3-CEB3-46F2-8429-C976210BC23C}" destId="{C443B31A-B075-44DD-A7F9-3467688BACC4}" srcOrd="4" destOrd="0" presId="urn:microsoft.com/office/officeart/2005/8/layout/chevron2"/>
    <dgm:cxn modelId="{1C8AB4B7-E615-4ADA-B6D1-E279BF79272D}" type="presParOf" srcId="{C443B31A-B075-44DD-A7F9-3467688BACC4}" destId="{2E8C35BC-1B22-4333-B58F-90ABEBDDE940}" srcOrd="0" destOrd="0" presId="urn:microsoft.com/office/officeart/2005/8/layout/chevron2"/>
    <dgm:cxn modelId="{EF52D048-3BCD-4129-9294-5D52CB8F8A4F}" type="presParOf" srcId="{C443B31A-B075-44DD-A7F9-3467688BACC4}" destId="{7C7E858C-23E5-4916-96E5-4D6559AA4C8E}" srcOrd="1" destOrd="0" presId="urn:microsoft.com/office/officeart/2005/8/layout/chevron2"/>
    <dgm:cxn modelId="{A34C05B5-0217-4C51-941B-4A0AEB67D1C0}" type="presParOf" srcId="{8307E3A3-CEB3-46F2-8429-C976210BC23C}" destId="{75B2F943-6605-4033-AD5D-4D2AC53141D6}" srcOrd="5" destOrd="0" presId="urn:microsoft.com/office/officeart/2005/8/layout/chevron2"/>
    <dgm:cxn modelId="{71FF7035-C709-4CC2-ACD6-B57EEF4299EA}" type="presParOf" srcId="{8307E3A3-CEB3-46F2-8429-C976210BC23C}" destId="{013B084E-4BE7-4625-8BFC-D0901C141644}" srcOrd="6" destOrd="0" presId="urn:microsoft.com/office/officeart/2005/8/layout/chevron2"/>
    <dgm:cxn modelId="{34C083D0-19DF-479E-87BF-8D5457C0FCB2}" type="presParOf" srcId="{013B084E-4BE7-4625-8BFC-D0901C141644}" destId="{33444480-8BA9-4DEC-B1B0-377668A0E440}" srcOrd="0" destOrd="0" presId="urn:microsoft.com/office/officeart/2005/8/layout/chevron2"/>
    <dgm:cxn modelId="{684E07E6-DB0B-409E-89C6-262D101560DD}" type="presParOf" srcId="{013B084E-4BE7-4625-8BFC-D0901C141644}" destId="{01D60D8A-1044-4CC1-A2C4-31E5B5FA8A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6E06D3-4888-404B-9393-6DDBA5C1F9D2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E2CC571-457F-47EB-BF78-A4F4F95EB691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37FE4-602B-47F5-B0AF-D7926019F620}" type="parTrans" cxnId="{A36E3E5B-7ED0-40F6-A200-BF2D99D93AE5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0E95CB-41A3-46F4-AC8E-F0A6CB18170C}" type="sibTrans" cxnId="{A36E3E5B-7ED0-40F6-A200-BF2D99D93AE5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DB4B0A-6146-46CC-B149-5407C334DCF2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將局部變數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指到第一個鏈結串列的起始節點。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6B342D-86E6-40CE-B8F5-D25C6EA23175}" type="parTrans" cxnId="{2F99911E-89DA-43F9-8146-C9247942BAA9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124027-03CD-4B5F-9316-19114CC82DD8}" type="sibTrans" cxnId="{2F99911E-89DA-43F9-8146-C9247942BAA9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A8B8A0-77D7-4BD7-8BC6-4CEA4D043158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0B28CA-13F0-48F5-B236-645543D323C0}" type="parTrans" cxnId="{3C53FDE9-AC1C-41D6-A869-E741A75CB943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9E58E-87D4-4785-9077-EBAF76F0BEF9}" type="sibTrans" cxnId="{3C53FDE9-AC1C-41D6-A869-E741A75CB943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9734CC-58EE-46F6-A03A-84A052D423CC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將參數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指到第一個鏈結串列的第二個節點。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090288-61CE-4A93-902B-1CF8364B8835}" type="parTrans" cxnId="{6B611138-D4B2-4EEC-8AED-5455D53B939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AB0FD1-6CFC-48F5-B184-6B32627DADB4}" type="sibTrans" cxnId="{6B611138-D4B2-4EEC-8AED-5455D53B939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67033A-6785-4924-A125-5E56859D4553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E900D4-8CA7-4048-811F-2EB88323CB1C}" type="parTrans" cxnId="{BBA6627D-816A-4D97-B090-D9CB54505E20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E136DC-B6C3-4358-BC6D-2B6B85E3A875}" type="sibTrans" cxnId="{BBA6627D-816A-4D97-B090-D9CB54505E20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934BA9-3526-4E2B-8A8A-C01584E6932E}">
      <dgm:prSet custT="1"/>
      <dgm:spPr/>
      <dgm:t>
        <a:bodyPr/>
        <a:lstStyle/>
        <a:p>
          <a:pPr algn="just"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將節點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所指到的節點，也就是第二個鏈結串列的起始節點；由於在第一個步驟，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已經指到第一個鏈結串列的起始節點，所以此一步驟會把兩個串列的鏈結建立起來。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6580E0-EAFA-467B-A477-FF8616AD2BE9}" type="parTrans" cxnId="{6AA7FD9F-59C4-4C75-A385-BF601927E447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616F5-FAAF-4337-AE49-E72663879490}" type="sibTrans" cxnId="{6AA7FD9F-59C4-4C75-A385-BF601927E447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44F78E-352A-418E-867A-61CA49A1C6BE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3FA27-CBED-4B02-996C-4FAFBCFC37DB}" type="parTrans" cxnId="{75DD6B6A-8251-4E8C-B942-4BFFAE9E470E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CCA4BC-C344-4F15-922F-BDBEEC8B9B00}" type="sibTrans" cxnId="{75DD6B6A-8251-4E8C-B942-4BFFAE9E470E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10ECFD-74C1-4078-9FB5-AFF8432982C4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指到變數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指到的節點。所以，現在第二個鏈結串列的起始節點，會是原本第一個鏈結串列的起始節點。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D2060-E277-43DA-A1EF-9611BEDAFB10}" type="parTrans" cxnId="{F1BD2E83-40FF-48F0-934C-5C7D3A4B0A26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1B3DBC-5B2C-4425-AEC8-542444C486B1}" type="sibTrans" cxnId="{F1BD2E83-40FF-48F0-934C-5C7D3A4B0A26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FA47A1-DE88-4178-B427-11FFA6ED6FF9}" type="pres">
      <dgm:prSet presAssocID="{8D6E06D3-4888-404B-9393-6DDBA5C1F9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E51A518-2327-4719-A9CB-C3F2F846338F}" type="pres">
      <dgm:prSet presAssocID="{DE2CC571-457F-47EB-BF78-A4F4F95EB691}" presName="parentLin" presStyleCnt="0"/>
      <dgm:spPr/>
    </dgm:pt>
    <dgm:pt modelId="{E82D0DFF-1F6B-400F-B9C2-FCE2AD1DC6EC}" type="pres">
      <dgm:prSet presAssocID="{DE2CC571-457F-47EB-BF78-A4F4F95EB691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8F887C3-7ECB-4A43-B10A-B0AF8357DF70}" type="pres">
      <dgm:prSet presAssocID="{DE2CC571-457F-47EB-BF78-A4F4F95EB69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DAFE11-D04B-4E79-A046-2D6940ED37E7}" type="pres">
      <dgm:prSet presAssocID="{DE2CC571-457F-47EB-BF78-A4F4F95EB691}" presName="negativeSpace" presStyleCnt="0"/>
      <dgm:spPr/>
    </dgm:pt>
    <dgm:pt modelId="{016413E5-BC90-4129-8420-99FD20B94FCB}" type="pres">
      <dgm:prSet presAssocID="{DE2CC571-457F-47EB-BF78-A4F4F95EB69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85D6B4-6D28-470F-B659-923C15C4A48F}" type="pres">
      <dgm:prSet presAssocID="{9E0E95CB-41A3-46F4-AC8E-F0A6CB18170C}" presName="spaceBetweenRectangles" presStyleCnt="0"/>
      <dgm:spPr/>
    </dgm:pt>
    <dgm:pt modelId="{657A1E12-0BF8-4559-BE42-33AE0DA43A72}" type="pres">
      <dgm:prSet presAssocID="{70A8B8A0-77D7-4BD7-8BC6-4CEA4D043158}" presName="parentLin" presStyleCnt="0"/>
      <dgm:spPr/>
    </dgm:pt>
    <dgm:pt modelId="{467E0FBD-06AD-4B84-930D-44C5106A1A88}" type="pres">
      <dgm:prSet presAssocID="{70A8B8A0-77D7-4BD7-8BC6-4CEA4D043158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F4E45BC0-11C2-4DF0-BB77-C44865E6909C}" type="pres">
      <dgm:prSet presAssocID="{70A8B8A0-77D7-4BD7-8BC6-4CEA4D04315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36AEBF-A990-4A27-A99C-A2BB08711C63}" type="pres">
      <dgm:prSet presAssocID="{70A8B8A0-77D7-4BD7-8BC6-4CEA4D043158}" presName="negativeSpace" presStyleCnt="0"/>
      <dgm:spPr/>
    </dgm:pt>
    <dgm:pt modelId="{C41C2833-4561-4816-9ACA-601EDC8EB0F8}" type="pres">
      <dgm:prSet presAssocID="{70A8B8A0-77D7-4BD7-8BC6-4CEA4D04315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34ADDC-DD00-45CC-B1AE-1C6732FA992F}" type="pres">
      <dgm:prSet presAssocID="{0939E58E-87D4-4785-9077-EBAF76F0BEF9}" presName="spaceBetweenRectangles" presStyleCnt="0"/>
      <dgm:spPr/>
    </dgm:pt>
    <dgm:pt modelId="{7267EB6B-CD20-4B14-9667-06873EE50242}" type="pres">
      <dgm:prSet presAssocID="{FE67033A-6785-4924-A125-5E56859D4553}" presName="parentLin" presStyleCnt="0"/>
      <dgm:spPr/>
    </dgm:pt>
    <dgm:pt modelId="{45A20FF5-95DC-465B-978C-E8C2990F8D8C}" type="pres">
      <dgm:prSet presAssocID="{FE67033A-6785-4924-A125-5E56859D4553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8416743F-A19B-479B-9871-14954286F0C0}" type="pres">
      <dgm:prSet presAssocID="{FE67033A-6785-4924-A125-5E56859D45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8EB7C8-F5D7-4506-A299-3ECE48A01735}" type="pres">
      <dgm:prSet presAssocID="{FE67033A-6785-4924-A125-5E56859D4553}" presName="negativeSpace" presStyleCnt="0"/>
      <dgm:spPr/>
    </dgm:pt>
    <dgm:pt modelId="{6E03EA92-57C8-4FAB-AE31-897DFA64A3CD}" type="pres">
      <dgm:prSet presAssocID="{FE67033A-6785-4924-A125-5E56859D455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85165D-6E0F-472F-BCF4-8683CF0AB303}" type="pres">
      <dgm:prSet presAssocID="{FCE136DC-B6C3-4358-BC6D-2B6B85E3A875}" presName="spaceBetweenRectangles" presStyleCnt="0"/>
      <dgm:spPr/>
    </dgm:pt>
    <dgm:pt modelId="{6F7F902A-AA2A-444F-9AB8-4A651A3FF277}" type="pres">
      <dgm:prSet presAssocID="{E144F78E-352A-418E-867A-61CA49A1C6BE}" presName="parentLin" presStyleCnt="0"/>
      <dgm:spPr/>
    </dgm:pt>
    <dgm:pt modelId="{BE6D11ED-54C6-4503-B3DD-7A84324B701C}" type="pres">
      <dgm:prSet presAssocID="{E144F78E-352A-418E-867A-61CA49A1C6BE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3C3C3BEC-D3A1-45BF-A129-3EA21D3D85F6}" type="pres">
      <dgm:prSet presAssocID="{E144F78E-352A-418E-867A-61CA49A1C6B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6A3F2E-6BEE-48FF-B676-750B95BC01DC}" type="pres">
      <dgm:prSet presAssocID="{E144F78E-352A-418E-867A-61CA49A1C6BE}" presName="negativeSpace" presStyleCnt="0"/>
      <dgm:spPr/>
    </dgm:pt>
    <dgm:pt modelId="{1CBAA9FF-A673-4572-B3E0-A9A6F1AF6258}" type="pres">
      <dgm:prSet presAssocID="{E144F78E-352A-418E-867A-61CA49A1C6B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FCA336-F610-4FDA-BA56-412D53AE78D9}" type="presOf" srcId="{70A8B8A0-77D7-4BD7-8BC6-4CEA4D043158}" destId="{F4E45BC0-11C2-4DF0-BB77-C44865E6909C}" srcOrd="1" destOrd="0" presId="urn:microsoft.com/office/officeart/2005/8/layout/list1"/>
    <dgm:cxn modelId="{3C53FDE9-AC1C-41D6-A869-E741A75CB943}" srcId="{8D6E06D3-4888-404B-9393-6DDBA5C1F9D2}" destId="{70A8B8A0-77D7-4BD7-8BC6-4CEA4D043158}" srcOrd="1" destOrd="0" parTransId="{730B28CA-13F0-48F5-B236-645543D323C0}" sibTransId="{0939E58E-87D4-4785-9077-EBAF76F0BEF9}"/>
    <dgm:cxn modelId="{2F99911E-89DA-43F9-8146-C9247942BAA9}" srcId="{DE2CC571-457F-47EB-BF78-A4F4F95EB691}" destId="{E6DB4B0A-6146-46CC-B149-5407C334DCF2}" srcOrd="0" destOrd="0" parTransId="{4C6B342D-86E6-40CE-B8F5-D25C6EA23175}" sibTransId="{D4124027-03CD-4B5F-9316-19114CC82DD8}"/>
    <dgm:cxn modelId="{6AA7FD9F-59C4-4C75-A385-BF601927E447}" srcId="{FE67033A-6785-4924-A125-5E56859D4553}" destId="{51934BA9-3526-4E2B-8A8A-C01584E6932E}" srcOrd="0" destOrd="0" parTransId="{806580E0-EAFA-467B-A477-FF8616AD2BE9}" sibTransId="{2A1616F5-FAAF-4337-AE49-E72663879490}"/>
    <dgm:cxn modelId="{75DD6B6A-8251-4E8C-B942-4BFFAE9E470E}" srcId="{8D6E06D3-4888-404B-9393-6DDBA5C1F9D2}" destId="{E144F78E-352A-418E-867A-61CA49A1C6BE}" srcOrd="3" destOrd="0" parTransId="{1A03FA27-CBED-4B02-996C-4FAFBCFC37DB}" sibTransId="{ABCCA4BC-C344-4F15-922F-BDBEEC8B9B00}"/>
    <dgm:cxn modelId="{97B96C34-A3BB-4035-824F-49830FD71296}" type="presOf" srcId="{FE67033A-6785-4924-A125-5E56859D4553}" destId="{8416743F-A19B-479B-9871-14954286F0C0}" srcOrd="1" destOrd="0" presId="urn:microsoft.com/office/officeart/2005/8/layout/list1"/>
    <dgm:cxn modelId="{051F1B28-AE08-45BD-B96D-E28AFD3D7DB2}" type="presOf" srcId="{70A8B8A0-77D7-4BD7-8BC6-4CEA4D043158}" destId="{467E0FBD-06AD-4B84-930D-44C5106A1A88}" srcOrd="0" destOrd="0" presId="urn:microsoft.com/office/officeart/2005/8/layout/list1"/>
    <dgm:cxn modelId="{4DAD9C75-5427-4E20-8A7F-A94822313F4B}" type="presOf" srcId="{51934BA9-3526-4E2B-8A8A-C01584E6932E}" destId="{6E03EA92-57C8-4FAB-AE31-897DFA64A3CD}" srcOrd="0" destOrd="0" presId="urn:microsoft.com/office/officeart/2005/8/layout/list1"/>
    <dgm:cxn modelId="{4C405FD9-A8DA-42DF-956A-F37F2D96A79B}" type="presOf" srcId="{DE2CC571-457F-47EB-BF78-A4F4F95EB691}" destId="{E82D0DFF-1F6B-400F-B9C2-FCE2AD1DC6EC}" srcOrd="0" destOrd="0" presId="urn:microsoft.com/office/officeart/2005/8/layout/list1"/>
    <dgm:cxn modelId="{49C53518-78F5-4B3A-A326-DCE5F085384F}" type="presOf" srcId="{E144F78E-352A-418E-867A-61CA49A1C6BE}" destId="{BE6D11ED-54C6-4503-B3DD-7A84324B701C}" srcOrd="0" destOrd="0" presId="urn:microsoft.com/office/officeart/2005/8/layout/list1"/>
    <dgm:cxn modelId="{EBFBA8E0-9004-4484-BD7D-E44C192C7ED2}" type="presOf" srcId="{FE67033A-6785-4924-A125-5E56859D4553}" destId="{45A20FF5-95DC-465B-978C-E8C2990F8D8C}" srcOrd="0" destOrd="0" presId="urn:microsoft.com/office/officeart/2005/8/layout/list1"/>
    <dgm:cxn modelId="{6C86E0D0-28BE-4F82-B2C0-6608FC45FDD6}" type="presOf" srcId="{8D6E06D3-4888-404B-9393-6DDBA5C1F9D2}" destId="{C0FA47A1-DE88-4178-B427-11FFA6ED6FF9}" srcOrd="0" destOrd="0" presId="urn:microsoft.com/office/officeart/2005/8/layout/list1"/>
    <dgm:cxn modelId="{107039E5-2A67-4E2C-9A04-A0D16092607C}" type="presOf" srcId="{959734CC-58EE-46F6-A03A-84A052D423CC}" destId="{C41C2833-4561-4816-9ACA-601EDC8EB0F8}" srcOrd="0" destOrd="0" presId="urn:microsoft.com/office/officeart/2005/8/layout/list1"/>
    <dgm:cxn modelId="{F1BD2E83-40FF-48F0-934C-5C7D3A4B0A26}" srcId="{E144F78E-352A-418E-867A-61CA49A1C6BE}" destId="{7110ECFD-74C1-4078-9FB5-AFF8432982C4}" srcOrd="0" destOrd="0" parTransId="{713D2060-E277-43DA-A1EF-9611BEDAFB10}" sibTransId="{FC1B3DBC-5B2C-4425-AEC8-542444C486B1}"/>
    <dgm:cxn modelId="{6B611138-D4B2-4EEC-8AED-5455D53B9398}" srcId="{70A8B8A0-77D7-4BD7-8BC6-4CEA4D043158}" destId="{959734CC-58EE-46F6-A03A-84A052D423CC}" srcOrd="0" destOrd="0" parTransId="{00090288-61CE-4A93-902B-1CF8364B8835}" sibTransId="{71AB0FD1-6CFC-48F5-B184-6B32627DADB4}"/>
    <dgm:cxn modelId="{A36E3E5B-7ED0-40F6-A200-BF2D99D93AE5}" srcId="{8D6E06D3-4888-404B-9393-6DDBA5C1F9D2}" destId="{DE2CC571-457F-47EB-BF78-A4F4F95EB691}" srcOrd="0" destOrd="0" parTransId="{CE437FE4-602B-47F5-B0AF-D7926019F620}" sibTransId="{9E0E95CB-41A3-46F4-AC8E-F0A6CB18170C}"/>
    <dgm:cxn modelId="{C5E1D12C-E86E-4BA0-B84B-7C3C818F32EF}" type="presOf" srcId="{E6DB4B0A-6146-46CC-B149-5407C334DCF2}" destId="{016413E5-BC90-4129-8420-99FD20B94FCB}" srcOrd="0" destOrd="0" presId="urn:microsoft.com/office/officeart/2005/8/layout/list1"/>
    <dgm:cxn modelId="{A3C61069-B1A9-4794-A692-97CBDFD94B53}" type="presOf" srcId="{7110ECFD-74C1-4078-9FB5-AFF8432982C4}" destId="{1CBAA9FF-A673-4572-B3E0-A9A6F1AF6258}" srcOrd="0" destOrd="0" presId="urn:microsoft.com/office/officeart/2005/8/layout/list1"/>
    <dgm:cxn modelId="{2B4FD93B-194D-4F9F-9ED2-C2B5D8D6819D}" type="presOf" srcId="{DE2CC571-457F-47EB-BF78-A4F4F95EB691}" destId="{08F887C3-7ECB-4A43-B10A-B0AF8357DF70}" srcOrd="1" destOrd="0" presId="urn:microsoft.com/office/officeart/2005/8/layout/list1"/>
    <dgm:cxn modelId="{9E8CFA61-9293-4274-A2DA-D2010FE8FCE4}" type="presOf" srcId="{E144F78E-352A-418E-867A-61CA49A1C6BE}" destId="{3C3C3BEC-D3A1-45BF-A129-3EA21D3D85F6}" srcOrd="1" destOrd="0" presId="urn:microsoft.com/office/officeart/2005/8/layout/list1"/>
    <dgm:cxn modelId="{BBA6627D-816A-4D97-B090-D9CB54505E20}" srcId="{8D6E06D3-4888-404B-9393-6DDBA5C1F9D2}" destId="{FE67033A-6785-4924-A125-5E56859D4553}" srcOrd="2" destOrd="0" parTransId="{8CE900D4-8CA7-4048-811F-2EB88323CB1C}" sibTransId="{FCE136DC-B6C3-4358-BC6D-2B6B85E3A875}"/>
    <dgm:cxn modelId="{4120A3FA-3468-44DB-B9CF-8C9A3EA9A79D}" type="presParOf" srcId="{C0FA47A1-DE88-4178-B427-11FFA6ED6FF9}" destId="{4E51A518-2327-4719-A9CB-C3F2F846338F}" srcOrd="0" destOrd="0" presId="urn:microsoft.com/office/officeart/2005/8/layout/list1"/>
    <dgm:cxn modelId="{8344E06F-F03C-4D54-9934-30A0DC4C2507}" type="presParOf" srcId="{4E51A518-2327-4719-A9CB-C3F2F846338F}" destId="{E82D0DFF-1F6B-400F-B9C2-FCE2AD1DC6EC}" srcOrd="0" destOrd="0" presId="urn:microsoft.com/office/officeart/2005/8/layout/list1"/>
    <dgm:cxn modelId="{244F7D1D-BE5D-474A-8EB6-5D4A614499DF}" type="presParOf" srcId="{4E51A518-2327-4719-A9CB-C3F2F846338F}" destId="{08F887C3-7ECB-4A43-B10A-B0AF8357DF70}" srcOrd="1" destOrd="0" presId="urn:microsoft.com/office/officeart/2005/8/layout/list1"/>
    <dgm:cxn modelId="{A77B6FD1-0FC3-4B16-BD6D-36BA0A2A70BC}" type="presParOf" srcId="{C0FA47A1-DE88-4178-B427-11FFA6ED6FF9}" destId="{8DDAFE11-D04B-4E79-A046-2D6940ED37E7}" srcOrd="1" destOrd="0" presId="urn:microsoft.com/office/officeart/2005/8/layout/list1"/>
    <dgm:cxn modelId="{A1012CAF-CEA0-418F-8BBB-0DBEF4D499AF}" type="presParOf" srcId="{C0FA47A1-DE88-4178-B427-11FFA6ED6FF9}" destId="{016413E5-BC90-4129-8420-99FD20B94FCB}" srcOrd="2" destOrd="0" presId="urn:microsoft.com/office/officeart/2005/8/layout/list1"/>
    <dgm:cxn modelId="{F5EB9E9E-E99E-49A9-8D91-4D8AF2A6AB6E}" type="presParOf" srcId="{C0FA47A1-DE88-4178-B427-11FFA6ED6FF9}" destId="{FE85D6B4-6D28-470F-B659-923C15C4A48F}" srcOrd="3" destOrd="0" presId="urn:microsoft.com/office/officeart/2005/8/layout/list1"/>
    <dgm:cxn modelId="{F9CA7776-2E94-4C29-B2C3-C02071106FD7}" type="presParOf" srcId="{C0FA47A1-DE88-4178-B427-11FFA6ED6FF9}" destId="{657A1E12-0BF8-4559-BE42-33AE0DA43A72}" srcOrd="4" destOrd="0" presId="urn:microsoft.com/office/officeart/2005/8/layout/list1"/>
    <dgm:cxn modelId="{C9F0C896-26CA-4CB8-B050-285ABC410E7F}" type="presParOf" srcId="{657A1E12-0BF8-4559-BE42-33AE0DA43A72}" destId="{467E0FBD-06AD-4B84-930D-44C5106A1A88}" srcOrd="0" destOrd="0" presId="urn:microsoft.com/office/officeart/2005/8/layout/list1"/>
    <dgm:cxn modelId="{5A0E940A-9869-428D-8856-5ED613BD321D}" type="presParOf" srcId="{657A1E12-0BF8-4559-BE42-33AE0DA43A72}" destId="{F4E45BC0-11C2-4DF0-BB77-C44865E6909C}" srcOrd="1" destOrd="0" presId="urn:microsoft.com/office/officeart/2005/8/layout/list1"/>
    <dgm:cxn modelId="{CBB85FE5-8944-41CA-AE6E-4395306D1791}" type="presParOf" srcId="{C0FA47A1-DE88-4178-B427-11FFA6ED6FF9}" destId="{3436AEBF-A990-4A27-A99C-A2BB08711C63}" srcOrd="5" destOrd="0" presId="urn:microsoft.com/office/officeart/2005/8/layout/list1"/>
    <dgm:cxn modelId="{BD18625D-BAF2-4BF9-971D-3BE78409B648}" type="presParOf" srcId="{C0FA47A1-DE88-4178-B427-11FFA6ED6FF9}" destId="{C41C2833-4561-4816-9ACA-601EDC8EB0F8}" srcOrd="6" destOrd="0" presId="urn:microsoft.com/office/officeart/2005/8/layout/list1"/>
    <dgm:cxn modelId="{985F2C63-7BE2-4756-A3EC-999E44B5B8D6}" type="presParOf" srcId="{C0FA47A1-DE88-4178-B427-11FFA6ED6FF9}" destId="{B834ADDC-DD00-45CC-B1AE-1C6732FA992F}" srcOrd="7" destOrd="0" presId="urn:microsoft.com/office/officeart/2005/8/layout/list1"/>
    <dgm:cxn modelId="{FE155D55-C185-461D-983F-B395B7CC9E1B}" type="presParOf" srcId="{C0FA47A1-DE88-4178-B427-11FFA6ED6FF9}" destId="{7267EB6B-CD20-4B14-9667-06873EE50242}" srcOrd="8" destOrd="0" presId="urn:microsoft.com/office/officeart/2005/8/layout/list1"/>
    <dgm:cxn modelId="{17FAA39C-C0CC-494A-9A3F-A5FD255B4903}" type="presParOf" srcId="{7267EB6B-CD20-4B14-9667-06873EE50242}" destId="{45A20FF5-95DC-465B-978C-E8C2990F8D8C}" srcOrd="0" destOrd="0" presId="urn:microsoft.com/office/officeart/2005/8/layout/list1"/>
    <dgm:cxn modelId="{1A76405E-1B99-413C-9479-CC65C86170F2}" type="presParOf" srcId="{7267EB6B-CD20-4B14-9667-06873EE50242}" destId="{8416743F-A19B-479B-9871-14954286F0C0}" srcOrd="1" destOrd="0" presId="urn:microsoft.com/office/officeart/2005/8/layout/list1"/>
    <dgm:cxn modelId="{66BDC878-CEE2-458B-AB65-A2183C5B073C}" type="presParOf" srcId="{C0FA47A1-DE88-4178-B427-11FFA6ED6FF9}" destId="{448EB7C8-F5D7-4506-A299-3ECE48A01735}" srcOrd="9" destOrd="0" presId="urn:microsoft.com/office/officeart/2005/8/layout/list1"/>
    <dgm:cxn modelId="{60B4DC4E-4B0C-4636-B4BE-B96A5DCD7C74}" type="presParOf" srcId="{C0FA47A1-DE88-4178-B427-11FFA6ED6FF9}" destId="{6E03EA92-57C8-4FAB-AE31-897DFA64A3CD}" srcOrd="10" destOrd="0" presId="urn:microsoft.com/office/officeart/2005/8/layout/list1"/>
    <dgm:cxn modelId="{E5046B3F-D18A-4230-89DC-471433ABB3D9}" type="presParOf" srcId="{C0FA47A1-DE88-4178-B427-11FFA6ED6FF9}" destId="{0A85165D-6E0F-472F-BCF4-8683CF0AB303}" srcOrd="11" destOrd="0" presId="urn:microsoft.com/office/officeart/2005/8/layout/list1"/>
    <dgm:cxn modelId="{B10F057D-435F-45AD-AB48-E0F086D19033}" type="presParOf" srcId="{C0FA47A1-DE88-4178-B427-11FFA6ED6FF9}" destId="{6F7F902A-AA2A-444F-9AB8-4A651A3FF277}" srcOrd="12" destOrd="0" presId="urn:microsoft.com/office/officeart/2005/8/layout/list1"/>
    <dgm:cxn modelId="{5E2BCF92-3068-42B2-B2D6-25047E97B5F4}" type="presParOf" srcId="{6F7F902A-AA2A-444F-9AB8-4A651A3FF277}" destId="{BE6D11ED-54C6-4503-B3DD-7A84324B701C}" srcOrd="0" destOrd="0" presId="urn:microsoft.com/office/officeart/2005/8/layout/list1"/>
    <dgm:cxn modelId="{3FD2B40A-7E77-4A55-A4FD-21364EE26075}" type="presParOf" srcId="{6F7F902A-AA2A-444F-9AB8-4A651A3FF277}" destId="{3C3C3BEC-D3A1-45BF-A129-3EA21D3D85F6}" srcOrd="1" destOrd="0" presId="urn:microsoft.com/office/officeart/2005/8/layout/list1"/>
    <dgm:cxn modelId="{337320F7-8D86-45CD-AEBB-5722E78D6E55}" type="presParOf" srcId="{C0FA47A1-DE88-4178-B427-11FFA6ED6FF9}" destId="{056A3F2E-6BEE-48FF-B676-750B95BC01DC}" srcOrd="13" destOrd="0" presId="urn:microsoft.com/office/officeart/2005/8/layout/list1"/>
    <dgm:cxn modelId="{522EBE51-96DF-416E-81C7-3E0DCA99A903}" type="presParOf" srcId="{C0FA47A1-DE88-4178-B427-11FFA6ED6FF9}" destId="{1CBAA9FF-A673-4572-B3E0-A9A6F1AF62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70555-30D9-433A-949C-96E7CD7A0A28}" type="doc">
      <dgm:prSet loTypeId="urn:microsoft.com/office/officeart/2005/8/layout/hierarchy4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3F7A4BBC-7895-45C6-8BE0-F91E75F90821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前序法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(preorder)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9FDF7-342C-4146-BF9A-963F74ADBFA4}" type="parTrans" cxnId="{C10ECDE1-62BF-4142-85F9-2941C735C39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20D205-DEEE-46F5-8314-D995A1E9C142}" type="sibTrans" cxnId="{C10ECDE1-62BF-4142-85F9-2941C735C39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216521-3689-4352-A927-8CB5E69A9C35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+*AB*CD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A6762E-1DBE-4503-93EA-00EEE3E3EA32}" type="parTrans" cxnId="{C2CC8C3E-45E1-4C3D-802E-50700076AE6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0CC12B-764E-4C13-843E-0F92376F7B7E}" type="sibTrans" cxnId="{C2CC8C3E-45E1-4C3D-802E-50700076AE6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F3D542-2FC2-4AFE-8E50-E2685174590A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中序法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inorder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68AE8C-58F6-4B3C-952D-62DC38B5F116}" type="parTrans" cxnId="{58BFFDA8-2844-4521-A07B-DBDCEE3586D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FF6FC1-3ECF-4421-9B77-37C4BB0AFFAD}" type="sibTrans" cxnId="{58BFFDA8-2844-4521-A07B-DBDCEE3586D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0E1366-7447-4C4D-AC4C-70A17AF7891C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A*B+C*D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F435A2-5592-498A-8F00-16267B1FD969}" type="parTrans" cxnId="{BF5B432E-249E-4D99-8C2A-7E8A13A0EFD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141815-9A09-48D8-9954-1CFB76A8CE59}" type="sibTrans" cxnId="{BF5B432E-249E-4D99-8C2A-7E8A13A0EFD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84C4B4-F689-4EE6-BD92-541F3F2D531D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後序法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(postorder)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00EE03-B02C-41B2-B82D-21561146D947}" type="parTrans" cxnId="{34CF22F0-B254-4428-81BA-547DEB24A77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FAEB51-5CF1-4CB9-A36B-F94DB1C28A6C}" type="sibTrans" cxnId="{34CF22F0-B254-4428-81BA-547DEB24A77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DB3B97-B7A6-4C5A-8BB3-7C143515DA97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AB*CD*+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260062-2020-4C61-A8FD-9F020E527F47}" type="parTrans" cxnId="{B2CD2B62-F155-4BE8-AD56-F09C389877E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F48AA2-8ABD-463F-9ED2-DB4AFC6C4040}" type="sibTrans" cxnId="{B2CD2B62-F155-4BE8-AD56-F09C389877E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4EE2D3-0DA0-42E3-98DB-48F00B11A82F}" type="pres">
      <dgm:prSet presAssocID="{6B470555-30D9-433A-949C-96E7CD7A0A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69548B-F86E-4354-AC1B-B68C7C0DE387}" type="pres">
      <dgm:prSet presAssocID="{3F7A4BBC-7895-45C6-8BE0-F91E75F90821}" presName="vertOne" presStyleCnt="0"/>
      <dgm:spPr/>
      <dgm:t>
        <a:bodyPr/>
        <a:lstStyle/>
        <a:p>
          <a:endParaRPr lang="zh-TW" altLang="en-US"/>
        </a:p>
      </dgm:t>
    </dgm:pt>
    <dgm:pt modelId="{547FAAD8-FAFC-4613-A4BE-5A5666369965}" type="pres">
      <dgm:prSet presAssocID="{3F7A4BBC-7895-45C6-8BE0-F91E75F90821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C9E0EE-719F-4ACF-9F66-35246DBC8F55}" type="pres">
      <dgm:prSet presAssocID="{3F7A4BBC-7895-45C6-8BE0-F91E75F90821}" presName="parTransOne" presStyleCnt="0"/>
      <dgm:spPr/>
      <dgm:t>
        <a:bodyPr/>
        <a:lstStyle/>
        <a:p>
          <a:endParaRPr lang="zh-TW" altLang="en-US"/>
        </a:p>
      </dgm:t>
    </dgm:pt>
    <dgm:pt modelId="{681A65D1-6DE4-4AEE-950B-753785E8F450}" type="pres">
      <dgm:prSet presAssocID="{3F7A4BBC-7895-45C6-8BE0-F91E75F90821}" presName="horzOne" presStyleCnt="0"/>
      <dgm:spPr/>
      <dgm:t>
        <a:bodyPr/>
        <a:lstStyle/>
        <a:p>
          <a:endParaRPr lang="zh-TW" altLang="en-US"/>
        </a:p>
      </dgm:t>
    </dgm:pt>
    <dgm:pt modelId="{397F8750-46A7-4204-9F74-082D3A130299}" type="pres">
      <dgm:prSet presAssocID="{A2216521-3689-4352-A927-8CB5E69A9C35}" presName="vertTwo" presStyleCnt="0"/>
      <dgm:spPr/>
      <dgm:t>
        <a:bodyPr/>
        <a:lstStyle/>
        <a:p>
          <a:endParaRPr lang="zh-TW" altLang="en-US"/>
        </a:p>
      </dgm:t>
    </dgm:pt>
    <dgm:pt modelId="{38883DA3-32C4-4ED7-A906-1789FC2BE51B}" type="pres">
      <dgm:prSet presAssocID="{A2216521-3689-4352-A927-8CB5E69A9C3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7B99E4-A5AF-45D8-B1E7-A6DFF81F2B7A}" type="pres">
      <dgm:prSet presAssocID="{A2216521-3689-4352-A927-8CB5E69A9C35}" presName="horzTwo" presStyleCnt="0"/>
      <dgm:spPr/>
      <dgm:t>
        <a:bodyPr/>
        <a:lstStyle/>
        <a:p>
          <a:endParaRPr lang="zh-TW" altLang="en-US"/>
        </a:p>
      </dgm:t>
    </dgm:pt>
    <dgm:pt modelId="{4DD60CBB-9A88-4D89-B354-2AE06113C2C3}" type="pres">
      <dgm:prSet presAssocID="{DB20D205-DEEE-46F5-8314-D995A1E9C142}" presName="sibSpaceOne" presStyleCnt="0"/>
      <dgm:spPr/>
      <dgm:t>
        <a:bodyPr/>
        <a:lstStyle/>
        <a:p>
          <a:endParaRPr lang="zh-TW" altLang="en-US"/>
        </a:p>
      </dgm:t>
    </dgm:pt>
    <dgm:pt modelId="{8659CCB3-C41D-4D43-9967-7784F908FC0A}" type="pres">
      <dgm:prSet presAssocID="{32F3D542-2FC2-4AFE-8E50-E2685174590A}" presName="vertOne" presStyleCnt="0"/>
      <dgm:spPr/>
      <dgm:t>
        <a:bodyPr/>
        <a:lstStyle/>
        <a:p>
          <a:endParaRPr lang="zh-TW" altLang="en-US"/>
        </a:p>
      </dgm:t>
    </dgm:pt>
    <dgm:pt modelId="{6A7D3B0E-5E79-4492-A03F-79EC8587720D}" type="pres">
      <dgm:prSet presAssocID="{32F3D542-2FC2-4AFE-8E50-E2685174590A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6AFF2F-CE9D-4F95-A9ED-D18356D0DCD3}" type="pres">
      <dgm:prSet presAssocID="{32F3D542-2FC2-4AFE-8E50-E2685174590A}" presName="parTransOne" presStyleCnt="0"/>
      <dgm:spPr/>
      <dgm:t>
        <a:bodyPr/>
        <a:lstStyle/>
        <a:p>
          <a:endParaRPr lang="zh-TW" altLang="en-US"/>
        </a:p>
      </dgm:t>
    </dgm:pt>
    <dgm:pt modelId="{51E9D411-408E-49AE-87A1-AF2897BC3883}" type="pres">
      <dgm:prSet presAssocID="{32F3D542-2FC2-4AFE-8E50-E2685174590A}" presName="horzOne" presStyleCnt="0"/>
      <dgm:spPr/>
      <dgm:t>
        <a:bodyPr/>
        <a:lstStyle/>
        <a:p>
          <a:endParaRPr lang="zh-TW" altLang="en-US"/>
        </a:p>
      </dgm:t>
    </dgm:pt>
    <dgm:pt modelId="{2C2042A9-1215-4480-9AAF-F5B086AC292E}" type="pres">
      <dgm:prSet presAssocID="{A50E1366-7447-4C4D-AC4C-70A17AF7891C}" presName="vertTwo" presStyleCnt="0"/>
      <dgm:spPr/>
      <dgm:t>
        <a:bodyPr/>
        <a:lstStyle/>
        <a:p>
          <a:endParaRPr lang="zh-TW" altLang="en-US"/>
        </a:p>
      </dgm:t>
    </dgm:pt>
    <dgm:pt modelId="{716CBBD1-D2C2-4FAC-AB61-F9A1CEE28AF4}" type="pres">
      <dgm:prSet presAssocID="{A50E1366-7447-4C4D-AC4C-70A17AF7891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A5CE8E-F17F-4194-8800-9FEA5AE253AB}" type="pres">
      <dgm:prSet presAssocID="{A50E1366-7447-4C4D-AC4C-70A17AF7891C}" presName="horzTwo" presStyleCnt="0"/>
      <dgm:spPr/>
      <dgm:t>
        <a:bodyPr/>
        <a:lstStyle/>
        <a:p>
          <a:endParaRPr lang="zh-TW" altLang="en-US"/>
        </a:p>
      </dgm:t>
    </dgm:pt>
    <dgm:pt modelId="{AF601FD7-0A14-4A8D-887B-9E5DE404794A}" type="pres">
      <dgm:prSet presAssocID="{3BFF6FC1-3ECF-4421-9B77-37C4BB0AFFAD}" presName="sibSpaceOne" presStyleCnt="0"/>
      <dgm:spPr/>
      <dgm:t>
        <a:bodyPr/>
        <a:lstStyle/>
        <a:p>
          <a:endParaRPr lang="zh-TW" altLang="en-US"/>
        </a:p>
      </dgm:t>
    </dgm:pt>
    <dgm:pt modelId="{D971AB50-E694-4666-9584-198961D72E16}" type="pres">
      <dgm:prSet presAssocID="{D184C4B4-F689-4EE6-BD92-541F3F2D531D}" presName="vertOne" presStyleCnt="0"/>
      <dgm:spPr/>
      <dgm:t>
        <a:bodyPr/>
        <a:lstStyle/>
        <a:p>
          <a:endParaRPr lang="zh-TW" altLang="en-US"/>
        </a:p>
      </dgm:t>
    </dgm:pt>
    <dgm:pt modelId="{66CA22BB-8E57-4A66-A84D-D361F627A364}" type="pres">
      <dgm:prSet presAssocID="{D184C4B4-F689-4EE6-BD92-541F3F2D531D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1AD318-49A1-4F35-872B-26E2B3D475F9}" type="pres">
      <dgm:prSet presAssocID="{D184C4B4-F689-4EE6-BD92-541F3F2D531D}" presName="parTransOne" presStyleCnt="0"/>
      <dgm:spPr/>
      <dgm:t>
        <a:bodyPr/>
        <a:lstStyle/>
        <a:p>
          <a:endParaRPr lang="zh-TW" altLang="en-US"/>
        </a:p>
      </dgm:t>
    </dgm:pt>
    <dgm:pt modelId="{5608D1D1-3A21-422D-BDE6-6200BB9810CF}" type="pres">
      <dgm:prSet presAssocID="{D184C4B4-F689-4EE6-BD92-541F3F2D531D}" presName="horzOne" presStyleCnt="0"/>
      <dgm:spPr/>
      <dgm:t>
        <a:bodyPr/>
        <a:lstStyle/>
        <a:p>
          <a:endParaRPr lang="zh-TW" altLang="en-US"/>
        </a:p>
      </dgm:t>
    </dgm:pt>
    <dgm:pt modelId="{EFFCC1AB-1A6D-4CE5-8DA2-6814C2134895}" type="pres">
      <dgm:prSet presAssocID="{35DB3B97-B7A6-4C5A-8BB3-7C143515DA97}" presName="vertTwo" presStyleCnt="0"/>
      <dgm:spPr/>
      <dgm:t>
        <a:bodyPr/>
        <a:lstStyle/>
        <a:p>
          <a:endParaRPr lang="zh-TW" altLang="en-US"/>
        </a:p>
      </dgm:t>
    </dgm:pt>
    <dgm:pt modelId="{93A01245-F1A6-4B94-AE03-EA67FAF82D0E}" type="pres">
      <dgm:prSet presAssocID="{35DB3B97-B7A6-4C5A-8BB3-7C143515DA9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F83A16-CD41-4991-B3C4-E0D4731BE5FB}" type="pres">
      <dgm:prSet presAssocID="{35DB3B97-B7A6-4C5A-8BB3-7C143515DA97}" presName="horzTwo" presStyleCnt="0"/>
      <dgm:spPr/>
      <dgm:t>
        <a:bodyPr/>
        <a:lstStyle/>
        <a:p>
          <a:endParaRPr lang="zh-TW" altLang="en-US"/>
        </a:p>
      </dgm:t>
    </dgm:pt>
  </dgm:ptLst>
  <dgm:cxnLst>
    <dgm:cxn modelId="{C10ECDE1-62BF-4142-85F9-2941C735C397}" srcId="{6B470555-30D9-433A-949C-96E7CD7A0A28}" destId="{3F7A4BBC-7895-45C6-8BE0-F91E75F90821}" srcOrd="0" destOrd="0" parTransId="{AC89FDF7-342C-4146-BF9A-963F74ADBFA4}" sibTransId="{DB20D205-DEEE-46F5-8314-D995A1E9C142}"/>
    <dgm:cxn modelId="{D35C875B-631A-446F-9E42-30AE6FF382D7}" type="presOf" srcId="{A2216521-3689-4352-A927-8CB5E69A9C35}" destId="{38883DA3-32C4-4ED7-A906-1789FC2BE51B}" srcOrd="0" destOrd="0" presId="urn:microsoft.com/office/officeart/2005/8/layout/hierarchy4"/>
    <dgm:cxn modelId="{B2CD2B62-F155-4BE8-AD56-F09C389877EA}" srcId="{D184C4B4-F689-4EE6-BD92-541F3F2D531D}" destId="{35DB3B97-B7A6-4C5A-8BB3-7C143515DA97}" srcOrd="0" destOrd="0" parTransId="{E6260062-2020-4C61-A8FD-9F020E527F47}" sibTransId="{15F48AA2-8ABD-463F-9ED2-DB4AFC6C4040}"/>
    <dgm:cxn modelId="{08ED9447-A95F-4F97-ADFD-FCED31F1AA23}" type="presOf" srcId="{6B470555-30D9-433A-949C-96E7CD7A0A28}" destId="{E54EE2D3-0DA0-42E3-98DB-48F00B11A82F}" srcOrd="0" destOrd="0" presId="urn:microsoft.com/office/officeart/2005/8/layout/hierarchy4"/>
    <dgm:cxn modelId="{F703ADB6-667A-4494-9E22-1A5451F81158}" type="presOf" srcId="{32F3D542-2FC2-4AFE-8E50-E2685174590A}" destId="{6A7D3B0E-5E79-4492-A03F-79EC8587720D}" srcOrd="0" destOrd="0" presId="urn:microsoft.com/office/officeart/2005/8/layout/hierarchy4"/>
    <dgm:cxn modelId="{58BFFDA8-2844-4521-A07B-DBDCEE3586DF}" srcId="{6B470555-30D9-433A-949C-96E7CD7A0A28}" destId="{32F3D542-2FC2-4AFE-8E50-E2685174590A}" srcOrd="1" destOrd="0" parTransId="{7E68AE8C-58F6-4B3C-952D-62DC38B5F116}" sibTransId="{3BFF6FC1-3ECF-4421-9B77-37C4BB0AFFAD}"/>
    <dgm:cxn modelId="{4D6787EF-DF47-40D8-868C-420BB5CBE5A8}" type="presOf" srcId="{D184C4B4-F689-4EE6-BD92-541F3F2D531D}" destId="{66CA22BB-8E57-4A66-A84D-D361F627A364}" srcOrd="0" destOrd="0" presId="urn:microsoft.com/office/officeart/2005/8/layout/hierarchy4"/>
    <dgm:cxn modelId="{4B80EAEB-10FF-47B1-BCB6-90F55341FA69}" type="presOf" srcId="{35DB3B97-B7A6-4C5A-8BB3-7C143515DA97}" destId="{93A01245-F1A6-4B94-AE03-EA67FAF82D0E}" srcOrd="0" destOrd="0" presId="urn:microsoft.com/office/officeart/2005/8/layout/hierarchy4"/>
    <dgm:cxn modelId="{34CF22F0-B254-4428-81BA-547DEB24A778}" srcId="{6B470555-30D9-433A-949C-96E7CD7A0A28}" destId="{D184C4B4-F689-4EE6-BD92-541F3F2D531D}" srcOrd="2" destOrd="0" parTransId="{F100EE03-B02C-41B2-B82D-21561146D947}" sibTransId="{EBFAEB51-5CF1-4CB9-A36B-F94DB1C28A6C}"/>
    <dgm:cxn modelId="{7F61AC36-F510-4D89-9C33-3F5D3F7ECB57}" type="presOf" srcId="{A50E1366-7447-4C4D-AC4C-70A17AF7891C}" destId="{716CBBD1-D2C2-4FAC-AB61-F9A1CEE28AF4}" srcOrd="0" destOrd="0" presId="urn:microsoft.com/office/officeart/2005/8/layout/hierarchy4"/>
    <dgm:cxn modelId="{C2CC8C3E-45E1-4C3D-802E-50700076AE6A}" srcId="{3F7A4BBC-7895-45C6-8BE0-F91E75F90821}" destId="{A2216521-3689-4352-A927-8CB5E69A9C35}" srcOrd="0" destOrd="0" parTransId="{46A6762E-1DBE-4503-93EA-00EEE3E3EA32}" sibTransId="{1E0CC12B-764E-4C13-843E-0F92376F7B7E}"/>
    <dgm:cxn modelId="{DED133D9-9FB1-4AF9-AC8F-195113C3E5D6}" type="presOf" srcId="{3F7A4BBC-7895-45C6-8BE0-F91E75F90821}" destId="{547FAAD8-FAFC-4613-A4BE-5A5666369965}" srcOrd="0" destOrd="0" presId="urn:microsoft.com/office/officeart/2005/8/layout/hierarchy4"/>
    <dgm:cxn modelId="{BF5B432E-249E-4D99-8C2A-7E8A13A0EFDB}" srcId="{32F3D542-2FC2-4AFE-8E50-E2685174590A}" destId="{A50E1366-7447-4C4D-AC4C-70A17AF7891C}" srcOrd="0" destOrd="0" parTransId="{18F435A2-5592-498A-8F00-16267B1FD969}" sibTransId="{C8141815-9A09-48D8-9954-1CFB76A8CE59}"/>
    <dgm:cxn modelId="{08A8D510-C776-4BA3-8E82-504EECCCE8EB}" type="presParOf" srcId="{E54EE2D3-0DA0-42E3-98DB-48F00B11A82F}" destId="{A569548B-F86E-4354-AC1B-B68C7C0DE387}" srcOrd="0" destOrd="0" presId="urn:microsoft.com/office/officeart/2005/8/layout/hierarchy4"/>
    <dgm:cxn modelId="{F37B849F-817B-4805-B6BC-700576623420}" type="presParOf" srcId="{A569548B-F86E-4354-AC1B-B68C7C0DE387}" destId="{547FAAD8-FAFC-4613-A4BE-5A5666369965}" srcOrd="0" destOrd="0" presId="urn:microsoft.com/office/officeart/2005/8/layout/hierarchy4"/>
    <dgm:cxn modelId="{2C57F58F-E9FE-408E-A12D-2F24821E39D5}" type="presParOf" srcId="{A569548B-F86E-4354-AC1B-B68C7C0DE387}" destId="{8EC9E0EE-719F-4ACF-9F66-35246DBC8F55}" srcOrd="1" destOrd="0" presId="urn:microsoft.com/office/officeart/2005/8/layout/hierarchy4"/>
    <dgm:cxn modelId="{42A19533-222E-4B3F-A75B-2D69D595248E}" type="presParOf" srcId="{A569548B-F86E-4354-AC1B-B68C7C0DE387}" destId="{681A65D1-6DE4-4AEE-950B-753785E8F450}" srcOrd="2" destOrd="0" presId="urn:microsoft.com/office/officeart/2005/8/layout/hierarchy4"/>
    <dgm:cxn modelId="{0A317AFC-C48F-4B2E-BF36-8A4935CA4673}" type="presParOf" srcId="{681A65D1-6DE4-4AEE-950B-753785E8F450}" destId="{397F8750-46A7-4204-9F74-082D3A130299}" srcOrd="0" destOrd="0" presId="urn:microsoft.com/office/officeart/2005/8/layout/hierarchy4"/>
    <dgm:cxn modelId="{8166AED1-75C2-481B-A945-9E2B0D7DFD6B}" type="presParOf" srcId="{397F8750-46A7-4204-9F74-082D3A130299}" destId="{38883DA3-32C4-4ED7-A906-1789FC2BE51B}" srcOrd="0" destOrd="0" presId="urn:microsoft.com/office/officeart/2005/8/layout/hierarchy4"/>
    <dgm:cxn modelId="{0A3C7968-154E-4583-B43C-F09BD76D3970}" type="presParOf" srcId="{397F8750-46A7-4204-9F74-082D3A130299}" destId="{4C7B99E4-A5AF-45D8-B1E7-A6DFF81F2B7A}" srcOrd="1" destOrd="0" presId="urn:microsoft.com/office/officeart/2005/8/layout/hierarchy4"/>
    <dgm:cxn modelId="{6132E735-1F88-46FF-AF4C-9762C9F2C246}" type="presParOf" srcId="{E54EE2D3-0DA0-42E3-98DB-48F00B11A82F}" destId="{4DD60CBB-9A88-4D89-B354-2AE06113C2C3}" srcOrd="1" destOrd="0" presId="urn:microsoft.com/office/officeart/2005/8/layout/hierarchy4"/>
    <dgm:cxn modelId="{F9E46779-CC6D-4202-BF66-5258E98EF6F6}" type="presParOf" srcId="{E54EE2D3-0DA0-42E3-98DB-48F00B11A82F}" destId="{8659CCB3-C41D-4D43-9967-7784F908FC0A}" srcOrd="2" destOrd="0" presId="urn:microsoft.com/office/officeart/2005/8/layout/hierarchy4"/>
    <dgm:cxn modelId="{A3622F45-85C8-44CF-912A-6A2DA069C9B4}" type="presParOf" srcId="{8659CCB3-C41D-4D43-9967-7784F908FC0A}" destId="{6A7D3B0E-5E79-4492-A03F-79EC8587720D}" srcOrd="0" destOrd="0" presId="urn:microsoft.com/office/officeart/2005/8/layout/hierarchy4"/>
    <dgm:cxn modelId="{A5971940-685A-49DC-AEA5-96033B457637}" type="presParOf" srcId="{8659CCB3-C41D-4D43-9967-7784F908FC0A}" destId="{F46AFF2F-CE9D-4F95-A9ED-D18356D0DCD3}" srcOrd="1" destOrd="0" presId="urn:microsoft.com/office/officeart/2005/8/layout/hierarchy4"/>
    <dgm:cxn modelId="{AAD1BB00-B1CF-487F-99F1-7C156BD89101}" type="presParOf" srcId="{8659CCB3-C41D-4D43-9967-7784F908FC0A}" destId="{51E9D411-408E-49AE-87A1-AF2897BC3883}" srcOrd="2" destOrd="0" presId="urn:microsoft.com/office/officeart/2005/8/layout/hierarchy4"/>
    <dgm:cxn modelId="{4A2D9A23-BEF2-4464-A4E2-3315C945AC65}" type="presParOf" srcId="{51E9D411-408E-49AE-87A1-AF2897BC3883}" destId="{2C2042A9-1215-4480-9AAF-F5B086AC292E}" srcOrd="0" destOrd="0" presId="urn:microsoft.com/office/officeart/2005/8/layout/hierarchy4"/>
    <dgm:cxn modelId="{5916234D-50DA-4DDF-87FC-F4926B62B23F}" type="presParOf" srcId="{2C2042A9-1215-4480-9AAF-F5B086AC292E}" destId="{716CBBD1-D2C2-4FAC-AB61-F9A1CEE28AF4}" srcOrd="0" destOrd="0" presId="urn:microsoft.com/office/officeart/2005/8/layout/hierarchy4"/>
    <dgm:cxn modelId="{D7C8D6DF-9D3A-4431-85C7-6255B59A2CF0}" type="presParOf" srcId="{2C2042A9-1215-4480-9AAF-F5B086AC292E}" destId="{ACA5CE8E-F17F-4194-8800-9FEA5AE253AB}" srcOrd="1" destOrd="0" presId="urn:microsoft.com/office/officeart/2005/8/layout/hierarchy4"/>
    <dgm:cxn modelId="{BB2B62BA-610E-4B89-9EEB-CAF14AAE4AA5}" type="presParOf" srcId="{E54EE2D3-0DA0-42E3-98DB-48F00B11A82F}" destId="{AF601FD7-0A14-4A8D-887B-9E5DE404794A}" srcOrd="3" destOrd="0" presId="urn:microsoft.com/office/officeart/2005/8/layout/hierarchy4"/>
    <dgm:cxn modelId="{63368B58-0C06-4184-B111-30374701759D}" type="presParOf" srcId="{E54EE2D3-0DA0-42E3-98DB-48F00B11A82F}" destId="{D971AB50-E694-4666-9584-198961D72E16}" srcOrd="4" destOrd="0" presId="urn:microsoft.com/office/officeart/2005/8/layout/hierarchy4"/>
    <dgm:cxn modelId="{CEAE3C19-F8BB-4E0E-9976-0F80FEE0BCE3}" type="presParOf" srcId="{D971AB50-E694-4666-9584-198961D72E16}" destId="{66CA22BB-8E57-4A66-A84D-D361F627A364}" srcOrd="0" destOrd="0" presId="urn:microsoft.com/office/officeart/2005/8/layout/hierarchy4"/>
    <dgm:cxn modelId="{44321542-72A2-4B86-BBB3-2A614B5E02D7}" type="presParOf" srcId="{D971AB50-E694-4666-9584-198961D72E16}" destId="{3E1AD318-49A1-4F35-872B-26E2B3D475F9}" srcOrd="1" destOrd="0" presId="urn:microsoft.com/office/officeart/2005/8/layout/hierarchy4"/>
    <dgm:cxn modelId="{47D67CE6-112E-4784-B27F-865537BC0308}" type="presParOf" srcId="{D971AB50-E694-4666-9584-198961D72E16}" destId="{5608D1D1-3A21-422D-BDE6-6200BB9810CF}" srcOrd="2" destOrd="0" presId="urn:microsoft.com/office/officeart/2005/8/layout/hierarchy4"/>
    <dgm:cxn modelId="{6474DAA9-710B-4FAA-AE80-CB18968F9E09}" type="presParOf" srcId="{5608D1D1-3A21-422D-BDE6-6200BB9810CF}" destId="{EFFCC1AB-1A6D-4CE5-8DA2-6814C2134895}" srcOrd="0" destOrd="0" presId="urn:microsoft.com/office/officeart/2005/8/layout/hierarchy4"/>
    <dgm:cxn modelId="{5615671C-A17C-440A-B024-AA31CF075B6B}" type="presParOf" srcId="{EFFCC1AB-1A6D-4CE5-8DA2-6814C2134895}" destId="{93A01245-F1A6-4B94-AE03-EA67FAF82D0E}" srcOrd="0" destOrd="0" presId="urn:microsoft.com/office/officeart/2005/8/layout/hierarchy4"/>
    <dgm:cxn modelId="{08201B2F-5B93-493A-8D7A-C45E2B49F6EA}" type="presParOf" srcId="{EFFCC1AB-1A6D-4CE5-8DA2-6814C2134895}" destId="{C5F83A16-CD41-4991-B3C4-E0D4731BE5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48DD0-DF18-4402-9439-BDAD67ECD272}">
      <dsp:nvSpPr>
        <dsp:cNvPr id="0" name=""/>
        <dsp:cNvSpPr/>
      </dsp:nvSpPr>
      <dsp:spPr>
        <a:xfrm rot="5400000">
          <a:off x="-164976" y="169290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89259"/>
        <a:ext cx="769889" cy="329953"/>
      </dsp:txXfrm>
    </dsp:sp>
    <dsp:sp modelId="{6427DD08-017E-4E2A-B5C6-17B051727E6F}">
      <dsp:nvSpPr>
        <dsp:cNvPr id="0" name=""/>
        <dsp:cNvSpPr/>
      </dsp:nvSpPr>
      <dsp:spPr>
        <a:xfrm rot="5400000">
          <a:off x="4142108" y="-3367904"/>
          <a:ext cx="715273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malloc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函數建立一個新的節點，並利用局部變數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指到該節點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39231"/>
        <a:ext cx="7424793" cy="645439"/>
      </dsp:txXfrm>
    </dsp:sp>
    <dsp:sp modelId="{04388747-AF5B-402D-9D36-FBA77EF081F3}">
      <dsp:nvSpPr>
        <dsp:cNvPr id="0" name=""/>
        <dsp:cNvSpPr/>
      </dsp:nvSpPr>
      <dsp:spPr>
        <a:xfrm rot="5400000">
          <a:off x="-164976" y="1126719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1346688"/>
        <a:ext cx="769889" cy="329953"/>
      </dsp:txXfrm>
    </dsp:sp>
    <dsp:sp modelId="{A993F8DA-02A1-4460-A760-99CEC8E44D7E}">
      <dsp:nvSpPr>
        <dsp:cNvPr id="0" name=""/>
        <dsp:cNvSpPr/>
      </dsp:nvSpPr>
      <dsp:spPr>
        <a:xfrm rot="5400000">
          <a:off x="4142296" y="-2410662"/>
          <a:ext cx="714897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把數值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指定給節點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996642"/>
        <a:ext cx="7424812" cy="645101"/>
      </dsp:txXfrm>
    </dsp:sp>
    <dsp:sp modelId="{2E8C35BC-1B22-4333-B58F-90ABEBDDE940}">
      <dsp:nvSpPr>
        <dsp:cNvPr id="0" name=""/>
        <dsp:cNvSpPr/>
      </dsp:nvSpPr>
      <dsp:spPr>
        <a:xfrm rot="5400000">
          <a:off x="-164976" y="2240415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2460384"/>
        <a:ext cx="769889" cy="329953"/>
      </dsp:txXfrm>
    </dsp:sp>
    <dsp:sp modelId="{7C7E858C-23E5-4916-96E5-4D6559AA4C8E}">
      <dsp:nvSpPr>
        <dsp:cNvPr id="0" name=""/>
        <dsp:cNvSpPr/>
      </dsp:nvSpPr>
      <dsp:spPr>
        <a:xfrm rot="5400000">
          <a:off x="3986030" y="-1296967"/>
          <a:ext cx="1027429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把節點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設定如正式參數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的值，也就是將節點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所指到的節點。注意到，由於正式參數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會對應到真實參數 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，所以新的節點會指到串列的第一個節點</a:t>
          </a:r>
          <a:endParaRPr lang="zh-TW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1969328"/>
        <a:ext cx="7409555" cy="927119"/>
      </dsp:txXfrm>
    </dsp:sp>
    <dsp:sp modelId="{33444480-8BA9-4DEC-B1B0-377668A0E440}">
      <dsp:nvSpPr>
        <dsp:cNvPr id="0" name=""/>
        <dsp:cNvSpPr/>
      </dsp:nvSpPr>
      <dsp:spPr>
        <a:xfrm rot="5400000">
          <a:off x="-164976" y="3202159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422128"/>
        <a:ext cx="769889" cy="329953"/>
      </dsp:txXfrm>
    </dsp:sp>
    <dsp:sp modelId="{01D60D8A-1044-4CC1-A2C4-31E5B5FA8A67}">
      <dsp:nvSpPr>
        <dsp:cNvPr id="0" name=""/>
        <dsp:cNvSpPr/>
      </dsp:nvSpPr>
      <dsp:spPr>
        <a:xfrm rot="5400000">
          <a:off x="4142296" y="-217175"/>
          <a:ext cx="714897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p(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也就是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front)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，指到新建立的節點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3190129"/>
        <a:ext cx="7424812" cy="645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413E5-BC90-4129-8420-99FD20B94FCB}">
      <dsp:nvSpPr>
        <dsp:cNvPr id="0" name=""/>
        <dsp:cNvSpPr/>
      </dsp:nvSpPr>
      <dsp:spPr>
        <a:xfrm>
          <a:off x="0" y="226562"/>
          <a:ext cx="822960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將局部變數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指到第一個鏈結串列的起始節點。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26562"/>
        <a:ext cx="8229600" cy="606375"/>
      </dsp:txXfrm>
    </dsp:sp>
    <dsp:sp modelId="{08F887C3-7ECB-4A43-B10A-B0AF8357DF70}">
      <dsp:nvSpPr>
        <dsp:cNvPr id="0" name=""/>
        <dsp:cNvSpPr/>
      </dsp:nvSpPr>
      <dsp:spPr>
        <a:xfrm>
          <a:off x="411480" y="6420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80054"/>
        <a:ext cx="5729016" cy="293016"/>
      </dsp:txXfrm>
    </dsp:sp>
    <dsp:sp modelId="{C41C2833-4561-4816-9ACA-601EDC8EB0F8}">
      <dsp:nvSpPr>
        <dsp:cNvPr id="0" name=""/>
        <dsp:cNvSpPr/>
      </dsp:nvSpPr>
      <dsp:spPr>
        <a:xfrm>
          <a:off x="0" y="1054697"/>
          <a:ext cx="822960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將參數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指到第一個鏈結串列的第二個節點。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054697"/>
        <a:ext cx="8229600" cy="606375"/>
      </dsp:txXfrm>
    </dsp:sp>
    <dsp:sp modelId="{F4E45BC0-11C2-4DF0-BB77-C44865E6909C}">
      <dsp:nvSpPr>
        <dsp:cNvPr id="0" name=""/>
        <dsp:cNvSpPr/>
      </dsp:nvSpPr>
      <dsp:spPr>
        <a:xfrm>
          <a:off x="411480" y="892337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908189"/>
        <a:ext cx="5729016" cy="293016"/>
      </dsp:txXfrm>
    </dsp:sp>
    <dsp:sp modelId="{6E03EA92-57C8-4FAB-AE31-897DFA64A3CD}">
      <dsp:nvSpPr>
        <dsp:cNvPr id="0" name=""/>
        <dsp:cNvSpPr/>
      </dsp:nvSpPr>
      <dsp:spPr>
        <a:xfrm>
          <a:off x="0" y="1882832"/>
          <a:ext cx="8229600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just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將節點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所指到的節點，也就是第二個鏈結串列的起始節點；由於在第一個步驟，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已經指到第一個鏈結串列的起始節點，所以此一步驟會把兩個串列的鏈結建立起來。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882832"/>
        <a:ext cx="8229600" cy="1178100"/>
      </dsp:txXfrm>
    </dsp:sp>
    <dsp:sp modelId="{8416743F-A19B-479B-9871-14954286F0C0}">
      <dsp:nvSpPr>
        <dsp:cNvPr id="0" name=""/>
        <dsp:cNvSpPr/>
      </dsp:nvSpPr>
      <dsp:spPr>
        <a:xfrm>
          <a:off x="411480" y="172047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1736324"/>
        <a:ext cx="5729016" cy="293016"/>
      </dsp:txXfrm>
    </dsp:sp>
    <dsp:sp modelId="{1CBAA9FF-A673-4572-B3E0-A9A6F1AF6258}">
      <dsp:nvSpPr>
        <dsp:cNvPr id="0" name=""/>
        <dsp:cNvSpPr/>
      </dsp:nvSpPr>
      <dsp:spPr>
        <a:xfrm>
          <a:off x="0" y="3282692"/>
          <a:ext cx="8229600" cy="883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指到變數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指到的節點。所以，現在第二個鏈結串列的起始節點，會是原本第一個鏈結串列的起始節點。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282692"/>
        <a:ext cx="8229600" cy="883575"/>
      </dsp:txXfrm>
    </dsp:sp>
    <dsp:sp modelId="{3C3C3BEC-D3A1-45BF-A129-3EA21D3D85F6}">
      <dsp:nvSpPr>
        <dsp:cNvPr id="0" name=""/>
        <dsp:cNvSpPr/>
      </dsp:nvSpPr>
      <dsp:spPr>
        <a:xfrm>
          <a:off x="411480" y="312033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3136184"/>
        <a:ext cx="5729016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FAAD8-FAFC-4613-A4BE-5A5666369965}">
      <dsp:nvSpPr>
        <dsp:cNvPr id="0" name=""/>
        <dsp:cNvSpPr/>
      </dsp:nvSpPr>
      <dsp:spPr>
        <a:xfrm>
          <a:off x="5863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前序法</a:t>
          </a: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(preorder)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795" y="34214"/>
        <a:ext cx="2302985" cy="1090656"/>
      </dsp:txXfrm>
    </dsp:sp>
    <dsp:sp modelId="{38883DA3-32C4-4ED7-A906-1789FC2BE51B}">
      <dsp:nvSpPr>
        <dsp:cNvPr id="0" name=""/>
        <dsp:cNvSpPr/>
      </dsp:nvSpPr>
      <dsp:spPr>
        <a:xfrm>
          <a:off x="5863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+*AB*CD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795" y="1396542"/>
        <a:ext cx="2302985" cy="1090656"/>
      </dsp:txXfrm>
    </dsp:sp>
    <dsp:sp modelId="{6A7D3B0E-5E79-4492-A03F-79EC8587720D}">
      <dsp:nvSpPr>
        <dsp:cNvPr id="0" name=""/>
        <dsp:cNvSpPr/>
      </dsp:nvSpPr>
      <dsp:spPr>
        <a:xfrm>
          <a:off x="2775015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中序法</a:t>
          </a: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2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inorder</a:t>
          </a: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947" y="34214"/>
        <a:ext cx="2302985" cy="1090656"/>
      </dsp:txXfrm>
    </dsp:sp>
    <dsp:sp modelId="{716CBBD1-D2C2-4FAC-AB61-F9A1CEE28AF4}">
      <dsp:nvSpPr>
        <dsp:cNvPr id="0" name=""/>
        <dsp:cNvSpPr/>
      </dsp:nvSpPr>
      <dsp:spPr>
        <a:xfrm>
          <a:off x="2775015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A*B+C*D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947" y="1396542"/>
        <a:ext cx="2302985" cy="1090656"/>
      </dsp:txXfrm>
    </dsp:sp>
    <dsp:sp modelId="{66CA22BB-8E57-4A66-A84D-D361F627A364}">
      <dsp:nvSpPr>
        <dsp:cNvPr id="0" name=""/>
        <dsp:cNvSpPr/>
      </dsp:nvSpPr>
      <dsp:spPr>
        <a:xfrm>
          <a:off x="5544167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後序法</a:t>
          </a: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(postorder)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8099" y="34214"/>
        <a:ext cx="2302985" cy="1090656"/>
      </dsp:txXfrm>
    </dsp:sp>
    <dsp:sp modelId="{93A01245-F1A6-4B94-AE03-EA67FAF82D0E}">
      <dsp:nvSpPr>
        <dsp:cNvPr id="0" name=""/>
        <dsp:cNvSpPr/>
      </dsp:nvSpPr>
      <dsp:spPr>
        <a:xfrm>
          <a:off x="5544167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AB*CD*+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8099" y="1396542"/>
        <a:ext cx="2302985" cy="1090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pPr/>
              <a:t>2020/3/11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5">
                    <a:lumMod val="50000"/>
                  </a:schemeClr>
                </a:solidFill>
              </a:rPr>
              <a:t>10</a:t>
            </a:r>
            <a:endParaRPr lang="zh-TW" alt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 algn="just" hangingPunct="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10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133745"/>
            <a:ext cx="8229600" cy="499241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名　人　軼　事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　　訊　　小　　耳　　朵　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16505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slide" Target="slide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資料結構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049" y="2513414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138088" y="2694412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263514" y="2912631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矩形 2"/>
          <p:cNvSpPr/>
          <p:nvPr/>
        </p:nvSpPr>
        <p:spPr>
          <a:xfrm>
            <a:off x="5374295" y="2390441"/>
            <a:ext cx="248177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10-1 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陣列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10-2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鏈結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串列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10-3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堆疊和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佇列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10-4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樹狀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結構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597550"/>
              </p:ext>
            </p:extLst>
          </p:nvPr>
        </p:nvGraphicFramePr>
        <p:xfrm>
          <a:off x="457200" y="1989138"/>
          <a:ext cx="8229600" cy="41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5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7" y="3453418"/>
            <a:ext cx="6778626" cy="87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284" t="3435" r="1532" b="5520"/>
          <a:stretch/>
        </p:blipFill>
        <p:spPr bwMode="auto">
          <a:xfrm>
            <a:off x="1489157" y="3383995"/>
            <a:ext cx="6165685" cy="2610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 smtClean="0"/>
              <a:t>鏈結串列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367" t="3199" r="3397" b="5072"/>
          <a:stretch/>
        </p:blipFill>
        <p:spPr bwMode="auto">
          <a:xfrm>
            <a:off x="1601670" y="3740898"/>
            <a:ext cx="5985666" cy="2385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861489"/>
              </p:ext>
            </p:extLst>
          </p:nvPr>
        </p:nvGraphicFramePr>
        <p:xfrm>
          <a:off x="457200" y="1853825"/>
          <a:ext cx="8229600" cy="4230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10-3 </a:t>
            </a:r>
            <a:r>
              <a:rPr lang="zh-TW" altLang="en-US" dirty="0"/>
              <a:t>堆疊和佇列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堆疊</a:t>
            </a:r>
            <a:endParaRPr lang="en-US" altLang="zh-TW" dirty="0" smtClean="0"/>
          </a:p>
          <a:p>
            <a:r>
              <a:rPr lang="zh-TW" altLang="en-US" dirty="0" smtClean="0"/>
              <a:t>佇列</a:t>
            </a:r>
            <a:endParaRPr lang="en-US" altLang="zh-TW" dirty="0" smtClean="0"/>
          </a:p>
          <a:p>
            <a:r>
              <a:rPr lang="zh-TW" altLang="en-US" dirty="0" smtClean="0"/>
              <a:t>環狀佇列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7535" t="15223" r="12501" b="11193"/>
          <a:stretch/>
        </p:blipFill>
        <p:spPr bwMode="auto">
          <a:xfrm rot="167219">
            <a:off x="7448823" y="2032545"/>
            <a:ext cx="97549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00" t="15223" r="62539" b="11193"/>
          <a:stretch/>
        </p:blipFill>
        <p:spPr bwMode="auto">
          <a:xfrm rot="20871099">
            <a:off x="6030854" y="3085154"/>
            <a:ext cx="975363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00" t="15223" r="62539" b="11193"/>
          <a:stretch/>
        </p:blipFill>
        <p:spPr bwMode="auto">
          <a:xfrm rot="20462772">
            <a:off x="4177476" y="2734046"/>
            <a:ext cx="975363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34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1739" y="1911359"/>
            <a:ext cx="48863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五邊形 7"/>
          <p:cNvSpPr/>
          <p:nvPr/>
        </p:nvSpPr>
        <p:spPr>
          <a:xfrm rot="256264">
            <a:off x="265979" y="3268378"/>
            <a:ext cx="2430270" cy="478895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堆疊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示意圖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646" y="3519010"/>
            <a:ext cx="7611794" cy="9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862" t="10850" r="1657" b="17831"/>
          <a:stretch/>
        </p:blipFill>
        <p:spPr bwMode="auto">
          <a:xfrm>
            <a:off x="1666203" y="5679250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7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766" y="1913168"/>
            <a:ext cx="5067484" cy="4793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向左箭號 3"/>
          <p:cNvSpPr/>
          <p:nvPr/>
        </p:nvSpPr>
        <p:spPr>
          <a:xfrm rot="20694641">
            <a:off x="6803739" y="1546336"/>
            <a:ext cx="1974622" cy="733663"/>
          </a:xfrm>
          <a:prstGeom prst="lef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環狀佇列示意圖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7" name="五邊形 6"/>
          <p:cNvSpPr/>
          <p:nvPr/>
        </p:nvSpPr>
        <p:spPr>
          <a:xfrm>
            <a:off x="608864" y="3710215"/>
            <a:ext cx="1643032" cy="646331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佇列的名稱簡寫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Q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根據以上的討論， 我們將資料加入環狀佇列的程序 </a:t>
            </a:r>
            <a:r>
              <a:rPr lang="en-US" altLang="zh-TW" sz="2800" dirty="0" smtClean="0">
                <a:solidFill>
                  <a:srgbClr val="0070C0"/>
                </a:solidFill>
              </a:rPr>
              <a:t>put</a:t>
            </a:r>
            <a:r>
              <a:rPr lang="zh-TW" altLang="en-US" sz="2800" dirty="0" smtClean="0"/>
              <a:t>定義如下：</a:t>
            </a:r>
            <a:endParaRPr lang="zh-TW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101" t="1751" r="1701" b="3750"/>
          <a:stretch/>
        </p:blipFill>
        <p:spPr bwMode="auto">
          <a:xfrm>
            <a:off x="1511660" y="3428999"/>
            <a:ext cx="6120680" cy="2430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7670" r="1714" b="14872"/>
          <a:stretch/>
        </p:blipFill>
        <p:spPr bwMode="auto">
          <a:xfrm>
            <a:off x="1016605" y="3924056"/>
            <a:ext cx="7155795" cy="45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0" y="4734145"/>
            <a:ext cx="7418279" cy="704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然後，將資料從環狀佇列取出的函數</a:t>
            </a:r>
            <a:r>
              <a:rPr lang="en-US" altLang="zh-TW" dirty="0" smtClean="0">
                <a:solidFill>
                  <a:srgbClr val="0070C0"/>
                </a:solidFill>
              </a:rPr>
              <a:t>get</a:t>
            </a:r>
            <a:r>
              <a:rPr lang="zh-TW" altLang="en-US" dirty="0" smtClean="0"/>
              <a:t>，如下所列：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621" t="1106" r="1338" b="3353"/>
          <a:stretch/>
        </p:blipFill>
        <p:spPr bwMode="auto">
          <a:xfrm>
            <a:off x="1489157" y="3429000"/>
            <a:ext cx="6165686" cy="247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575" y="2033845"/>
            <a:ext cx="5111750" cy="40779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2303875"/>
            <a:ext cx="5829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燕尾形向右箭號 5"/>
          <p:cNvSpPr/>
          <p:nvPr/>
        </p:nvSpPr>
        <p:spPr>
          <a:xfrm rot="617035">
            <a:off x="512971" y="2365279"/>
            <a:ext cx="2800004" cy="87674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二元樹範例－運算樹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以二元</a:t>
            </a:r>
            <a:r>
              <a:rPr lang="zh-TW" altLang="en-US" dirty="0"/>
              <a:t>樹的根節點為例，其左子樹和右子樹描繪於下圖中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1650" y="3315624"/>
            <a:ext cx="6435715" cy="276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五邊形 4"/>
          <p:cNvSpPr/>
          <p:nvPr/>
        </p:nvSpPr>
        <p:spPr>
          <a:xfrm rot="859578">
            <a:off x="171773" y="3566580"/>
            <a:ext cx="2420172" cy="42469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左子樹和右子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樹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接下來我們說明如何實作二元樹，首先定義樹中每一個節點的資料型態，假設每一個節點存放一個字元：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34" t="2513" r="2245" b="4496"/>
          <a:stretch/>
        </p:blipFill>
        <p:spPr bwMode="auto">
          <a:xfrm>
            <a:off x="1421649" y="3924055"/>
            <a:ext cx="6075676" cy="1665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6645" y="3789040"/>
            <a:ext cx="6390710" cy="2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剪去對角線角落矩形 4"/>
          <p:cNvSpPr/>
          <p:nvPr/>
        </p:nvSpPr>
        <p:spPr>
          <a:xfrm>
            <a:off x="3401870" y="6126163"/>
            <a:ext cx="2655294" cy="40818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二元樹的實作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示意圖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我們將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10-7</a:t>
            </a:r>
            <a:r>
              <a:rPr lang="zh-TW" altLang="en-US" dirty="0"/>
              <a:t>的運算樹分別以這三種探訪順序得到的結果列在下面：</a:t>
            </a:r>
          </a:p>
          <a:p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998787332"/>
              </p:ext>
            </p:extLst>
          </p:nvPr>
        </p:nvGraphicFramePr>
        <p:xfrm>
          <a:off x="654307" y="3323213"/>
          <a:ext cx="7920880" cy="252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1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12466" r="2619" b="15459"/>
          <a:stretch/>
        </p:blipFill>
        <p:spPr bwMode="auto">
          <a:xfrm>
            <a:off x="1061610" y="5364215"/>
            <a:ext cx="7110790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637958"/>
            <a:ext cx="5921228" cy="92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1"/>
          <p:cNvSpPr txBox="1">
            <a:spLocks/>
          </p:cNvSpPr>
          <p:nvPr/>
        </p:nvSpPr>
        <p:spPr>
          <a:xfrm rot="20856918">
            <a:off x="6782403" y="3563619"/>
            <a:ext cx="2211515" cy="492702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/>
              <a:t>同學的數學和英文成績</a:t>
            </a:r>
            <a:endParaRPr lang="zh-TW" altLang="en-US" sz="1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4" name="五邊形 3"/>
          <p:cNvSpPr/>
          <p:nvPr/>
        </p:nvSpPr>
        <p:spPr>
          <a:xfrm>
            <a:off x="997260" y="3383995"/>
            <a:ext cx="2719645" cy="495055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二維陣列的註標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對應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4055"/>
            <a:ext cx="7418387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5" y="5139190"/>
            <a:ext cx="6923110" cy="97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6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11587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b="1" dirty="0" smtClean="0"/>
              <a:t>鏈結串列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2" t="6837" r="1856" b="5120"/>
          <a:stretch/>
        </p:blipFill>
        <p:spPr bwMode="auto">
          <a:xfrm>
            <a:off x="1489157" y="4419110"/>
            <a:ext cx="6165685" cy="1350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95" y="4654311"/>
            <a:ext cx="5689600" cy="145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 rot="252291">
            <a:off x="6520459" y="4611173"/>
            <a:ext cx="156966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鏈結串列範例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097" t="3461" r="1705" b="4809"/>
          <a:stretch/>
        </p:blipFill>
        <p:spPr bwMode="auto">
          <a:xfrm>
            <a:off x="1556664" y="3429000"/>
            <a:ext cx="6120681" cy="2385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735" y="4734145"/>
            <a:ext cx="5288832" cy="105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 rot="473564">
            <a:off x="5845691" y="4545352"/>
            <a:ext cx="249299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鏈結串列加入節點範例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512</Words>
  <Application>Microsoft Office PowerPoint</Application>
  <PresentationFormat>如螢幕大小 (4:3)</PresentationFormat>
  <Paragraphs>70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資料結構</vt:lpstr>
      <vt:lpstr>10-1 陣列</vt:lpstr>
      <vt:lpstr>10-1 陣列</vt:lpstr>
      <vt:lpstr>10-1 陣列</vt:lpstr>
      <vt:lpstr>10-1 陣列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10-3 堆疊和佇列</vt:lpstr>
      <vt:lpstr>堆疊</vt:lpstr>
      <vt:lpstr>佇列</vt:lpstr>
      <vt:lpstr>環狀佇列</vt:lpstr>
      <vt:lpstr>環狀佇列</vt:lpstr>
      <vt:lpstr>環狀佇列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101</cp:revision>
  <dcterms:created xsi:type="dcterms:W3CDTF">2015-04-21T01:58:17Z</dcterms:created>
  <dcterms:modified xsi:type="dcterms:W3CDTF">2020-03-11T11:42:00Z</dcterms:modified>
</cp:coreProperties>
</file>