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7" r:id="rId3"/>
    <p:sldId id="260" r:id="rId4"/>
    <p:sldId id="263" r:id="rId5"/>
    <p:sldId id="336" r:id="rId6"/>
    <p:sldId id="338" r:id="rId7"/>
    <p:sldId id="267" r:id="rId8"/>
    <p:sldId id="335" r:id="rId9"/>
    <p:sldId id="269" r:id="rId10"/>
    <p:sldId id="270" r:id="rId11"/>
    <p:sldId id="273" r:id="rId12"/>
    <p:sldId id="339" r:id="rId13"/>
    <p:sldId id="363" r:id="rId14"/>
    <p:sldId id="342" r:id="rId15"/>
    <p:sldId id="276" r:id="rId16"/>
    <p:sldId id="345" r:id="rId17"/>
    <p:sldId id="279" r:id="rId18"/>
    <p:sldId id="348" r:id="rId19"/>
    <p:sldId id="292" r:id="rId20"/>
    <p:sldId id="350" r:id="rId21"/>
    <p:sldId id="295" r:id="rId22"/>
    <p:sldId id="297" r:id="rId23"/>
    <p:sldId id="351" r:id="rId24"/>
    <p:sldId id="299" r:id="rId25"/>
    <p:sldId id="301" r:id="rId26"/>
    <p:sldId id="352" r:id="rId27"/>
    <p:sldId id="365" r:id="rId28"/>
    <p:sldId id="367" r:id="rId29"/>
    <p:sldId id="368" r:id="rId30"/>
    <p:sldId id="356" r:id="rId31"/>
    <p:sldId id="313" r:id="rId32"/>
    <p:sldId id="315" r:id="rId33"/>
    <p:sldId id="316" r:id="rId34"/>
    <p:sldId id="318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53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2760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B28DE-9310-43AA-AB4D-5E80AF057C98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5AF1191-0779-4C10-BD84-774A39EE380A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6493C7-2B58-4048-8BBF-86FB19F6C9AF}" type="par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78B8A4-D1F0-4566-B717-435B597656DF}" type="sib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498111-CDBD-47CE-A7C3-47FD0FC0B67B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AB4BC9-5660-4BC4-A33A-EE495D010274}" type="par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3CC53B-F80C-43A2-9582-510061B472CD}" type="sib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FA84A9-AB75-4E19-8C48-66DE3486C23C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C4F912-7B2A-460B-9524-4F14543DAC86}" type="par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E43521-779F-4169-8A81-AFF0A8D1E0E3}" type="sib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CE1BC-1A62-4A68-9D09-AE5C7BF56EB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2E54B3-6339-4A21-BA9F-9C09CBF388CD}" type="par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8C2109-9D05-438B-A110-B00CE0744AA7}" type="sib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A13EC8-9A5D-4B3D-BBB3-0B3AF046C97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A05CE-5FEF-468B-A93D-5B76A735C60E}" type="par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0B01F-BAD1-419D-9380-39545157184F}" type="sib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0DE7EE-FCCE-462E-B079-3175AB4662A2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AEAC4-A1DC-48FC-B801-472E7F8287A2}" type="par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9EDDE-0F46-4CCE-889E-6D22594533CE}" type="sib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8A68DB-B694-4D1A-8DA1-BE2CE188FD37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72774-6BC2-4E79-8090-97C33BEE26A0}" type="par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A1CF71-0325-498A-B203-4DCE78B9868E}" type="sib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43D788-DA4D-48F7-BA81-D8B18C42232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AB3CC6-CC06-4D0C-8322-673B644FA511}" type="par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9812EB-D0A1-4486-ADE9-3F31F40282DC}" type="sib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DB4AE3-6576-452C-B7D9-15E2E435FA05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B3D955-5D87-4749-9167-588A9A6B6ADB}" type="par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55D849-1188-4BEC-B3AF-60530811BA98}" type="sib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C4EB0D-7558-4ACC-96DC-92A932CC4F9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A094C9-9FAF-4985-92FA-2D6D7C63709F}" type="par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4C0633-1147-4440-AFA0-0C1D59D37B52}" type="sib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F58C1-1F2F-464D-8E61-30E739C80EF0}" type="pres">
      <dgm:prSet presAssocID="{4D9B28DE-9310-43AA-AB4D-5E80AF057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C1CFE-169F-4BCB-957F-4208D952B64A}" type="pres">
      <dgm:prSet presAssocID="{C5AF1191-0779-4C10-BD84-774A39EE380A}" presName="linNode" presStyleCnt="0"/>
      <dgm:spPr/>
    </dgm:pt>
    <dgm:pt modelId="{4D8BCA3B-19AD-452D-8D80-742C6137C40D}" type="pres">
      <dgm:prSet presAssocID="{C5AF1191-0779-4C10-BD84-774A39EE380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A06A26-A4FB-4CA6-B5AE-96FAFA3BB913}" type="pres">
      <dgm:prSet presAssocID="{C5AF1191-0779-4C10-BD84-774A39EE380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D47AA-9DFE-428E-B2E0-ACF598317B1C}" type="pres">
      <dgm:prSet presAssocID="{B278B8A4-D1F0-4566-B717-435B597656DF}" presName="sp" presStyleCnt="0"/>
      <dgm:spPr/>
    </dgm:pt>
    <dgm:pt modelId="{03F38AA9-ABDA-4264-9E8A-359C0E284D19}" type="pres">
      <dgm:prSet presAssocID="{55FA84A9-AB75-4E19-8C48-66DE3486C23C}" presName="linNode" presStyleCnt="0"/>
      <dgm:spPr/>
    </dgm:pt>
    <dgm:pt modelId="{062C64BF-17C7-490B-926A-AD8314CB5F6F}" type="pres">
      <dgm:prSet presAssocID="{55FA84A9-AB75-4E19-8C48-66DE3486C23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A162BB-6F59-452F-92E3-3F42F5F6380D}" type="pres">
      <dgm:prSet presAssocID="{55FA84A9-AB75-4E19-8C48-66DE3486C23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3364A6-0A29-4121-BCBA-919DA658D2A0}" type="pres">
      <dgm:prSet presAssocID="{2DE43521-779F-4169-8A81-AFF0A8D1E0E3}" presName="sp" presStyleCnt="0"/>
      <dgm:spPr/>
    </dgm:pt>
    <dgm:pt modelId="{CDEE1BBF-961B-4625-876A-A5187BC1FB30}" type="pres">
      <dgm:prSet presAssocID="{44A13EC8-9A5D-4B3D-BBB3-0B3AF046C973}" presName="linNode" presStyleCnt="0"/>
      <dgm:spPr/>
    </dgm:pt>
    <dgm:pt modelId="{D6047946-8821-4E6A-833D-25533C0F56CD}" type="pres">
      <dgm:prSet presAssocID="{44A13EC8-9A5D-4B3D-BBB3-0B3AF046C97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08C361-CC47-4DAA-A845-98160518EC49}" type="pres">
      <dgm:prSet presAssocID="{44A13EC8-9A5D-4B3D-BBB3-0B3AF046C97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C5CDD-0628-4B81-869B-A0A77B627B8A}" type="pres">
      <dgm:prSet presAssocID="{5C40B01F-BAD1-419D-9380-39545157184F}" presName="sp" presStyleCnt="0"/>
      <dgm:spPr/>
    </dgm:pt>
    <dgm:pt modelId="{A49602F5-A94F-462C-99D2-88CEA1A6D14C}" type="pres">
      <dgm:prSet presAssocID="{448A68DB-B694-4D1A-8DA1-BE2CE188FD37}" presName="linNode" presStyleCnt="0"/>
      <dgm:spPr/>
    </dgm:pt>
    <dgm:pt modelId="{E4B2918A-FB5C-4AAD-8BAC-9B157099DA61}" type="pres">
      <dgm:prSet presAssocID="{448A68DB-B694-4D1A-8DA1-BE2CE188FD3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C6756-C743-4553-9530-D22E20B17785}" type="pres">
      <dgm:prSet presAssocID="{448A68DB-B694-4D1A-8DA1-BE2CE188FD3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73CE8-3003-47A6-A2B5-C8B510629031}" type="pres">
      <dgm:prSet presAssocID="{A9A1CF71-0325-498A-B203-4DCE78B9868E}" presName="sp" presStyleCnt="0"/>
      <dgm:spPr/>
    </dgm:pt>
    <dgm:pt modelId="{9E000284-F920-4C14-AAA7-C033566688D3}" type="pres">
      <dgm:prSet presAssocID="{6EDB4AE3-6576-452C-B7D9-15E2E435FA05}" presName="linNode" presStyleCnt="0"/>
      <dgm:spPr/>
    </dgm:pt>
    <dgm:pt modelId="{8AE21098-213F-40C5-8822-572F72E44AFF}" type="pres">
      <dgm:prSet presAssocID="{6EDB4AE3-6576-452C-B7D9-15E2E435FA0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82E89-D230-4B34-AF9C-684F7695711C}" type="pres">
      <dgm:prSet presAssocID="{6EDB4AE3-6576-452C-B7D9-15E2E435FA0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D8E053-E12E-4530-AD59-ED4115B92D83}" type="presOf" srcId="{44A13EC8-9A5D-4B3D-BBB3-0B3AF046C973}" destId="{D6047946-8821-4E6A-833D-25533C0F56CD}" srcOrd="0" destOrd="0" presId="urn:microsoft.com/office/officeart/2005/8/layout/vList5"/>
    <dgm:cxn modelId="{53791108-8545-4CDE-97CF-8B289F0ACD56}" srcId="{6EDB4AE3-6576-452C-B7D9-15E2E435FA05}" destId="{5DC4EB0D-7558-4ACC-96DC-92A932CC4F95}" srcOrd="0" destOrd="0" parTransId="{73A094C9-9FAF-4985-92FA-2D6D7C63709F}" sibTransId="{3B4C0633-1147-4440-AFA0-0C1D59D37B52}"/>
    <dgm:cxn modelId="{C18C70E6-4ED3-46B6-A571-144EC02B81B6}" srcId="{4D9B28DE-9310-43AA-AB4D-5E80AF057C98}" destId="{448A68DB-B694-4D1A-8DA1-BE2CE188FD37}" srcOrd="3" destOrd="0" parTransId="{78D72774-6BC2-4E79-8090-97C33BEE26A0}" sibTransId="{A9A1CF71-0325-498A-B203-4DCE78B9868E}"/>
    <dgm:cxn modelId="{523287DE-1383-4621-899E-BC40102971FE}" srcId="{44A13EC8-9A5D-4B3D-BBB3-0B3AF046C973}" destId="{0F0DE7EE-FCCE-462E-B079-3175AB4662A2}" srcOrd="0" destOrd="0" parTransId="{C8FAEAC4-A1DC-48FC-B801-472E7F8287A2}" sibTransId="{0E19EDDE-0F46-4CCE-889E-6D22594533CE}"/>
    <dgm:cxn modelId="{CBF11672-EE94-4EA0-BCA5-69184F2E822E}" srcId="{4D9B28DE-9310-43AA-AB4D-5E80AF057C98}" destId="{C5AF1191-0779-4C10-BD84-774A39EE380A}" srcOrd="0" destOrd="0" parTransId="{906493C7-2B58-4048-8BBF-86FB19F6C9AF}" sibTransId="{B278B8A4-D1F0-4566-B717-435B597656DF}"/>
    <dgm:cxn modelId="{E822FC82-3E1E-44F6-B018-5BFC5D0972B4}" srcId="{55FA84A9-AB75-4E19-8C48-66DE3486C23C}" destId="{5E3CE1BC-1A62-4A68-9D09-AE5C7BF56EB3}" srcOrd="0" destOrd="0" parTransId="{DA2E54B3-6339-4A21-BA9F-9C09CBF388CD}" sibTransId="{E58C2109-9D05-438B-A110-B00CE0744AA7}"/>
    <dgm:cxn modelId="{8FF89B85-4E9F-4EDF-A6A7-920198488C1C}" type="presOf" srcId="{C5AF1191-0779-4C10-BD84-774A39EE380A}" destId="{4D8BCA3B-19AD-452D-8D80-742C6137C40D}" srcOrd="0" destOrd="0" presId="urn:microsoft.com/office/officeart/2005/8/layout/vList5"/>
    <dgm:cxn modelId="{D4ADF484-DEB2-4BFD-B9A6-5FABB4EF252C}" type="presOf" srcId="{E043D788-DA4D-48F7-BA81-D8B18C422326}" destId="{94AC6756-C743-4553-9530-D22E20B17785}" srcOrd="0" destOrd="0" presId="urn:microsoft.com/office/officeart/2005/8/layout/vList5"/>
    <dgm:cxn modelId="{A0FA1F92-8536-4709-A6D4-3295B4FA8BF3}" type="presOf" srcId="{448A68DB-B694-4D1A-8DA1-BE2CE188FD37}" destId="{E4B2918A-FB5C-4AAD-8BAC-9B157099DA61}" srcOrd="0" destOrd="0" presId="urn:microsoft.com/office/officeart/2005/8/layout/vList5"/>
    <dgm:cxn modelId="{6A01CC19-D9FD-4E08-BA1A-2FF649BA74B8}" srcId="{4D9B28DE-9310-43AA-AB4D-5E80AF057C98}" destId="{55FA84A9-AB75-4E19-8C48-66DE3486C23C}" srcOrd="1" destOrd="0" parTransId="{D0C4F912-7B2A-460B-9524-4F14543DAC86}" sibTransId="{2DE43521-779F-4169-8A81-AFF0A8D1E0E3}"/>
    <dgm:cxn modelId="{B8ED12C1-2FAC-4FDF-97D3-15BD6A2F74A2}" srcId="{C5AF1191-0779-4C10-BD84-774A39EE380A}" destId="{0C498111-CDBD-47CE-A7C3-47FD0FC0B67B}" srcOrd="0" destOrd="0" parTransId="{CDAB4BC9-5660-4BC4-A33A-EE495D010274}" sibTransId="{2F3CC53B-F80C-43A2-9582-510061B472CD}"/>
    <dgm:cxn modelId="{1AB6A1A9-D472-47E3-8CAE-7062BA2E8DAC}" srcId="{4D9B28DE-9310-43AA-AB4D-5E80AF057C98}" destId="{44A13EC8-9A5D-4B3D-BBB3-0B3AF046C973}" srcOrd="2" destOrd="0" parTransId="{39AA05CE-5FEF-468B-A93D-5B76A735C60E}" sibTransId="{5C40B01F-BAD1-419D-9380-39545157184F}"/>
    <dgm:cxn modelId="{4C6240F3-88B8-46E3-849E-BF506D8EB0BD}" type="presOf" srcId="{55FA84A9-AB75-4E19-8C48-66DE3486C23C}" destId="{062C64BF-17C7-490B-926A-AD8314CB5F6F}" srcOrd="0" destOrd="0" presId="urn:microsoft.com/office/officeart/2005/8/layout/vList5"/>
    <dgm:cxn modelId="{1216B919-5479-4CA6-9C68-7D4D6E53A368}" type="presOf" srcId="{5DC4EB0D-7558-4ACC-96DC-92A932CC4F95}" destId="{3DB82E89-D230-4B34-AF9C-684F7695711C}" srcOrd="0" destOrd="0" presId="urn:microsoft.com/office/officeart/2005/8/layout/vList5"/>
    <dgm:cxn modelId="{8CC1814D-8B77-4531-B9C8-A61805AF4C25}" type="presOf" srcId="{0F0DE7EE-FCCE-462E-B079-3175AB4662A2}" destId="{4108C361-CC47-4DAA-A845-98160518EC49}" srcOrd="0" destOrd="0" presId="urn:microsoft.com/office/officeart/2005/8/layout/vList5"/>
    <dgm:cxn modelId="{91C1C9B1-DA1C-4930-A5DE-E22900DC9010}" type="presOf" srcId="{5E3CE1BC-1A62-4A68-9D09-AE5C7BF56EB3}" destId="{3CA162BB-6F59-452F-92E3-3F42F5F6380D}" srcOrd="0" destOrd="0" presId="urn:microsoft.com/office/officeart/2005/8/layout/vList5"/>
    <dgm:cxn modelId="{710FF8AA-66C1-4FC8-9444-CC8680A48ED5}" type="presOf" srcId="{4D9B28DE-9310-43AA-AB4D-5E80AF057C98}" destId="{A08F58C1-1F2F-464D-8E61-30E739C80EF0}" srcOrd="0" destOrd="0" presId="urn:microsoft.com/office/officeart/2005/8/layout/vList5"/>
    <dgm:cxn modelId="{0743CEEB-0C93-4A5F-B89F-AEF5AFFDF920}" type="presOf" srcId="{0C498111-CDBD-47CE-A7C3-47FD0FC0B67B}" destId="{00A06A26-A4FB-4CA6-B5AE-96FAFA3BB913}" srcOrd="0" destOrd="0" presId="urn:microsoft.com/office/officeart/2005/8/layout/vList5"/>
    <dgm:cxn modelId="{66F10FDA-8295-4951-8F27-FD9DB0FA06FC}" srcId="{448A68DB-B694-4D1A-8DA1-BE2CE188FD37}" destId="{E043D788-DA4D-48F7-BA81-D8B18C422326}" srcOrd="0" destOrd="0" parTransId="{BEAB3CC6-CC06-4D0C-8322-673B644FA511}" sibTransId="{D59812EB-D0A1-4486-ADE9-3F31F40282DC}"/>
    <dgm:cxn modelId="{2B97AC7A-21B6-4209-8B7D-B057BA132550}" srcId="{4D9B28DE-9310-43AA-AB4D-5E80AF057C98}" destId="{6EDB4AE3-6576-452C-B7D9-15E2E435FA05}" srcOrd="4" destOrd="0" parTransId="{14B3D955-5D87-4749-9167-588A9A6B6ADB}" sibTransId="{CB55D849-1188-4BEC-B3AF-60530811BA98}"/>
    <dgm:cxn modelId="{7245D822-34D9-4C4F-A06B-E44F9BB32EDB}" type="presOf" srcId="{6EDB4AE3-6576-452C-B7D9-15E2E435FA05}" destId="{8AE21098-213F-40C5-8822-572F72E44AFF}" srcOrd="0" destOrd="0" presId="urn:microsoft.com/office/officeart/2005/8/layout/vList5"/>
    <dgm:cxn modelId="{1F46DBF1-A093-4B7A-9ECB-88500EC45B14}" type="presParOf" srcId="{A08F58C1-1F2F-464D-8E61-30E739C80EF0}" destId="{561C1CFE-169F-4BCB-957F-4208D952B64A}" srcOrd="0" destOrd="0" presId="urn:microsoft.com/office/officeart/2005/8/layout/vList5"/>
    <dgm:cxn modelId="{73BA1EFD-7B74-4BDA-9F61-C77B9BE2C924}" type="presParOf" srcId="{561C1CFE-169F-4BCB-957F-4208D952B64A}" destId="{4D8BCA3B-19AD-452D-8D80-742C6137C40D}" srcOrd="0" destOrd="0" presId="urn:microsoft.com/office/officeart/2005/8/layout/vList5"/>
    <dgm:cxn modelId="{DBA219A4-6A80-4A16-8256-86495DE384B2}" type="presParOf" srcId="{561C1CFE-169F-4BCB-957F-4208D952B64A}" destId="{00A06A26-A4FB-4CA6-B5AE-96FAFA3BB913}" srcOrd="1" destOrd="0" presId="urn:microsoft.com/office/officeart/2005/8/layout/vList5"/>
    <dgm:cxn modelId="{322E57B3-365B-4841-89F0-482FEF77C2DE}" type="presParOf" srcId="{A08F58C1-1F2F-464D-8E61-30E739C80EF0}" destId="{B36D47AA-9DFE-428E-B2E0-ACF598317B1C}" srcOrd="1" destOrd="0" presId="urn:microsoft.com/office/officeart/2005/8/layout/vList5"/>
    <dgm:cxn modelId="{D7342758-1BBC-4332-A868-C291854A8C34}" type="presParOf" srcId="{A08F58C1-1F2F-464D-8E61-30E739C80EF0}" destId="{03F38AA9-ABDA-4264-9E8A-359C0E284D19}" srcOrd="2" destOrd="0" presId="urn:microsoft.com/office/officeart/2005/8/layout/vList5"/>
    <dgm:cxn modelId="{0F39CC6F-329B-4C1B-9AFC-77CCB26E5DF4}" type="presParOf" srcId="{03F38AA9-ABDA-4264-9E8A-359C0E284D19}" destId="{062C64BF-17C7-490B-926A-AD8314CB5F6F}" srcOrd="0" destOrd="0" presId="urn:microsoft.com/office/officeart/2005/8/layout/vList5"/>
    <dgm:cxn modelId="{74263EBA-97E4-427C-A4DF-5CAB6D9AE8D7}" type="presParOf" srcId="{03F38AA9-ABDA-4264-9E8A-359C0E284D19}" destId="{3CA162BB-6F59-452F-92E3-3F42F5F6380D}" srcOrd="1" destOrd="0" presId="urn:microsoft.com/office/officeart/2005/8/layout/vList5"/>
    <dgm:cxn modelId="{45CEBA6A-840F-47D4-917D-4FBAE56E4CBD}" type="presParOf" srcId="{A08F58C1-1F2F-464D-8E61-30E739C80EF0}" destId="{C83364A6-0A29-4121-BCBA-919DA658D2A0}" srcOrd="3" destOrd="0" presId="urn:microsoft.com/office/officeart/2005/8/layout/vList5"/>
    <dgm:cxn modelId="{B04ED18E-A968-4496-9E00-6F72DA939400}" type="presParOf" srcId="{A08F58C1-1F2F-464D-8E61-30E739C80EF0}" destId="{CDEE1BBF-961B-4625-876A-A5187BC1FB30}" srcOrd="4" destOrd="0" presId="urn:microsoft.com/office/officeart/2005/8/layout/vList5"/>
    <dgm:cxn modelId="{CA961476-1C95-49F7-A876-608D18EB8FCD}" type="presParOf" srcId="{CDEE1BBF-961B-4625-876A-A5187BC1FB30}" destId="{D6047946-8821-4E6A-833D-25533C0F56CD}" srcOrd="0" destOrd="0" presId="urn:microsoft.com/office/officeart/2005/8/layout/vList5"/>
    <dgm:cxn modelId="{2AD8429B-B743-488F-B345-6AC07A66C972}" type="presParOf" srcId="{CDEE1BBF-961B-4625-876A-A5187BC1FB30}" destId="{4108C361-CC47-4DAA-A845-98160518EC49}" srcOrd="1" destOrd="0" presId="urn:microsoft.com/office/officeart/2005/8/layout/vList5"/>
    <dgm:cxn modelId="{93D6DC14-3CD7-4A41-9FF5-54A29789625B}" type="presParOf" srcId="{A08F58C1-1F2F-464D-8E61-30E739C80EF0}" destId="{401C5CDD-0628-4B81-869B-A0A77B627B8A}" srcOrd="5" destOrd="0" presId="urn:microsoft.com/office/officeart/2005/8/layout/vList5"/>
    <dgm:cxn modelId="{F2F95D90-3F37-412A-8AFC-CEB2248E5133}" type="presParOf" srcId="{A08F58C1-1F2F-464D-8E61-30E739C80EF0}" destId="{A49602F5-A94F-462C-99D2-88CEA1A6D14C}" srcOrd="6" destOrd="0" presId="urn:microsoft.com/office/officeart/2005/8/layout/vList5"/>
    <dgm:cxn modelId="{C1F841BE-23D1-4AA7-9739-B1701500E8CA}" type="presParOf" srcId="{A49602F5-A94F-462C-99D2-88CEA1A6D14C}" destId="{E4B2918A-FB5C-4AAD-8BAC-9B157099DA61}" srcOrd="0" destOrd="0" presId="urn:microsoft.com/office/officeart/2005/8/layout/vList5"/>
    <dgm:cxn modelId="{1A776E65-41BD-4F99-863F-2489DCD2C52A}" type="presParOf" srcId="{A49602F5-A94F-462C-99D2-88CEA1A6D14C}" destId="{94AC6756-C743-4553-9530-D22E20B17785}" srcOrd="1" destOrd="0" presId="urn:microsoft.com/office/officeart/2005/8/layout/vList5"/>
    <dgm:cxn modelId="{06334896-7CD1-4A53-BBA1-1BF262C4564D}" type="presParOf" srcId="{A08F58C1-1F2F-464D-8E61-30E739C80EF0}" destId="{E6773CE8-3003-47A6-A2B5-C8B510629031}" srcOrd="7" destOrd="0" presId="urn:microsoft.com/office/officeart/2005/8/layout/vList5"/>
    <dgm:cxn modelId="{4EEA32B0-236B-4EFC-944E-8FF93ACD3AF1}" type="presParOf" srcId="{A08F58C1-1F2F-464D-8E61-30E739C80EF0}" destId="{9E000284-F920-4C14-AAA7-C033566688D3}" srcOrd="8" destOrd="0" presId="urn:microsoft.com/office/officeart/2005/8/layout/vList5"/>
    <dgm:cxn modelId="{DFAA5CBD-72A9-4E13-B141-7236D6E3AAFA}" type="presParOf" srcId="{9E000284-F920-4C14-AAA7-C033566688D3}" destId="{8AE21098-213F-40C5-8822-572F72E44AFF}" srcOrd="0" destOrd="0" presId="urn:microsoft.com/office/officeart/2005/8/layout/vList5"/>
    <dgm:cxn modelId="{A342965A-3516-41BE-90F6-9DD300055D34}" type="presParOf" srcId="{9E000284-F920-4C14-AAA7-C033566688D3}" destId="{3DB82E89-D230-4B34-AF9C-684F769571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6A26-A4FB-4CA6-B5AE-96FAFA3BB913}">
      <dsp:nvSpPr>
        <dsp:cNvPr id="0" name=""/>
        <dsp:cNvSpPr/>
      </dsp:nvSpPr>
      <dsp:spPr>
        <a:xfrm rot="5400000">
          <a:off x="5278175" y="-2234212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12349"/>
        <a:ext cx="5235902" cy="573821"/>
      </dsp:txXfrm>
    </dsp:sp>
    <dsp:sp modelId="{4D8BCA3B-19AD-452D-8D80-742C6137C40D}">
      <dsp:nvSpPr>
        <dsp:cNvPr id="0" name=""/>
        <dsp:cNvSpPr/>
      </dsp:nvSpPr>
      <dsp:spPr>
        <a:xfrm>
          <a:off x="0" y="1818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40621"/>
        <a:ext cx="2885050" cy="717276"/>
      </dsp:txXfrm>
    </dsp:sp>
    <dsp:sp modelId="{3CA162BB-6F59-452F-92E3-3F42F5F6380D}">
      <dsp:nvSpPr>
        <dsp:cNvPr id="0" name=""/>
        <dsp:cNvSpPr/>
      </dsp:nvSpPr>
      <dsp:spPr>
        <a:xfrm rot="5400000">
          <a:off x="5278175" y="-1399586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946975"/>
        <a:ext cx="5235902" cy="573821"/>
      </dsp:txXfrm>
    </dsp:sp>
    <dsp:sp modelId="{062C64BF-17C7-490B-926A-AD8314CB5F6F}">
      <dsp:nvSpPr>
        <dsp:cNvPr id="0" name=""/>
        <dsp:cNvSpPr/>
      </dsp:nvSpPr>
      <dsp:spPr>
        <a:xfrm>
          <a:off x="0" y="83644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875247"/>
        <a:ext cx="2885050" cy="717276"/>
      </dsp:txXfrm>
    </dsp:sp>
    <dsp:sp modelId="{4108C361-CC47-4DAA-A845-98160518EC49}">
      <dsp:nvSpPr>
        <dsp:cNvPr id="0" name=""/>
        <dsp:cNvSpPr/>
      </dsp:nvSpPr>
      <dsp:spPr>
        <a:xfrm rot="5400000">
          <a:off x="5278175" y="-564959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781602"/>
        <a:ext cx="5235902" cy="573821"/>
      </dsp:txXfrm>
    </dsp:sp>
    <dsp:sp modelId="{D6047946-8821-4E6A-833D-25533C0F56CD}">
      <dsp:nvSpPr>
        <dsp:cNvPr id="0" name=""/>
        <dsp:cNvSpPr/>
      </dsp:nvSpPr>
      <dsp:spPr>
        <a:xfrm>
          <a:off x="0" y="1671071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1709874"/>
        <a:ext cx="2885050" cy="717276"/>
      </dsp:txXfrm>
    </dsp:sp>
    <dsp:sp modelId="{94AC6756-C743-4553-9530-D22E20B17785}">
      <dsp:nvSpPr>
        <dsp:cNvPr id="0" name=""/>
        <dsp:cNvSpPr/>
      </dsp:nvSpPr>
      <dsp:spPr>
        <a:xfrm rot="5400000">
          <a:off x="5278175" y="269667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2616228"/>
        <a:ext cx="5235902" cy="573821"/>
      </dsp:txXfrm>
    </dsp:sp>
    <dsp:sp modelId="{E4B2918A-FB5C-4AAD-8BAC-9B157099DA61}">
      <dsp:nvSpPr>
        <dsp:cNvPr id="0" name=""/>
        <dsp:cNvSpPr/>
      </dsp:nvSpPr>
      <dsp:spPr>
        <a:xfrm>
          <a:off x="0" y="2505697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2544500"/>
        <a:ext cx="2885050" cy="717276"/>
      </dsp:txXfrm>
    </dsp:sp>
    <dsp:sp modelId="{3DB82E89-D230-4B34-AF9C-684F7695711C}">
      <dsp:nvSpPr>
        <dsp:cNvPr id="0" name=""/>
        <dsp:cNvSpPr/>
      </dsp:nvSpPr>
      <dsp:spPr>
        <a:xfrm rot="5400000">
          <a:off x="5278175" y="1104293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3450854"/>
        <a:ext cx="5235902" cy="573821"/>
      </dsp:txXfrm>
    </dsp:sp>
    <dsp:sp modelId="{8AE21098-213F-40C5-8822-572F72E44AFF}">
      <dsp:nvSpPr>
        <dsp:cNvPr id="0" name=""/>
        <dsp:cNvSpPr/>
      </dsp:nvSpPr>
      <dsp:spPr>
        <a:xfrm>
          <a:off x="0" y="334032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3379127"/>
        <a:ext cx="2885050" cy="71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13CD-5B19-4525-82CD-3A65567138FB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4914-B167-42A9-A312-51A7DF1FE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94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2021/4/26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3">
                    <a:lumMod val="50000"/>
                  </a:schemeClr>
                </a:solidFill>
              </a:rPr>
              <a:t>09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09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家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 訊    科    技    專 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rgbClr val="9BBB5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程式語言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658" y="2513414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7697" y="2694412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123" y="2912631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5932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9-1 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程式語言發展史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資料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程式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指令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9-4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程序定義和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2676" r="2841" b="3669"/>
          <a:stretch/>
        </p:blipFill>
        <p:spPr bwMode="auto">
          <a:xfrm>
            <a:off x="1016605" y="3288611"/>
            <a:ext cx="5265585" cy="275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較為人知的是物件化的</a:t>
            </a:r>
            <a:r>
              <a:rPr lang="en-US" altLang="zh-TW" dirty="0"/>
              <a:t>PASCAL</a:t>
            </a:r>
            <a:r>
              <a:rPr lang="zh-TW" altLang="en-US" dirty="0"/>
              <a:t>語言，由</a:t>
            </a:r>
            <a:r>
              <a:rPr lang="en-US" altLang="zh-TW" dirty="0"/>
              <a:t>Borland</a:t>
            </a:r>
            <a:r>
              <a:rPr lang="zh-TW" altLang="en-US" dirty="0"/>
              <a:t>公司的</a:t>
            </a:r>
            <a:r>
              <a:rPr lang="en-US" altLang="zh-TW" dirty="0"/>
              <a:t>Delphi</a:t>
            </a:r>
            <a:r>
              <a:rPr lang="zh-TW" altLang="en-US" dirty="0"/>
              <a:t>產品所支援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6470" y="3744035"/>
            <a:ext cx="297033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的函數叫作“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，該函數會根據兩個參數“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，計算他們的最大公因數，然後將該值回傳給呼叫此函數的式子。</a:t>
            </a:r>
          </a:p>
        </p:txBody>
      </p:sp>
    </p:spTree>
    <p:extLst>
      <p:ext uri="{BB962C8B-B14F-4D97-AF65-F5344CB8AC3E}">
        <p14:creationId xmlns:p14="http://schemas.microsoft.com/office/powerpoint/2010/main" val="7449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2500" r="2789" b="2500"/>
          <a:stretch/>
        </p:blipFill>
        <p:spPr bwMode="auto">
          <a:xfrm>
            <a:off x="566555" y="2893566"/>
            <a:ext cx="5895655" cy="2872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</a:t>
            </a:r>
            <a:r>
              <a:rPr lang="zh-TW" altLang="en-US" dirty="0"/>
              <a:t>下列的範例，解釋邏輯化程式設計的概念。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2060" y="2986842"/>
            <a:ext cx="3825425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PROLOG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首先，我們先給定兩個事實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(facts)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，說明“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的父親和母親是誰。接著，我們再定義只要是父親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或母親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，就是父母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(parent)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。然後我們可以利用這些事實和法則來詢問系統。第一個問題是想要確認“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mary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的父母，答案是肯定的；第二個問題則詢問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john”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是誰的父母，而得到的回覆是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34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064991"/>
            <a:ext cx="5650326" cy="4061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Python</a:t>
            </a:r>
            <a:r>
              <a:rPr lang="zh-TW" altLang="en-US" b="0" dirty="0"/>
              <a:t>簡單易學，具有高度的可讀性與彈性，所以也常常作為</a:t>
            </a:r>
            <a:r>
              <a:rPr lang="zh-TW" altLang="en-US" b="0" dirty="0" smtClean="0"/>
              <a:t>初學者入門</a:t>
            </a:r>
            <a:r>
              <a:rPr lang="zh-TW" altLang="en-US" b="0" dirty="0"/>
              <a:t>的程式語言。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19010"/>
            <a:ext cx="5524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3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808820"/>
            <a:ext cx="6505765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3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943835"/>
            <a:ext cx="825905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9138"/>
            <a:ext cx="1219200" cy="121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55" y="3433065"/>
            <a:ext cx="1624245" cy="16242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0" y="40795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55932"/>
              </p:ext>
            </p:extLst>
          </p:nvPr>
        </p:nvGraphicFramePr>
        <p:xfrm>
          <a:off x="482860" y="1853825"/>
          <a:ext cx="8229600" cy="38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45"/>
                <a:gridCol w="1620180"/>
                <a:gridCol w="5304275"/>
              </a:tblGrid>
              <a:tr h="689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資料型態</a:t>
                      </a:r>
                      <a:endParaRPr lang="en-US" altLang="zh-TW" sz="20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所需空間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資料範圍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char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8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ASCII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short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-32768 ~ 32767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long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52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float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-38 ~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3.4E+38</a:t>
                      </a:r>
                      <a:endParaRPr lang="en-US" altLang="zh-TW" sz="18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double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64 bits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1.7E-308 ~ 1.7E+308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五邊形 1"/>
          <p:cNvSpPr/>
          <p:nvPr/>
        </p:nvSpPr>
        <p:spPr>
          <a:xfrm>
            <a:off x="486865" y="1088740"/>
            <a:ext cx="2880321" cy="521516"/>
          </a:xfrm>
          <a:prstGeom prst="homePlate">
            <a:avLst>
              <a:gd name="adj" fmla="val 81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的資料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5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30" y="4740636"/>
            <a:ext cx="6345705" cy="1154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58634">
            <a:off x="6470404" y="4650728"/>
            <a:ext cx="203132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鏈結串列的示意圖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/>
              <a:t>程式指令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相關的符號</a:t>
            </a:r>
            <a:r>
              <a:rPr lang="zh-TW" altLang="en-US" dirty="0" smtClean="0"/>
              <a:t>如下圖所示：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431172">
            <a:off x="6344131" y="2848314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流程圖之符號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314374"/>
            <a:ext cx="7674248" cy="197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 smtClean="0"/>
              <a:t>FORTRAN</a:t>
            </a:r>
          </a:p>
          <a:p>
            <a:r>
              <a:rPr lang="en-US" altLang="zh-TW" dirty="0" smtClean="0"/>
              <a:t>LISP</a:t>
            </a:r>
          </a:p>
          <a:p>
            <a:r>
              <a:rPr lang="en-US" altLang="zh-TW" dirty="0" smtClean="0"/>
              <a:t>COBOL</a:t>
            </a:r>
          </a:p>
          <a:p>
            <a:r>
              <a:rPr lang="en-US" altLang="zh-TW" dirty="0" smtClean="0"/>
              <a:t>BASIC</a:t>
            </a:r>
          </a:p>
          <a:p>
            <a:r>
              <a:rPr lang="en-US" altLang="zh-TW" dirty="0" smtClean="0"/>
              <a:t>PASCAL</a:t>
            </a:r>
          </a:p>
          <a:p>
            <a:r>
              <a:rPr lang="en-US" altLang="zh-TW" dirty="0" smtClean="0"/>
              <a:t>C</a:t>
            </a:r>
          </a:p>
          <a:p>
            <a:r>
              <a:rPr lang="en-US" altLang="zh-TW" dirty="0" smtClean="0"/>
              <a:t>PROLOG</a:t>
            </a:r>
          </a:p>
          <a:p>
            <a:r>
              <a:rPr lang="en-US" altLang="zh-TW" dirty="0" smtClean="0"/>
              <a:t>ADA</a:t>
            </a:r>
          </a:p>
          <a:p>
            <a:r>
              <a:rPr lang="en-US" altLang="zh-TW" dirty="0" smtClean="0"/>
              <a:t>C++</a:t>
            </a:r>
          </a:p>
          <a:p>
            <a:r>
              <a:rPr lang="en-US" altLang="zh-TW" dirty="0" smtClean="0"/>
              <a:t>Python</a:t>
            </a:r>
          </a:p>
          <a:p>
            <a:r>
              <a:rPr lang="en-US" altLang="zh-TW" dirty="0" smtClean="0"/>
              <a:t>JAVA</a:t>
            </a:r>
          </a:p>
          <a:p>
            <a:pPr algn="l"/>
            <a:r>
              <a:rPr lang="en-US" altLang="zh-TW" dirty="0" smtClean="0"/>
              <a:t>JavaScript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ASP.NET</a:t>
            </a:r>
            <a:endParaRPr lang="en-US" altLang="zh-TW" dirty="0" smtClean="0"/>
          </a:p>
          <a:p>
            <a:pPr algn="l"/>
            <a:r>
              <a:rPr lang="en-US" altLang="zh-TW" dirty="0"/>
              <a:t>Kotlin </a:t>
            </a:r>
            <a:r>
              <a:rPr lang="zh-TW" altLang="en-US" dirty="0"/>
              <a:t>和 </a:t>
            </a:r>
            <a:r>
              <a:rPr lang="en-US" altLang="zh-TW" dirty="0"/>
              <a:t>Swift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744035"/>
            <a:ext cx="818240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24054"/>
            <a:ext cx="8201849" cy="10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8259" y="1223755"/>
            <a:ext cx="2586842" cy="53905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2800" dirty="0"/>
              <a:t>if</a:t>
            </a:r>
            <a:r>
              <a:rPr lang="zh-TW" altLang="en-US" sz="2800" dirty="0"/>
              <a:t>結構的流程圖</a:t>
            </a:r>
          </a:p>
          <a:p>
            <a:endParaRPr lang="zh-TW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943835"/>
            <a:ext cx="72771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744035"/>
            <a:ext cx="3810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05116" y="5692982"/>
            <a:ext cx="2684256" cy="39131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2000" b="1" dirty="0" smtClean="0"/>
              <a:t>巢狀</a:t>
            </a:r>
            <a:r>
              <a:rPr lang="en-US" altLang="zh-TW" sz="2000" b="1" dirty="0" smtClean="0"/>
              <a:t>if</a:t>
            </a:r>
            <a:r>
              <a:rPr lang="zh-TW" altLang="en-US" sz="2000" b="1" dirty="0" smtClean="0"/>
              <a:t>結構的流程圖</a:t>
            </a:r>
          </a:p>
          <a:p>
            <a:pPr algn="ctr">
              <a:lnSpc>
                <a:spcPct val="120000"/>
              </a:lnSpc>
            </a:pPr>
            <a:endParaRPr lang="zh-TW" alt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39" y="2303874"/>
            <a:ext cx="3327687" cy="32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固定次數的迴圈：</a:t>
            </a:r>
            <a:r>
              <a:rPr lang="en-US" altLang="zh-TW" dirty="0" smtClean="0"/>
              <a:t>for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644135"/>
            <a:ext cx="43719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419110"/>
            <a:ext cx="723265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709613"/>
            <a:ext cx="40386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258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190750"/>
            <a:ext cx="37052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41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09600"/>
            <a:ext cx="41624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744035"/>
            <a:ext cx="8458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五邊形 6"/>
          <p:cNvSpPr/>
          <p:nvPr/>
        </p:nvSpPr>
        <p:spPr>
          <a:xfrm rot="20938957">
            <a:off x="543650" y="5571910"/>
            <a:ext cx="3150350" cy="360338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高階程式編譯和執行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全域變數</a:t>
            </a:r>
            <a:r>
              <a:rPr lang="en-US" altLang="zh-TW" dirty="0" smtClean="0"/>
              <a:t>vs.</a:t>
            </a:r>
            <a:r>
              <a:rPr lang="zh-TW" altLang="en-US" dirty="0" smtClean="0"/>
              <a:t>局部變數</a:t>
            </a:r>
            <a:endParaRPr lang="en-US" altLang="zh-TW" dirty="0" smtClean="0"/>
          </a:p>
          <a:p>
            <a:r>
              <a:rPr lang="zh-TW" altLang="en-US" dirty="0" smtClean="0"/>
              <a:t>以值傳遞</a:t>
            </a:r>
            <a:r>
              <a:rPr lang="en-US" altLang="zh-TW" dirty="0"/>
              <a:t>vs</a:t>
            </a:r>
            <a:r>
              <a:rPr lang="en-US" altLang="zh-TW" dirty="0" smtClean="0"/>
              <a:t>.</a:t>
            </a:r>
            <a:r>
              <a:rPr lang="zh-TW" altLang="en-US" dirty="0" smtClean="0"/>
              <a:t>以位址傳遞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767" r="2148" b="3232"/>
          <a:stretch/>
        </p:blipFill>
        <p:spPr bwMode="auto">
          <a:xfrm>
            <a:off x="1556665" y="3950481"/>
            <a:ext cx="6030670" cy="188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990" r="1514" b="4305"/>
          <a:stretch/>
        </p:blipFill>
        <p:spPr bwMode="auto">
          <a:xfrm>
            <a:off x="1601670" y="3771170"/>
            <a:ext cx="5940660" cy="2316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20712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850" y="1068523"/>
            <a:ext cx="5130570" cy="4814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 rot="705517">
            <a:off x="480671" y="2347808"/>
            <a:ext cx="2879491" cy="771703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000" b="1" dirty="0"/>
              <a:t>程序 </a:t>
            </a:r>
            <a:r>
              <a:rPr lang="en-US" altLang="zh-TW" sz="2000" b="1" dirty="0" err="1"/>
              <a:t>changehead</a:t>
            </a:r>
            <a:r>
              <a:rPr lang="zh-TW" altLang="en-US" sz="2000" b="1" dirty="0"/>
              <a:t>的執行步驟示意圖</a:t>
            </a:r>
          </a:p>
          <a:p>
            <a:pPr algn="ctr">
              <a:lnSpc>
                <a:spcPct val="110000"/>
              </a:lnSpc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0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793750"/>
            <a:ext cx="426085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FORTRAN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5342" r="2399" b="5409"/>
          <a:stretch/>
        </p:blipFill>
        <p:spPr bwMode="auto">
          <a:xfrm>
            <a:off x="1061610" y="3433063"/>
            <a:ext cx="5625625" cy="148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202070" y="4145303"/>
            <a:ext cx="3394720" cy="1938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FORTRAN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讓使用者輸入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對數字，然後把該數字和平均值印出來，其中第一行的數字“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對應到第五行的數字“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”，用以表示迴圈的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5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LISP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-7431" r="1682" b="7431"/>
          <a:stretch/>
        </p:blipFill>
        <p:spPr bwMode="auto">
          <a:xfrm>
            <a:off x="1061610" y="3564015"/>
            <a:ext cx="5169650" cy="127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61610" y="5004175"/>
            <a:ext cx="762519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程式片段：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首先定義一個函數叫作“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，該函數計算一個串列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內包含幾個元素。接著在第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行呼叫該函數， 並且輸入串列「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 love computers)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」，則會回傳“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755" b="3621"/>
          <a:stretch/>
        </p:blipFill>
        <p:spPr bwMode="auto">
          <a:xfrm>
            <a:off x="971601" y="1223756"/>
            <a:ext cx="6210690" cy="3060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4561962"/>
            <a:ext cx="7830869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COBOL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階層式的方式定義員工的相關資料。其中“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EMPLOYEE”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稱作集體項，包含階層號碼和資料名稱；其餘的為基本項，除了階層號碼和資料名稱，還包含資料格式定義，譬如“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符號代表文數字資料型態。至於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主要是用來填補不用或不會參考到的位置，在程式中不會用到。</a:t>
            </a:r>
          </a:p>
        </p:txBody>
      </p:sp>
    </p:spTree>
    <p:extLst>
      <p:ext uri="{BB962C8B-B14F-4D97-AF65-F5344CB8AC3E}">
        <p14:creationId xmlns:p14="http://schemas.microsoft.com/office/powerpoint/2010/main" val="22284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4773" r="2969" b="5583"/>
          <a:stretch/>
        </p:blipFill>
        <p:spPr bwMode="auto">
          <a:xfrm>
            <a:off x="971600" y="3567093"/>
            <a:ext cx="6705745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2030" y="4445568"/>
            <a:ext cx="351039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表示後面要宣告變數，但是並不需要明確指出變數“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的資料型態。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PASCAL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7928">
            <a:off x="5326993" y="4384879"/>
            <a:ext cx="1834490" cy="221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向左箭號 6"/>
          <p:cNvSpPr/>
          <p:nvPr/>
        </p:nvSpPr>
        <p:spPr>
          <a:xfrm rot="889450">
            <a:off x="6849902" y="4886050"/>
            <a:ext cx="1772542" cy="733663"/>
          </a:xfrm>
          <a:prstGeom prst="leftArrow">
            <a:avLst>
              <a:gd name="adj1" fmla="val 50000"/>
              <a:gd name="adj2" fmla="val 610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dirty="0"/>
              <a:t>BLAISE PASCAL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711</Words>
  <Application>Microsoft Office PowerPoint</Application>
  <PresentationFormat>如螢幕大小 (4:3)</PresentationFormat>
  <Paragraphs>101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Office 佈景主題</vt:lpstr>
      <vt:lpstr>程式語言</vt:lpstr>
      <vt:lpstr>9-1 程式語言發展史</vt:lpstr>
      <vt:lpstr>9-1 程式語言發展史</vt:lpstr>
      <vt:lpstr>PowerPoint 簡報</vt:lpstr>
      <vt:lpstr>FORTRAN</vt:lpstr>
      <vt:lpstr>LISP</vt:lpstr>
      <vt:lpstr>PowerPoint 簡報</vt:lpstr>
      <vt:lpstr>BASIC</vt:lpstr>
      <vt:lpstr>PASCAL</vt:lpstr>
      <vt:lpstr>PASCAL</vt:lpstr>
      <vt:lpstr>PROLOG</vt:lpstr>
      <vt:lpstr>C++</vt:lpstr>
      <vt:lpstr>Python</vt:lpstr>
      <vt:lpstr>JAVA</vt:lpstr>
      <vt:lpstr>PowerPoint 簡報</vt:lpstr>
      <vt:lpstr>9-2 資料型態</vt:lpstr>
      <vt:lpstr>PowerPoint 簡報</vt:lpstr>
      <vt:lpstr>指標</vt:lpstr>
      <vt:lpstr>9-3 程式指令</vt:lpstr>
      <vt:lpstr>比較：if</vt:lpstr>
      <vt:lpstr>比較：if</vt:lpstr>
      <vt:lpstr>PowerPoint 簡報</vt:lpstr>
      <vt:lpstr>比較：if</vt:lpstr>
      <vt:lpstr>比較：if</vt:lpstr>
      <vt:lpstr>固定次數的迴圈：for</vt:lpstr>
      <vt:lpstr>PowerPoint 簡報</vt:lpstr>
      <vt:lpstr>PowerPoint 簡報</vt:lpstr>
      <vt:lpstr>PowerPoint 簡報</vt:lpstr>
      <vt:lpstr>PowerPoint 簡報</vt:lpstr>
      <vt:lpstr>9-4 程序定義和使用</vt:lpstr>
      <vt:lpstr>9-4 程序定義和使用</vt:lpstr>
      <vt:lpstr>9-4 程序定義和使用</vt:lpstr>
      <vt:lpstr>9-4 程序定義和使用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122</cp:revision>
  <dcterms:created xsi:type="dcterms:W3CDTF">2015-04-21T01:58:17Z</dcterms:created>
  <dcterms:modified xsi:type="dcterms:W3CDTF">2021-04-26T11:05:13Z</dcterms:modified>
</cp:coreProperties>
</file>