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65" r:id="rId5"/>
    <p:sldId id="329" r:id="rId6"/>
    <p:sldId id="330" r:id="rId7"/>
    <p:sldId id="273" r:id="rId8"/>
    <p:sldId id="274" r:id="rId9"/>
    <p:sldId id="337" r:id="rId10"/>
    <p:sldId id="276" r:id="rId11"/>
    <p:sldId id="277" r:id="rId12"/>
    <p:sldId id="278" r:id="rId13"/>
    <p:sldId id="336" r:id="rId14"/>
    <p:sldId id="333" r:id="rId15"/>
    <p:sldId id="282" r:id="rId16"/>
    <p:sldId id="335" r:id="rId17"/>
    <p:sldId id="284" r:id="rId18"/>
    <p:sldId id="289" r:id="rId19"/>
    <p:sldId id="338" r:id="rId20"/>
    <p:sldId id="291" r:id="rId21"/>
    <p:sldId id="295" r:id="rId22"/>
    <p:sldId id="296" r:id="rId23"/>
    <p:sldId id="299" r:id="rId24"/>
    <p:sldId id="302" r:id="rId25"/>
    <p:sldId id="303" r:id="rId26"/>
    <p:sldId id="306" r:id="rId27"/>
    <p:sldId id="308" r:id="rId28"/>
    <p:sldId id="346" r:id="rId29"/>
    <p:sldId id="311" r:id="rId30"/>
    <p:sldId id="348" r:id="rId31"/>
    <p:sldId id="349" r:id="rId32"/>
    <p:sldId id="31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53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BCE50-0E1D-4495-B2C7-068BD611DA4B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1E69EF1-40AA-4299-8FAA-C8A91BEB36B2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83CB84-520A-49A8-8BFF-C151739B9DAC}" type="par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9E3D14-A83B-4DC8-9938-18AB1D8EB339}" type="sib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BFF938-8D63-4F34-82CB-0411F3F0328F}">
      <dgm:prSet custT="1"/>
      <dgm:spPr/>
      <dgm:t>
        <a:bodyPr/>
        <a:lstStyle/>
        <a:p>
          <a:pPr algn="ctr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一開始整個數列歸類為未排序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B60AF8-817F-473F-8761-2D42FD008F0F}" type="par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5CB67D-FD15-433C-B1BA-D0508F8981F2}" type="sib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62FC66-C72B-4978-B1BE-9AD0E90F2C2E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C15B56-79CC-49EC-ABD6-0565A90213EF}" type="par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3F835A-D1AD-49E9-B536-9F8F0588F513}" type="sib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BB1002-3022-495E-A23F-9F7A582B7B49}">
      <dgm:prSet custT="1"/>
      <dgm:spPr/>
      <dgm:t>
        <a:bodyPr/>
        <a:lstStyle/>
        <a:p>
          <a:pPr algn="ctr"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從未排序的數中，挑選出最小的數，和未排序數列中的第一個位置元素互調，並將該最小的數歸類到已排序的數列中</a:t>
          </a:r>
          <a:endParaRPr lang="zh-TW" altLang="en-US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FF6E73-947C-4954-87C4-B57D3753340B}" type="par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4F509B-39DA-4397-A761-2477A86EA903}" type="sib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741CB3-16FC-4B3C-B539-AD125A175ADB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211020-B9F2-4F31-BDE6-BE21DD201197}" type="par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FD04A9-917E-4161-8A0B-1C2641455221}" type="sib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66DFC-06C6-4B98-8C01-496CF7B3400A}">
      <dgm:prSet custT="1"/>
      <dgm:spPr/>
      <dgm:t>
        <a:bodyPr/>
        <a:lstStyle/>
        <a:p>
          <a:pPr algn="ctr"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，直到所有的數都歸到已排序數列中</a:t>
          </a:r>
          <a:endParaRPr lang="zh-TW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8F4611-B02A-4804-9BFB-74AC4CDDEBF0}" type="par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9359EA-E221-4E3E-973D-DBA16081B1F5}" type="sib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A99C-3CC7-4B68-8B82-54FC163DF4D8}" type="pres">
      <dgm:prSet presAssocID="{321BCE50-0E1D-4495-B2C7-068BD611DA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2E0DC09-9B54-4F0A-BDDD-E7577D1AA380}" type="pres">
      <dgm:prSet presAssocID="{C1E69EF1-40AA-4299-8FAA-C8A91BEB36B2}" presName="compNode" presStyleCnt="0"/>
      <dgm:spPr/>
    </dgm:pt>
    <dgm:pt modelId="{1D8745EB-B71C-4DB0-8EF9-16A687DDE7F1}" type="pres">
      <dgm:prSet presAssocID="{C1E69EF1-40AA-4299-8FAA-C8A91BEB36B2}" presName="aNode" presStyleLbl="bgShp" presStyleIdx="0" presStyleCnt="3"/>
      <dgm:spPr/>
      <dgm:t>
        <a:bodyPr/>
        <a:lstStyle/>
        <a:p>
          <a:endParaRPr lang="zh-TW" altLang="en-US"/>
        </a:p>
      </dgm:t>
    </dgm:pt>
    <dgm:pt modelId="{DF3C4F26-3913-4112-AF45-04C023B91091}" type="pres">
      <dgm:prSet presAssocID="{C1E69EF1-40AA-4299-8FAA-C8A91BEB36B2}" presName="textNode" presStyleLbl="bgShp" presStyleIdx="0" presStyleCnt="3"/>
      <dgm:spPr/>
      <dgm:t>
        <a:bodyPr/>
        <a:lstStyle/>
        <a:p>
          <a:endParaRPr lang="zh-TW" altLang="en-US"/>
        </a:p>
      </dgm:t>
    </dgm:pt>
    <dgm:pt modelId="{D4E4C7F6-239D-4A7F-A996-2431441D2F5B}" type="pres">
      <dgm:prSet presAssocID="{C1E69EF1-40AA-4299-8FAA-C8A91BEB36B2}" presName="compChildNode" presStyleCnt="0"/>
      <dgm:spPr/>
    </dgm:pt>
    <dgm:pt modelId="{FBC19FB7-562D-4FEC-AD52-042CA635A97A}" type="pres">
      <dgm:prSet presAssocID="{C1E69EF1-40AA-4299-8FAA-C8A91BEB36B2}" presName="theInnerList" presStyleCnt="0"/>
      <dgm:spPr/>
    </dgm:pt>
    <dgm:pt modelId="{CA6EE8DB-B66B-4A06-B89B-27E4D981F042}" type="pres">
      <dgm:prSet presAssocID="{E8BFF938-8D63-4F34-82CB-0411F3F0328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A0EEDF-ED3A-439D-869B-F25BA7343E9E}" type="pres">
      <dgm:prSet presAssocID="{C1E69EF1-40AA-4299-8FAA-C8A91BEB36B2}" presName="aSpace" presStyleCnt="0"/>
      <dgm:spPr/>
    </dgm:pt>
    <dgm:pt modelId="{96D7BB62-E2A9-4EE3-B917-8D4837F9F011}" type="pres">
      <dgm:prSet presAssocID="{2B62FC66-C72B-4978-B1BE-9AD0E90F2C2E}" presName="compNode" presStyleCnt="0"/>
      <dgm:spPr/>
    </dgm:pt>
    <dgm:pt modelId="{5E114458-8C8E-4284-B586-71EABBA55558}" type="pres">
      <dgm:prSet presAssocID="{2B62FC66-C72B-4978-B1BE-9AD0E90F2C2E}" presName="aNode" presStyleLbl="bgShp" presStyleIdx="1" presStyleCnt="3"/>
      <dgm:spPr/>
      <dgm:t>
        <a:bodyPr/>
        <a:lstStyle/>
        <a:p>
          <a:endParaRPr lang="zh-TW" altLang="en-US"/>
        </a:p>
      </dgm:t>
    </dgm:pt>
    <dgm:pt modelId="{A4E5C926-B3C5-4C74-8C37-A20EDBD34174}" type="pres">
      <dgm:prSet presAssocID="{2B62FC66-C72B-4978-B1BE-9AD0E90F2C2E}" presName="textNode" presStyleLbl="bgShp" presStyleIdx="1" presStyleCnt="3"/>
      <dgm:spPr/>
      <dgm:t>
        <a:bodyPr/>
        <a:lstStyle/>
        <a:p>
          <a:endParaRPr lang="zh-TW" altLang="en-US"/>
        </a:p>
      </dgm:t>
    </dgm:pt>
    <dgm:pt modelId="{A845A247-0124-42AB-9B6A-422A8A9695F4}" type="pres">
      <dgm:prSet presAssocID="{2B62FC66-C72B-4978-B1BE-9AD0E90F2C2E}" presName="compChildNode" presStyleCnt="0"/>
      <dgm:spPr/>
    </dgm:pt>
    <dgm:pt modelId="{67C0EA54-2C2C-43C7-B940-B3559A599AA8}" type="pres">
      <dgm:prSet presAssocID="{2B62FC66-C72B-4978-B1BE-9AD0E90F2C2E}" presName="theInnerList" presStyleCnt="0"/>
      <dgm:spPr/>
    </dgm:pt>
    <dgm:pt modelId="{9C2201EC-D908-4DE5-9B38-BC12463CE5AC}" type="pres">
      <dgm:prSet presAssocID="{E6BB1002-3022-495E-A23F-9F7A582B7B4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A1ADE0-5331-499D-A6B6-832542D377EA}" type="pres">
      <dgm:prSet presAssocID="{2B62FC66-C72B-4978-B1BE-9AD0E90F2C2E}" presName="aSpace" presStyleCnt="0"/>
      <dgm:spPr/>
    </dgm:pt>
    <dgm:pt modelId="{39465AAA-ACDA-4E2B-8E91-4D23FEA1B215}" type="pres">
      <dgm:prSet presAssocID="{88741CB3-16FC-4B3C-B539-AD125A175ADB}" presName="compNode" presStyleCnt="0"/>
      <dgm:spPr/>
    </dgm:pt>
    <dgm:pt modelId="{B108C075-E406-4E93-8FDC-07DA5A9D3F6C}" type="pres">
      <dgm:prSet presAssocID="{88741CB3-16FC-4B3C-B539-AD125A175ADB}" presName="aNode" presStyleLbl="bgShp" presStyleIdx="2" presStyleCnt="3"/>
      <dgm:spPr/>
      <dgm:t>
        <a:bodyPr/>
        <a:lstStyle/>
        <a:p>
          <a:endParaRPr lang="zh-TW" altLang="en-US"/>
        </a:p>
      </dgm:t>
    </dgm:pt>
    <dgm:pt modelId="{221D19C4-677A-4C86-A9B2-A1C4CD99372B}" type="pres">
      <dgm:prSet presAssocID="{88741CB3-16FC-4B3C-B539-AD125A175ADB}" presName="textNode" presStyleLbl="bgShp" presStyleIdx="2" presStyleCnt="3"/>
      <dgm:spPr/>
      <dgm:t>
        <a:bodyPr/>
        <a:lstStyle/>
        <a:p>
          <a:endParaRPr lang="zh-TW" altLang="en-US"/>
        </a:p>
      </dgm:t>
    </dgm:pt>
    <dgm:pt modelId="{C1FB6A9E-305B-4B94-9B99-CBA60887A227}" type="pres">
      <dgm:prSet presAssocID="{88741CB3-16FC-4B3C-B539-AD125A175ADB}" presName="compChildNode" presStyleCnt="0"/>
      <dgm:spPr/>
    </dgm:pt>
    <dgm:pt modelId="{042EFDF4-FF43-4BFE-985A-068A69B1951A}" type="pres">
      <dgm:prSet presAssocID="{88741CB3-16FC-4B3C-B539-AD125A175ADB}" presName="theInnerList" presStyleCnt="0"/>
      <dgm:spPr/>
    </dgm:pt>
    <dgm:pt modelId="{468C3BB7-6DA6-4606-9772-679DB50AE176}" type="pres">
      <dgm:prSet presAssocID="{E8266DFC-06C6-4B98-8C01-496CF7B3400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CA0575-BC8A-4036-B3F3-D2B485CAB43B}" type="presOf" srcId="{E8BFF938-8D63-4F34-82CB-0411F3F0328F}" destId="{CA6EE8DB-B66B-4A06-B89B-27E4D981F042}" srcOrd="0" destOrd="0" presId="urn:microsoft.com/office/officeart/2005/8/layout/lProcess2"/>
    <dgm:cxn modelId="{956672F3-E83D-441B-87C9-08BA2D13661E}" srcId="{2B62FC66-C72B-4978-B1BE-9AD0E90F2C2E}" destId="{E6BB1002-3022-495E-A23F-9F7A582B7B49}" srcOrd="0" destOrd="0" parTransId="{60FF6E73-947C-4954-87C4-B57D3753340B}" sibTransId="{E64F509B-39DA-4397-A761-2477A86EA903}"/>
    <dgm:cxn modelId="{4CC038B1-C864-4BC5-A482-179D1CBACA64}" srcId="{88741CB3-16FC-4B3C-B539-AD125A175ADB}" destId="{E8266DFC-06C6-4B98-8C01-496CF7B3400A}" srcOrd="0" destOrd="0" parTransId="{7A8F4611-B02A-4804-9BFB-74AC4CDDEBF0}" sibTransId="{C29359EA-E221-4E3E-973D-DBA16081B1F5}"/>
    <dgm:cxn modelId="{DBA98697-2F69-41B0-A9DE-397F71B73516}" type="presOf" srcId="{88741CB3-16FC-4B3C-B539-AD125A175ADB}" destId="{B108C075-E406-4E93-8FDC-07DA5A9D3F6C}" srcOrd="0" destOrd="0" presId="urn:microsoft.com/office/officeart/2005/8/layout/lProcess2"/>
    <dgm:cxn modelId="{D1DC98F8-1DD4-4480-9E4B-C2C5A844F410}" type="presOf" srcId="{C1E69EF1-40AA-4299-8FAA-C8A91BEB36B2}" destId="{1D8745EB-B71C-4DB0-8EF9-16A687DDE7F1}" srcOrd="0" destOrd="0" presId="urn:microsoft.com/office/officeart/2005/8/layout/lProcess2"/>
    <dgm:cxn modelId="{52AACB5E-C08B-401F-A38B-78A43D6C7C65}" type="presOf" srcId="{2B62FC66-C72B-4978-B1BE-9AD0E90F2C2E}" destId="{5E114458-8C8E-4284-B586-71EABBA55558}" srcOrd="0" destOrd="0" presId="urn:microsoft.com/office/officeart/2005/8/layout/lProcess2"/>
    <dgm:cxn modelId="{3B01978B-C37B-41A3-BBB5-738B6A3BD3C9}" type="presOf" srcId="{321BCE50-0E1D-4495-B2C7-068BD611DA4B}" destId="{A0B8A99C-3CC7-4B68-8B82-54FC163DF4D8}" srcOrd="0" destOrd="0" presId="urn:microsoft.com/office/officeart/2005/8/layout/lProcess2"/>
    <dgm:cxn modelId="{C30045FE-9B4D-4798-B3B9-BC85398171BE}" srcId="{321BCE50-0E1D-4495-B2C7-068BD611DA4B}" destId="{C1E69EF1-40AA-4299-8FAA-C8A91BEB36B2}" srcOrd="0" destOrd="0" parTransId="{3783CB84-520A-49A8-8BFF-C151739B9DAC}" sibTransId="{E29E3D14-A83B-4DC8-9938-18AB1D8EB339}"/>
    <dgm:cxn modelId="{28F9C1C9-0B56-4F34-9CC4-E06CA8DEA656}" type="presOf" srcId="{2B62FC66-C72B-4978-B1BE-9AD0E90F2C2E}" destId="{A4E5C926-B3C5-4C74-8C37-A20EDBD34174}" srcOrd="1" destOrd="0" presId="urn:microsoft.com/office/officeart/2005/8/layout/lProcess2"/>
    <dgm:cxn modelId="{0F9FE631-5453-4EBB-AF7E-D581B2E7A4A3}" srcId="{C1E69EF1-40AA-4299-8FAA-C8A91BEB36B2}" destId="{E8BFF938-8D63-4F34-82CB-0411F3F0328F}" srcOrd="0" destOrd="0" parTransId="{D2B60AF8-817F-473F-8761-2D42FD008F0F}" sibTransId="{6E5CB67D-FD15-433C-B1BA-D0508F8981F2}"/>
    <dgm:cxn modelId="{9C1A5D3D-A2E6-4E22-B54C-0979D4B64D50}" type="presOf" srcId="{88741CB3-16FC-4B3C-B539-AD125A175ADB}" destId="{221D19C4-677A-4C86-A9B2-A1C4CD99372B}" srcOrd="1" destOrd="0" presId="urn:microsoft.com/office/officeart/2005/8/layout/lProcess2"/>
    <dgm:cxn modelId="{F24C1946-874C-4818-A7DD-BF6E582EE673}" type="presOf" srcId="{C1E69EF1-40AA-4299-8FAA-C8A91BEB36B2}" destId="{DF3C4F26-3913-4112-AF45-04C023B91091}" srcOrd="1" destOrd="0" presId="urn:microsoft.com/office/officeart/2005/8/layout/lProcess2"/>
    <dgm:cxn modelId="{40B7607E-8607-4727-AB7C-0A7093E05997}" type="presOf" srcId="{E6BB1002-3022-495E-A23F-9F7A582B7B49}" destId="{9C2201EC-D908-4DE5-9B38-BC12463CE5AC}" srcOrd="0" destOrd="0" presId="urn:microsoft.com/office/officeart/2005/8/layout/lProcess2"/>
    <dgm:cxn modelId="{5605E6AA-F379-4786-A169-5334198EF2D8}" srcId="{321BCE50-0E1D-4495-B2C7-068BD611DA4B}" destId="{2B62FC66-C72B-4978-B1BE-9AD0E90F2C2E}" srcOrd="1" destOrd="0" parTransId="{E1C15B56-79CC-49EC-ABD6-0565A90213EF}" sibTransId="{EF3F835A-D1AD-49E9-B536-9F8F0588F513}"/>
    <dgm:cxn modelId="{2984A6A7-AF49-4FD3-BB4B-E26693294930}" type="presOf" srcId="{E8266DFC-06C6-4B98-8C01-496CF7B3400A}" destId="{468C3BB7-6DA6-4606-9772-679DB50AE176}" srcOrd="0" destOrd="0" presId="urn:microsoft.com/office/officeart/2005/8/layout/lProcess2"/>
    <dgm:cxn modelId="{A8E0996A-26CD-43FC-B9A4-A0ED5C6996A0}" srcId="{321BCE50-0E1D-4495-B2C7-068BD611DA4B}" destId="{88741CB3-16FC-4B3C-B539-AD125A175ADB}" srcOrd="2" destOrd="0" parTransId="{A8211020-B9F2-4F31-BDE6-BE21DD201197}" sibTransId="{3DFD04A9-917E-4161-8A0B-1C2641455221}"/>
    <dgm:cxn modelId="{CFAE1469-3FFD-4497-80A4-46A293093787}" type="presParOf" srcId="{A0B8A99C-3CC7-4B68-8B82-54FC163DF4D8}" destId="{A2E0DC09-9B54-4F0A-BDDD-E7577D1AA380}" srcOrd="0" destOrd="0" presId="urn:microsoft.com/office/officeart/2005/8/layout/lProcess2"/>
    <dgm:cxn modelId="{C752ECCD-FD33-4185-8B86-61EF360E4249}" type="presParOf" srcId="{A2E0DC09-9B54-4F0A-BDDD-E7577D1AA380}" destId="{1D8745EB-B71C-4DB0-8EF9-16A687DDE7F1}" srcOrd="0" destOrd="0" presId="urn:microsoft.com/office/officeart/2005/8/layout/lProcess2"/>
    <dgm:cxn modelId="{7D17144D-055A-4E5F-BB78-96A3D4DD0846}" type="presParOf" srcId="{A2E0DC09-9B54-4F0A-BDDD-E7577D1AA380}" destId="{DF3C4F26-3913-4112-AF45-04C023B91091}" srcOrd="1" destOrd="0" presId="urn:microsoft.com/office/officeart/2005/8/layout/lProcess2"/>
    <dgm:cxn modelId="{B21E1178-811A-464F-A6CC-369161D578F8}" type="presParOf" srcId="{A2E0DC09-9B54-4F0A-BDDD-E7577D1AA380}" destId="{D4E4C7F6-239D-4A7F-A996-2431441D2F5B}" srcOrd="2" destOrd="0" presId="urn:microsoft.com/office/officeart/2005/8/layout/lProcess2"/>
    <dgm:cxn modelId="{22111F25-68A8-4D35-98D2-5F565A962BB5}" type="presParOf" srcId="{D4E4C7F6-239D-4A7F-A996-2431441D2F5B}" destId="{FBC19FB7-562D-4FEC-AD52-042CA635A97A}" srcOrd="0" destOrd="0" presId="urn:microsoft.com/office/officeart/2005/8/layout/lProcess2"/>
    <dgm:cxn modelId="{7140074A-7D76-47DC-B56C-768B1B716380}" type="presParOf" srcId="{FBC19FB7-562D-4FEC-AD52-042CA635A97A}" destId="{CA6EE8DB-B66B-4A06-B89B-27E4D981F042}" srcOrd="0" destOrd="0" presId="urn:microsoft.com/office/officeart/2005/8/layout/lProcess2"/>
    <dgm:cxn modelId="{12422723-824E-477D-8CC7-C77FE5A8E91C}" type="presParOf" srcId="{A0B8A99C-3CC7-4B68-8B82-54FC163DF4D8}" destId="{3AA0EEDF-ED3A-439D-869B-F25BA7343E9E}" srcOrd="1" destOrd="0" presId="urn:microsoft.com/office/officeart/2005/8/layout/lProcess2"/>
    <dgm:cxn modelId="{49386146-A707-4FD5-B22B-1553E0702C23}" type="presParOf" srcId="{A0B8A99C-3CC7-4B68-8B82-54FC163DF4D8}" destId="{96D7BB62-E2A9-4EE3-B917-8D4837F9F011}" srcOrd="2" destOrd="0" presId="urn:microsoft.com/office/officeart/2005/8/layout/lProcess2"/>
    <dgm:cxn modelId="{568C83FF-D14E-42E8-8EC0-61C54169D500}" type="presParOf" srcId="{96D7BB62-E2A9-4EE3-B917-8D4837F9F011}" destId="{5E114458-8C8E-4284-B586-71EABBA55558}" srcOrd="0" destOrd="0" presId="urn:microsoft.com/office/officeart/2005/8/layout/lProcess2"/>
    <dgm:cxn modelId="{C5534158-D4EC-41EE-819E-A634CDA44C3C}" type="presParOf" srcId="{96D7BB62-E2A9-4EE3-B917-8D4837F9F011}" destId="{A4E5C926-B3C5-4C74-8C37-A20EDBD34174}" srcOrd="1" destOrd="0" presId="urn:microsoft.com/office/officeart/2005/8/layout/lProcess2"/>
    <dgm:cxn modelId="{B10D397E-96BD-4F91-BB22-D650B41B91A5}" type="presParOf" srcId="{96D7BB62-E2A9-4EE3-B917-8D4837F9F011}" destId="{A845A247-0124-42AB-9B6A-422A8A9695F4}" srcOrd="2" destOrd="0" presId="urn:microsoft.com/office/officeart/2005/8/layout/lProcess2"/>
    <dgm:cxn modelId="{B81671CD-E7B7-4203-9F45-5A1F18810843}" type="presParOf" srcId="{A845A247-0124-42AB-9B6A-422A8A9695F4}" destId="{67C0EA54-2C2C-43C7-B940-B3559A599AA8}" srcOrd="0" destOrd="0" presId="urn:microsoft.com/office/officeart/2005/8/layout/lProcess2"/>
    <dgm:cxn modelId="{B44DCBBD-03BB-41A1-A0F9-60D575498C42}" type="presParOf" srcId="{67C0EA54-2C2C-43C7-B940-B3559A599AA8}" destId="{9C2201EC-D908-4DE5-9B38-BC12463CE5AC}" srcOrd="0" destOrd="0" presId="urn:microsoft.com/office/officeart/2005/8/layout/lProcess2"/>
    <dgm:cxn modelId="{A8DD1B39-C91F-411D-A7D5-590BC449010E}" type="presParOf" srcId="{A0B8A99C-3CC7-4B68-8B82-54FC163DF4D8}" destId="{69A1ADE0-5331-499D-A6B6-832542D377EA}" srcOrd="3" destOrd="0" presId="urn:microsoft.com/office/officeart/2005/8/layout/lProcess2"/>
    <dgm:cxn modelId="{39C6C2A3-775E-4379-9516-4F0D7BBD951C}" type="presParOf" srcId="{A0B8A99C-3CC7-4B68-8B82-54FC163DF4D8}" destId="{39465AAA-ACDA-4E2B-8E91-4D23FEA1B215}" srcOrd="4" destOrd="0" presId="urn:microsoft.com/office/officeart/2005/8/layout/lProcess2"/>
    <dgm:cxn modelId="{239246D9-38C8-4807-A1EF-7092F44ADA72}" type="presParOf" srcId="{39465AAA-ACDA-4E2B-8E91-4D23FEA1B215}" destId="{B108C075-E406-4E93-8FDC-07DA5A9D3F6C}" srcOrd="0" destOrd="0" presId="urn:microsoft.com/office/officeart/2005/8/layout/lProcess2"/>
    <dgm:cxn modelId="{8FB93659-9F4F-4A94-950F-86FEE4E7572A}" type="presParOf" srcId="{39465AAA-ACDA-4E2B-8E91-4D23FEA1B215}" destId="{221D19C4-677A-4C86-A9B2-A1C4CD99372B}" srcOrd="1" destOrd="0" presId="urn:microsoft.com/office/officeart/2005/8/layout/lProcess2"/>
    <dgm:cxn modelId="{BE8EBE38-5E4E-4FE7-A8C0-61E0E2C9929E}" type="presParOf" srcId="{39465AAA-ACDA-4E2B-8E91-4D23FEA1B215}" destId="{C1FB6A9E-305B-4B94-9B99-CBA60887A227}" srcOrd="2" destOrd="0" presId="urn:microsoft.com/office/officeart/2005/8/layout/lProcess2"/>
    <dgm:cxn modelId="{38466DFF-4D0D-4E2B-9AE8-DC6CFDF5F113}" type="presParOf" srcId="{C1FB6A9E-305B-4B94-9B99-CBA60887A227}" destId="{042EFDF4-FF43-4BFE-985A-068A69B1951A}" srcOrd="0" destOrd="0" presId="urn:microsoft.com/office/officeart/2005/8/layout/lProcess2"/>
    <dgm:cxn modelId="{C91B7380-7B64-4E12-BC2C-3315DDD1EABA}" type="presParOf" srcId="{042EFDF4-FF43-4BFE-985A-068A69B1951A}" destId="{468C3BB7-6DA6-4606-9772-679DB50AE17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BCE50-0E1D-4495-B2C7-068BD611DA4B}" type="doc">
      <dgm:prSet loTypeId="urn:microsoft.com/office/officeart/2005/8/layout/lProcess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1E69EF1-40AA-4299-8FAA-C8A91BEB36B2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83CB84-520A-49A8-8BFF-C151739B9DAC}" type="par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9E3D14-A83B-4DC8-9938-18AB1D8EB339}" type="sib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BFF938-8D63-4F34-82CB-0411F3F0328F}">
      <dgm:prSet custT="1"/>
      <dgm:spPr/>
      <dgm:t>
        <a:bodyPr/>
        <a:lstStyle/>
        <a:p>
          <a:pPr algn="ctr" rtl="0"/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一開始只有第一個數在已排序數列裡，其他的數歸類在未排序數列裡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B60AF8-817F-473F-8761-2D42FD008F0F}" type="par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5CB67D-FD15-433C-B1BA-D0508F8981F2}" type="sib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62FC66-C72B-4978-B1BE-9AD0E90F2C2E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C15B56-79CC-49EC-ABD6-0565A90213EF}" type="par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3F835A-D1AD-49E9-B536-9F8F0588F513}" type="sib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BB1002-3022-495E-A23F-9F7A582B7B49}">
      <dgm:prSet custT="1"/>
      <dgm:spPr/>
      <dgm:t>
        <a:bodyPr/>
        <a:lstStyle/>
        <a:p>
          <a:pPr algn="ctr" rtl="0"/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將未排序數列的第一個數，插入到已排序的數列中，使得插入後的已排序數列仍然維持由小排到大的性質</a:t>
          </a:r>
          <a:endParaRPr lang="zh-TW" alt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FF6E73-947C-4954-87C4-B57D3753340B}" type="par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4F509B-39DA-4397-A761-2477A86EA903}" type="sib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741CB3-16FC-4B3C-B539-AD125A175ADB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211020-B9F2-4F31-BDE6-BE21DD201197}" type="par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FD04A9-917E-4161-8A0B-1C2641455221}" type="sib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66DFC-06C6-4B98-8C01-496CF7B3400A}">
      <dgm:prSet custT="1"/>
      <dgm:spPr/>
      <dgm:t>
        <a:bodyPr/>
        <a:lstStyle/>
        <a:p>
          <a:pPr algn="ctr" rtl="0"/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，直到所有的數都歸到已排序數列中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8F4611-B02A-4804-9BFB-74AC4CDDEBF0}" type="par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9359EA-E221-4E3E-973D-DBA16081B1F5}" type="sib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A99C-3CC7-4B68-8B82-54FC163DF4D8}" type="pres">
      <dgm:prSet presAssocID="{321BCE50-0E1D-4495-B2C7-068BD611DA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2E0DC09-9B54-4F0A-BDDD-E7577D1AA380}" type="pres">
      <dgm:prSet presAssocID="{C1E69EF1-40AA-4299-8FAA-C8A91BEB36B2}" presName="compNode" presStyleCnt="0"/>
      <dgm:spPr/>
    </dgm:pt>
    <dgm:pt modelId="{1D8745EB-B71C-4DB0-8EF9-16A687DDE7F1}" type="pres">
      <dgm:prSet presAssocID="{C1E69EF1-40AA-4299-8FAA-C8A91BEB36B2}" presName="aNode" presStyleLbl="bgShp" presStyleIdx="0" presStyleCnt="3"/>
      <dgm:spPr/>
      <dgm:t>
        <a:bodyPr/>
        <a:lstStyle/>
        <a:p>
          <a:endParaRPr lang="zh-TW" altLang="en-US"/>
        </a:p>
      </dgm:t>
    </dgm:pt>
    <dgm:pt modelId="{DF3C4F26-3913-4112-AF45-04C023B91091}" type="pres">
      <dgm:prSet presAssocID="{C1E69EF1-40AA-4299-8FAA-C8A91BEB36B2}" presName="textNode" presStyleLbl="bgShp" presStyleIdx="0" presStyleCnt="3"/>
      <dgm:spPr/>
      <dgm:t>
        <a:bodyPr/>
        <a:lstStyle/>
        <a:p>
          <a:endParaRPr lang="zh-TW" altLang="en-US"/>
        </a:p>
      </dgm:t>
    </dgm:pt>
    <dgm:pt modelId="{D4E4C7F6-239D-4A7F-A996-2431441D2F5B}" type="pres">
      <dgm:prSet presAssocID="{C1E69EF1-40AA-4299-8FAA-C8A91BEB36B2}" presName="compChildNode" presStyleCnt="0"/>
      <dgm:spPr/>
    </dgm:pt>
    <dgm:pt modelId="{FBC19FB7-562D-4FEC-AD52-042CA635A97A}" type="pres">
      <dgm:prSet presAssocID="{C1E69EF1-40AA-4299-8FAA-C8A91BEB36B2}" presName="theInnerList" presStyleCnt="0"/>
      <dgm:spPr/>
    </dgm:pt>
    <dgm:pt modelId="{CA6EE8DB-B66B-4A06-B89B-27E4D981F042}" type="pres">
      <dgm:prSet presAssocID="{E8BFF938-8D63-4F34-82CB-0411F3F0328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A0EEDF-ED3A-439D-869B-F25BA7343E9E}" type="pres">
      <dgm:prSet presAssocID="{C1E69EF1-40AA-4299-8FAA-C8A91BEB36B2}" presName="aSpace" presStyleCnt="0"/>
      <dgm:spPr/>
    </dgm:pt>
    <dgm:pt modelId="{96D7BB62-E2A9-4EE3-B917-8D4837F9F011}" type="pres">
      <dgm:prSet presAssocID="{2B62FC66-C72B-4978-B1BE-9AD0E90F2C2E}" presName="compNode" presStyleCnt="0"/>
      <dgm:spPr/>
    </dgm:pt>
    <dgm:pt modelId="{5E114458-8C8E-4284-B586-71EABBA55558}" type="pres">
      <dgm:prSet presAssocID="{2B62FC66-C72B-4978-B1BE-9AD0E90F2C2E}" presName="aNode" presStyleLbl="bgShp" presStyleIdx="1" presStyleCnt="3"/>
      <dgm:spPr/>
      <dgm:t>
        <a:bodyPr/>
        <a:lstStyle/>
        <a:p>
          <a:endParaRPr lang="zh-TW" altLang="en-US"/>
        </a:p>
      </dgm:t>
    </dgm:pt>
    <dgm:pt modelId="{A4E5C926-B3C5-4C74-8C37-A20EDBD34174}" type="pres">
      <dgm:prSet presAssocID="{2B62FC66-C72B-4978-B1BE-9AD0E90F2C2E}" presName="textNode" presStyleLbl="bgShp" presStyleIdx="1" presStyleCnt="3"/>
      <dgm:spPr/>
      <dgm:t>
        <a:bodyPr/>
        <a:lstStyle/>
        <a:p>
          <a:endParaRPr lang="zh-TW" altLang="en-US"/>
        </a:p>
      </dgm:t>
    </dgm:pt>
    <dgm:pt modelId="{A845A247-0124-42AB-9B6A-422A8A9695F4}" type="pres">
      <dgm:prSet presAssocID="{2B62FC66-C72B-4978-B1BE-9AD0E90F2C2E}" presName="compChildNode" presStyleCnt="0"/>
      <dgm:spPr/>
    </dgm:pt>
    <dgm:pt modelId="{67C0EA54-2C2C-43C7-B940-B3559A599AA8}" type="pres">
      <dgm:prSet presAssocID="{2B62FC66-C72B-4978-B1BE-9AD0E90F2C2E}" presName="theInnerList" presStyleCnt="0"/>
      <dgm:spPr/>
    </dgm:pt>
    <dgm:pt modelId="{9C2201EC-D908-4DE5-9B38-BC12463CE5AC}" type="pres">
      <dgm:prSet presAssocID="{E6BB1002-3022-495E-A23F-9F7A582B7B4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A1ADE0-5331-499D-A6B6-832542D377EA}" type="pres">
      <dgm:prSet presAssocID="{2B62FC66-C72B-4978-B1BE-9AD0E90F2C2E}" presName="aSpace" presStyleCnt="0"/>
      <dgm:spPr/>
    </dgm:pt>
    <dgm:pt modelId="{39465AAA-ACDA-4E2B-8E91-4D23FEA1B215}" type="pres">
      <dgm:prSet presAssocID="{88741CB3-16FC-4B3C-B539-AD125A175ADB}" presName="compNode" presStyleCnt="0"/>
      <dgm:spPr/>
    </dgm:pt>
    <dgm:pt modelId="{B108C075-E406-4E93-8FDC-07DA5A9D3F6C}" type="pres">
      <dgm:prSet presAssocID="{88741CB3-16FC-4B3C-B539-AD125A175ADB}" presName="aNode" presStyleLbl="bgShp" presStyleIdx="2" presStyleCnt="3"/>
      <dgm:spPr/>
      <dgm:t>
        <a:bodyPr/>
        <a:lstStyle/>
        <a:p>
          <a:endParaRPr lang="zh-TW" altLang="en-US"/>
        </a:p>
      </dgm:t>
    </dgm:pt>
    <dgm:pt modelId="{221D19C4-677A-4C86-A9B2-A1C4CD99372B}" type="pres">
      <dgm:prSet presAssocID="{88741CB3-16FC-4B3C-B539-AD125A175ADB}" presName="textNode" presStyleLbl="bgShp" presStyleIdx="2" presStyleCnt="3"/>
      <dgm:spPr/>
      <dgm:t>
        <a:bodyPr/>
        <a:lstStyle/>
        <a:p>
          <a:endParaRPr lang="zh-TW" altLang="en-US"/>
        </a:p>
      </dgm:t>
    </dgm:pt>
    <dgm:pt modelId="{C1FB6A9E-305B-4B94-9B99-CBA60887A227}" type="pres">
      <dgm:prSet presAssocID="{88741CB3-16FC-4B3C-B539-AD125A175ADB}" presName="compChildNode" presStyleCnt="0"/>
      <dgm:spPr/>
    </dgm:pt>
    <dgm:pt modelId="{042EFDF4-FF43-4BFE-985A-068A69B1951A}" type="pres">
      <dgm:prSet presAssocID="{88741CB3-16FC-4B3C-B539-AD125A175ADB}" presName="theInnerList" presStyleCnt="0"/>
      <dgm:spPr/>
    </dgm:pt>
    <dgm:pt modelId="{468C3BB7-6DA6-4606-9772-679DB50AE176}" type="pres">
      <dgm:prSet presAssocID="{E8266DFC-06C6-4B98-8C01-496CF7B3400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A19DCF0-48CF-496F-84BB-3370A3B4D2A6}" type="presOf" srcId="{321BCE50-0E1D-4495-B2C7-068BD611DA4B}" destId="{A0B8A99C-3CC7-4B68-8B82-54FC163DF4D8}" srcOrd="0" destOrd="0" presId="urn:microsoft.com/office/officeart/2005/8/layout/lProcess2"/>
    <dgm:cxn modelId="{C90E3922-D6E8-4A7F-B557-899FD3A10DB4}" type="presOf" srcId="{E6BB1002-3022-495E-A23F-9F7A582B7B49}" destId="{9C2201EC-D908-4DE5-9B38-BC12463CE5AC}" srcOrd="0" destOrd="0" presId="urn:microsoft.com/office/officeart/2005/8/layout/lProcess2"/>
    <dgm:cxn modelId="{2E7D4589-2FBC-42DD-A572-D1363448E151}" type="presOf" srcId="{2B62FC66-C72B-4978-B1BE-9AD0E90F2C2E}" destId="{5E114458-8C8E-4284-B586-71EABBA55558}" srcOrd="0" destOrd="0" presId="urn:microsoft.com/office/officeart/2005/8/layout/lProcess2"/>
    <dgm:cxn modelId="{F2D7A6A3-79CB-4EE7-9F73-404B9895B037}" type="presOf" srcId="{88741CB3-16FC-4B3C-B539-AD125A175ADB}" destId="{B108C075-E406-4E93-8FDC-07DA5A9D3F6C}" srcOrd="0" destOrd="0" presId="urn:microsoft.com/office/officeart/2005/8/layout/lProcess2"/>
    <dgm:cxn modelId="{956672F3-E83D-441B-87C9-08BA2D13661E}" srcId="{2B62FC66-C72B-4978-B1BE-9AD0E90F2C2E}" destId="{E6BB1002-3022-495E-A23F-9F7A582B7B49}" srcOrd="0" destOrd="0" parTransId="{60FF6E73-947C-4954-87C4-B57D3753340B}" sibTransId="{E64F509B-39DA-4397-A761-2477A86EA903}"/>
    <dgm:cxn modelId="{543C3094-EA05-41A7-BDD2-740D853D5930}" type="presOf" srcId="{E8266DFC-06C6-4B98-8C01-496CF7B3400A}" destId="{468C3BB7-6DA6-4606-9772-679DB50AE176}" srcOrd="0" destOrd="0" presId="urn:microsoft.com/office/officeart/2005/8/layout/lProcess2"/>
    <dgm:cxn modelId="{4CC038B1-C864-4BC5-A482-179D1CBACA64}" srcId="{88741CB3-16FC-4B3C-B539-AD125A175ADB}" destId="{E8266DFC-06C6-4B98-8C01-496CF7B3400A}" srcOrd="0" destOrd="0" parTransId="{7A8F4611-B02A-4804-9BFB-74AC4CDDEBF0}" sibTransId="{C29359EA-E221-4E3E-973D-DBA16081B1F5}"/>
    <dgm:cxn modelId="{DFBD6C8A-0EBC-42B2-B8A6-272644E611FA}" type="presOf" srcId="{88741CB3-16FC-4B3C-B539-AD125A175ADB}" destId="{221D19C4-677A-4C86-A9B2-A1C4CD99372B}" srcOrd="1" destOrd="0" presId="urn:microsoft.com/office/officeart/2005/8/layout/lProcess2"/>
    <dgm:cxn modelId="{420690A2-BB0D-4D88-A448-ED7626887C4D}" type="presOf" srcId="{E8BFF938-8D63-4F34-82CB-0411F3F0328F}" destId="{CA6EE8DB-B66B-4A06-B89B-27E4D981F042}" srcOrd="0" destOrd="0" presId="urn:microsoft.com/office/officeart/2005/8/layout/lProcess2"/>
    <dgm:cxn modelId="{C30045FE-9B4D-4798-B3B9-BC85398171BE}" srcId="{321BCE50-0E1D-4495-B2C7-068BD611DA4B}" destId="{C1E69EF1-40AA-4299-8FAA-C8A91BEB36B2}" srcOrd="0" destOrd="0" parTransId="{3783CB84-520A-49A8-8BFF-C151739B9DAC}" sibTransId="{E29E3D14-A83B-4DC8-9938-18AB1D8EB339}"/>
    <dgm:cxn modelId="{0F9FE631-5453-4EBB-AF7E-D581B2E7A4A3}" srcId="{C1E69EF1-40AA-4299-8FAA-C8A91BEB36B2}" destId="{E8BFF938-8D63-4F34-82CB-0411F3F0328F}" srcOrd="0" destOrd="0" parTransId="{D2B60AF8-817F-473F-8761-2D42FD008F0F}" sibTransId="{6E5CB67D-FD15-433C-B1BA-D0508F8981F2}"/>
    <dgm:cxn modelId="{585B6911-716A-42C4-81E4-9997FDA9C405}" type="presOf" srcId="{C1E69EF1-40AA-4299-8FAA-C8A91BEB36B2}" destId="{1D8745EB-B71C-4DB0-8EF9-16A687DDE7F1}" srcOrd="0" destOrd="0" presId="urn:microsoft.com/office/officeart/2005/8/layout/lProcess2"/>
    <dgm:cxn modelId="{5605E6AA-F379-4786-A169-5334198EF2D8}" srcId="{321BCE50-0E1D-4495-B2C7-068BD611DA4B}" destId="{2B62FC66-C72B-4978-B1BE-9AD0E90F2C2E}" srcOrd="1" destOrd="0" parTransId="{E1C15B56-79CC-49EC-ABD6-0565A90213EF}" sibTransId="{EF3F835A-D1AD-49E9-B536-9F8F0588F513}"/>
    <dgm:cxn modelId="{15D88A81-193E-4B7E-9A4F-4F1BE6776D4C}" type="presOf" srcId="{C1E69EF1-40AA-4299-8FAA-C8A91BEB36B2}" destId="{DF3C4F26-3913-4112-AF45-04C023B91091}" srcOrd="1" destOrd="0" presId="urn:microsoft.com/office/officeart/2005/8/layout/lProcess2"/>
    <dgm:cxn modelId="{A8E0996A-26CD-43FC-B9A4-A0ED5C6996A0}" srcId="{321BCE50-0E1D-4495-B2C7-068BD611DA4B}" destId="{88741CB3-16FC-4B3C-B539-AD125A175ADB}" srcOrd="2" destOrd="0" parTransId="{A8211020-B9F2-4F31-BDE6-BE21DD201197}" sibTransId="{3DFD04A9-917E-4161-8A0B-1C2641455221}"/>
    <dgm:cxn modelId="{95DA51B4-D94C-4CE7-8518-2C678ED93582}" type="presOf" srcId="{2B62FC66-C72B-4978-B1BE-9AD0E90F2C2E}" destId="{A4E5C926-B3C5-4C74-8C37-A20EDBD34174}" srcOrd="1" destOrd="0" presId="urn:microsoft.com/office/officeart/2005/8/layout/lProcess2"/>
    <dgm:cxn modelId="{DF556FF6-5541-4A65-B49B-CA82B543642F}" type="presParOf" srcId="{A0B8A99C-3CC7-4B68-8B82-54FC163DF4D8}" destId="{A2E0DC09-9B54-4F0A-BDDD-E7577D1AA380}" srcOrd="0" destOrd="0" presId="urn:microsoft.com/office/officeart/2005/8/layout/lProcess2"/>
    <dgm:cxn modelId="{D991E5E6-944F-4559-B509-3720C9EBDD53}" type="presParOf" srcId="{A2E0DC09-9B54-4F0A-BDDD-E7577D1AA380}" destId="{1D8745EB-B71C-4DB0-8EF9-16A687DDE7F1}" srcOrd="0" destOrd="0" presId="urn:microsoft.com/office/officeart/2005/8/layout/lProcess2"/>
    <dgm:cxn modelId="{7080CC99-806F-4159-89B3-B644193B4654}" type="presParOf" srcId="{A2E0DC09-9B54-4F0A-BDDD-E7577D1AA380}" destId="{DF3C4F26-3913-4112-AF45-04C023B91091}" srcOrd="1" destOrd="0" presId="urn:microsoft.com/office/officeart/2005/8/layout/lProcess2"/>
    <dgm:cxn modelId="{38203B01-6E90-44E7-A44F-CD9F2E1B7A0C}" type="presParOf" srcId="{A2E0DC09-9B54-4F0A-BDDD-E7577D1AA380}" destId="{D4E4C7F6-239D-4A7F-A996-2431441D2F5B}" srcOrd="2" destOrd="0" presId="urn:microsoft.com/office/officeart/2005/8/layout/lProcess2"/>
    <dgm:cxn modelId="{EC7BE623-59D9-4D93-9AB5-1DC19C05A8D1}" type="presParOf" srcId="{D4E4C7F6-239D-4A7F-A996-2431441D2F5B}" destId="{FBC19FB7-562D-4FEC-AD52-042CA635A97A}" srcOrd="0" destOrd="0" presId="urn:microsoft.com/office/officeart/2005/8/layout/lProcess2"/>
    <dgm:cxn modelId="{7798AD95-AEE4-4264-9C4F-1C9E2FDA7168}" type="presParOf" srcId="{FBC19FB7-562D-4FEC-AD52-042CA635A97A}" destId="{CA6EE8DB-B66B-4A06-B89B-27E4D981F042}" srcOrd="0" destOrd="0" presId="urn:microsoft.com/office/officeart/2005/8/layout/lProcess2"/>
    <dgm:cxn modelId="{BBCC9094-59FF-490C-857C-A0C617D19208}" type="presParOf" srcId="{A0B8A99C-3CC7-4B68-8B82-54FC163DF4D8}" destId="{3AA0EEDF-ED3A-439D-869B-F25BA7343E9E}" srcOrd="1" destOrd="0" presId="urn:microsoft.com/office/officeart/2005/8/layout/lProcess2"/>
    <dgm:cxn modelId="{106ECD17-86D6-40A9-8F7B-7ADE0804BC24}" type="presParOf" srcId="{A0B8A99C-3CC7-4B68-8B82-54FC163DF4D8}" destId="{96D7BB62-E2A9-4EE3-B917-8D4837F9F011}" srcOrd="2" destOrd="0" presId="urn:microsoft.com/office/officeart/2005/8/layout/lProcess2"/>
    <dgm:cxn modelId="{D149DA8E-22BC-4CA6-8FA2-1F9B5E0D707D}" type="presParOf" srcId="{96D7BB62-E2A9-4EE3-B917-8D4837F9F011}" destId="{5E114458-8C8E-4284-B586-71EABBA55558}" srcOrd="0" destOrd="0" presId="urn:microsoft.com/office/officeart/2005/8/layout/lProcess2"/>
    <dgm:cxn modelId="{01FAF20C-7C4C-4487-A538-288F5707D1CE}" type="presParOf" srcId="{96D7BB62-E2A9-4EE3-B917-8D4837F9F011}" destId="{A4E5C926-B3C5-4C74-8C37-A20EDBD34174}" srcOrd="1" destOrd="0" presId="urn:microsoft.com/office/officeart/2005/8/layout/lProcess2"/>
    <dgm:cxn modelId="{786195F8-B09C-4F49-8971-32FB36B96951}" type="presParOf" srcId="{96D7BB62-E2A9-4EE3-B917-8D4837F9F011}" destId="{A845A247-0124-42AB-9B6A-422A8A9695F4}" srcOrd="2" destOrd="0" presId="urn:microsoft.com/office/officeart/2005/8/layout/lProcess2"/>
    <dgm:cxn modelId="{ABF12B47-B5CF-4971-B286-E9ED762D5AC4}" type="presParOf" srcId="{A845A247-0124-42AB-9B6A-422A8A9695F4}" destId="{67C0EA54-2C2C-43C7-B940-B3559A599AA8}" srcOrd="0" destOrd="0" presId="urn:microsoft.com/office/officeart/2005/8/layout/lProcess2"/>
    <dgm:cxn modelId="{AF5B6391-7F5F-44B5-98B5-FE460794B622}" type="presParOf" srcId="{67C0EA54-2C2C-43C7-B940-B3559A599AA8}" destId="{9C2201EC-D908-4DE5-9B38-BC12463CE5AC}" srcOrd="0" destOrd="0" presId="urn:microsoft.com/office/officeart/2005/8/layout/lProcess2"/>
    <dgm:cxn modelId="{0A4BEC1D-94F2-4349-B306-4231F2120C7B}" type="presParOf" srcId="{A0B8A99C-3CC7-4B68-8B82-54FC163DF4D8}" destId="{69A1ADE0-5331-499D-A6B6-832542D377EA}" srcOrd="3" destOrd="0" presId="urn:microsoft.com/office/officeart/2005/8/layout/lProcess2"/>
    <dgm:cxn modelId="{DFA45872-9237-46E8-85E1-249A1225CC97}" type="presParOf" srcId="{A0B8A99C-3CC7-4B68-8B82-54FC163DF4D8}" destId="{39465AAA-ACDA-4E2B-8E91-4D23FEA1B215}" srcOrd="4" destOrd="0" presId="urn:microsoft.com/office/officeart/2005/8/layout/lProcess2"/>
    <dgm:cxn modelId="{C180F324-391A-4071-95EB-CC033F802177}" type="presParOf" srcId="{39465AAA-ACDA-4E2B-8E91-4D23FEA1B215}" destId="{B108C075-E406-4E93-8FDC-07DA5A9D3F6C}" srcOrd="0" destOrd="0" presId="urn:microsoft.com/office/officeart/2005/8/layout/lProcess2"/>
    <dgm:cxn modelId="{8CFFD5EC-6C57-4DA9-A795-A8D0614A2DCC}" type="presParOf" srcId="{39465AAA-ACDA-4E2B-8E91-4D23FEA1B215}" destId="{221D19C4-677A-4C86-A9B2-A1C4CD99372B}" srcOrd="1" destOrd="0" presId="urn:microsoft.com/office/officeart/2005/8/layout/lProcess2"/>
    <dgm:cxn modelId="{7EC2FFEF-920D-4DFA-BA6D-D6337D56D35A}" type="presParOf" srcId="{39465AAA-ACDA-4E2B-8E91-4D23FEA1B215}" destId="{C1FB6A9E-305B-4B94-9B99-CBA60887A227}" srcOrd="2" destOrd="0" presId="urn:microsoft.com/office/officeart/2005/8/layout/lProcess2"/>
    <dgm:cxn modelId="{49CB23BC-1D21-41DE-B4E0-D26478704157}" type="presParOf" srcId="{C1FB6A9E-305B-4B94-9B99-CBA60887A227}" destId="{042EFDF4-FF43-4BFE-985A-068A69B1951A}" srcOrd="0" destOrd="0" presId="urn:microsoft.com/office/officeart/2005/8/layout/lProcess2"/>
    <dgm:cxn modelId="{4E576B8D-9347-407D-8F03-D35C1ADF1FB4}" type="presParOf" srcId="{042EFDF4-FF43-4BFE-985A-068A69B1951A}" destId="{468C3BB7-6DA6-4606-9772-679DB50AE17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1BCE50-0E1D-4495-B2C7-068BD611DA4B}" type="doc">
      <dgm:prSet loTypeId="urn:microsoft.com/office/officeart/2005/8/layout/lProcess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1E69EF1-40AA-4299-8FAA-C8A91BEB36B2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83CB84-520A-49A8-8BFF-C151739B9DAC}" type="par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9E3D14-A83B-4DC8-9938-18AB1D8EB339}" type="sibTrans" cxnId="{C30045FE-9B4D-4798-B3B9-BC85398171B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BFF938-8D63-4F34-82CB-0411F3F0328F}">
      <dgm:prSet custT="1"/>
      <dgm:spPr/>
      <dgm:t>
        <a:bodyPr/>
        <a:lstStyle/>
        <a:p>
          <a:pPr algn="ctr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一開始整個數列歸類為未排序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B60AF8-817F-473F-8761-2D42FD008F0F}" type="par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5CB67D-FD15-433C-B1BA-D0508F8981F2}" type="sibTrans" cxnId="{0F9FE631-5453-4EBB-AF7E-D581B2E7A4A3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62FC66-C72B-4978-B1BE-9AD0E90F2C2E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C15B56-79CC-49EC-ABD6-0565A90213EF}" type="par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3F835A-D1AD-49E9-B536-9F8F0588F513}" type="sibTrans" cxnId="{5605E6AA-F379-4786-A169-5334198EF2D8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BB1002-3022-495E-A23F-9F7A582B7B49}">
      <dgm:prSet custT="1"/>
      <dgm:spPr/>
      <dgm:t>
        <a:bodyPr/>
        <a:lstStyle/>
        <a:p>
          <a:pPr algn="ctr" rtl="0"/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從未排序數列的最後一個數開始看起，如果後面的數比前面小，就往前推，在這過程中，最小的數會被推到未排序數列中的第一個位置，將該最小的數歸類到已排序的數列中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FF6E73-947C-4954-87C4-B57D3753340B}" type="par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4F509B-39DA-4397-A761-2477A86EA903}" type="sibTrans" cxnId="{956672F3-E83D-441B-87C9-08BA2D13661E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741CB3-16FC-4B3C-B539-AD125A175ADB}">
      <dgm:prSet/>
      <dgm:spPr/>
      <dgm:t>
        <a:bodyPr/>
        <a:lstStyle/>
        <a:p>
          <a:pPr algn="ctr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211020-B9F2-4F31-BDE6-BE21DD201197}" type="par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FD04A9-917E-4161-8A0B-1C2641455221}" type="sibTrans" cxnId="{A8E0996A-26CD-43FC-B9A4-A0ED5C6996A0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66DFC-06C6-4B98-8C01-496CF7B3400A}">
      <dgm:prSet custT="1"/>
      <dgm:spPr/>
      <dgm:t>
        <a:bodyPr/>
        <a:lstStyle/>
        <a:p>
          <a:pPr algn="ctr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，直到沒有往前推的動作為止</a:t>
          </a:r>
          <a:endParaRPr lang="zh-TW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8F4611-B02A-4804-9BFB-74AC4CDDEBF0}" type="par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9359EA-E221-4E3E-973D-DBA16081B1F5}" type="sibTrans" cxnId="{4CC038B1-C864-4BC5-A482-179D1CBACA64}">
      <dgm:prSet/>
      <dgm:spPr/>
      <dgm:t>
        <a:bodyPr/>
        <a:lstStyle/>
        <a:p>
          <a:pPr algn="ctr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A99C-3CC7-4B68-8B82-54FC163DF4D8}" type="pres">
      <dgm:prSet presAssocID="{321BCE50-0E1D-4495-B2C7-068BD611DA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2E0DC09-9B54-4F0A-BDDD-E7577D1AA380}" type="pres">
      <dgm:prSet presAssocID="{C1E69EF1-40AA-4299-8FAA-C8A91BEB36B2}" presName="compNode" presStyleCnt="0"/>
      <dgm:spPr/>
      <dgm:t>
        <a:bodyPr/>
        <a:lstStyle/>
        <a:p>
          <a:endParaRPr lang="zh-TW" altLang="en-US"/>
        </a:p>
      </dgm:t>
    </dgm:pt>
    <dgm:pt modelId="{1D8745EB-B71C-4DB0-8EF9-16A687DDE7F1}" type="pres">
      <dgm:prSet presAssocID="{C1E69EF1-40AA-4299-8FAA-C8A91BEB36B2}" presName="aNode" presStyleLbl="bgShp" presStyleIdx="0" presStyleCnt="3"/>
      <dgm:spPr/>
      <dgm:t>
        <a:bodyPr/>
        <a:lstStyle/>
        <a:p>
          <a:endParaRPr lang="zh-TW" altLang="en-US"/>
        </a:p>
      </dgm:t>
    </dgm:pt>
    <dgm:pt modelId="{DF3C4F26-3913-4112-AF45-04C023B91091}" type="pres">
      <dgm:prSet presAssocID="{C1E69EF1-40AA-4299-8FAA-C8A91BEB36B2}" presName="textNode" presStyleLbl="bgShp" presStyleIdx="0" presStyleCnt="3"/>
      <dgm:spPr/>
      <dgm:t>
        <a:bodyPr/>
        <a:lstStyle/>
        <a:p>
          <a:endParaRPr lang="zh-TW" altLang="en-US"/>
        </a:p>
      </dgm:t>
    </dgm:pt>
    <dgm:pt modelId="{D4E4C7F6-239D-4A7F-A996-2431441D2F5B}" type="pres">
      <dgm:prSet presAssocID="{C1E69EF1-40AA-4299-8FAA-C8A91BEB36B2}" presName="compChildNode" presStyleCnt="0"/>
      <dgm:spPr/>
      <dgm:t>
        <a:bodyPr/>
        <a:lstStyle/>
        <a:p>
          <a:endParaRPr lang="zh-TW" altLang="en-US"/>
        </a:p>
      </dgm:t>
    </dgm:pt>
    <dgm:pt modelId="{FBC19FB7-562D-4FEC-AD52-042CA635A97A}" type="pres">
      <dgm:prSet presAssocID="{C1E69EF1-40AA-4299-8FAA-C8A91BEB36B2}" presName="theInnerList" presStyleCnt="0"/>
      <dgm:spPr/>
      <dgm:t>
        <a:bodyPr/>
        <a:lstStyle/>
        <a:p>
          <a:endParaRPr lang="zh-TW" altLang="en-US"/>
        </a:p>
      </dgm:t>
    </dgm:pt>
    <dgm:pt modelId="{CA6EE8DB-B66B-4A06-B89B-27E4D981F042}" type="pres">
      <dgm:prSet presAssocID="{E8BFF938-8D63-4F34-82CB-0411F3F0328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A0EEDF-ED3A-439D-869B-F25BA7343E9E}" type="pres">
      <dgm:prSet presAssocID="{C1E69EF1-40AA-4299-8FAA-C8A91BEB36B2}" presName="aSpace" presStyleCnt="0"/>
      <dgm:spPr/>
      <dgm:t>
        <a:bodyPr/>
        <a:lstStyle/>
        <a:p>
          <a:endParaRPr lang="zh-TW" altLang="en-US"/>
        </a:p>
      </dgm:t>
    </dgm:pt>
    <dgm:pt modelId="{96D7BB62-E2A9-4EE3-B917-8D4837F9F011}" type="pres">
      <dgm:prSet presAssocID="{2B62FC66-C72B-4978-B1BE-9AD0E90F2C2E}" presName="compNode" presStyleCnt="0"/>
      <dgm:spPr/>
      <dgm:t>
        <a:bodyPr/>
        <a:lstStyle/>
        <a:p>
          <a:endParaRPr lang="zh-TW" altLang="en-US"/>
        </a:p>
      </dgm:t>
    </dgm:pt>
    <dgm:pt modelId="{5E114458-8C8E-4284-B586-71EABBA55558}" type="pres">
      <dgm:prSet presAssocID="{2B62FC66-C72B-4978-B1BE-9AD0E90F2C2E}" presName="aNode" presStyleLbl="bgShp" presStyleIdx="1" presStyleCnt="3"/>
      <dgm:spPr/>
      <dgm:t>
        <a:bodyPr/>
        <a:lstStyle/>
        <a:p>
          <a:endParaRPr lang="zh-TW" altLang="en-US"/>
        </a:p>
      </dgm:t>
    </dgm:pt>
    <dgm:pt modelId="{A4E5C926-B3C5-4C74-8C37-A20EDBD34174}" type="pres">
      <dgm:prSet presAssocID="{2B62FC66-C72B-4978-B1BE-9AD0E90F2C2E}" presName="textNode" presStyleLbl="bgShp" presStyleIdx="1" presStyleCnt="3"/>
      <dgm:spPr/>
      <dgm:t>
        <a:bodyPr/>
        <a:lstStyle/>
        <a:p>
          <a:endParaRPr lang="zh-TW" altLang="en-US"/>
        </a:p>
      </dgm:t>
    </dgm:pt>
    <dgm:pt modelId="{A845A247-0124-42AB-9B6A-422A8A9695F4}" type="pres">
      <dgm:prSet presAssocID="{2B62FC66-C72B-4978-B1BE-9AD0E90F2C2E}" presName="compChildNode" presStyleCnt="0"/>
      <dgm:spPr/>
      <dgm:t>
        <a:bodyPr/>
        <a:lstStyle/>
        <a:p>
          <a:endParaRPr lang="zh-TW" altLang="en-US"/>
        </a:p>
      </dgm:t>
    </dgm:pt>
    <dgm:pt modelId="{67C0EA54-2C2C-43C7-B940-B3559A599AA8}" type="pres">
      <dgm:prSet presAssocID="{2B62FC66-C72B-4978-B1BE-9AD0E90F2C2E}" presName="theInnerList" presStyleCnt="0"/>
      <dgm:spPr/>
      <dgm:t>
        <a:bodyPr/>
        <a:lstStyle/>
        <a:p>
          <a:endParaRPr lang="zh-TW" altLang="en-US"/>
        </a:p>
      </dgm:t>
    </dgm:pt>
    <dgm:pt modelId="{9C2201EC-D908-4DE5-9B38-BC12463CE5AC}" type="pres">
      <dgm:prSet presAssocID="{E6BB1002-3022-495E-A23F-9F7A582B7B4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A1ADE0-5331-499D-A6B6-832542D377EA}" type="pres">
      <dgm:prSet presAssocID="{2B62FC66-C72B-4978-B1BE-9AD0E90F2C2E}" presName="aSpace" presStyleCnt="0"/>
      <dgm:spPr/>
      <dgm:t>
        <a:bodyPr/>
        <a:lstStyle/>
        <a:p>
          <a:endParaRPr lang="zh-TW" altLang="en-US"/>
        </a:p>
      </dgm:t>
    </dgm:pt>
    <dgm:pt modelId="{39465AAA-ACDA-4E2B-8E91-4D23FEA1B215}" type="pres">
      <dgm:prSet presAssocID="{88741CB3-16FC-4B3C-B539-AD125A175ADB}" presName="compNode" presStyleCnt="0"/>
      <dgm:spPr/>
      <dgm:t>
        <a:bodyPr/>
        <a:lstStyle/>
        <a:p>
          <a:endParaRPr lang="zh-TW" altLang="en-US"/>
        </a:p>
      </dgm:t>
    </dgm:pt>
    <dgm:pt modelId="{B108C075-E406-4E93-8FDC-07DA5A9D3F6C}" type="pres">
      <dgm:prSet presAssocID="{88741CB3-16FC-4B3C-B539-AD125A175ADB}" presName="aNode" presStyleLbl="bgShp" presStyleIdx="2" presStyleCnt="3"/>
      <dgm:spPr/>
      <dgm:t>
        <a:bodyPr/>
        <a:lstStyle/>
        <a:p>
          <a:endParaRPr lang="zh-TW" altLang="en-US"/>
        </a:p>
      </dgm:t>
    </dgm:pt>
    <dgm:pt modelId="{221D19C4-677A-4C86-A9B2-A1C4CD99372B}" type="pres">
      <dgm:prSet presAssocID="{88741CB3-16FC-4B3C-B539-AD125A175ADB}" presName="textNode" presStyleLbl="bgShp" presStyleIdx="2" presStyleCnt="3"/>
      <dgm:spPr/>
      <dgm:t>
        <a:bodyPr/>
        <a:lstStyle/>
        <a:p>
          <a:endParaRPr lang="zh-TW" altLang="en-US"/>
        </a:p>
      </dgm:t>
    </dgm:pt>
    <dgm:pt modelId="{C1FB6A9E-305B-4B94-9B99-CBA60887A227}" type="pres">
      <dgm:prSet presAssocID="{88741CB3-16FC-4B3C-B539-AD125A175ADB}" presName="compChildNode" presStyleCnt="0"/>
      <dgm:spPr/>
      <dgm:t>
        <a:bodyPr/>
        <a:lstStyle/>
        <a:p>
          <a:endParaRPr lang="zh-TW" altLang="en-US"/>
        </a:p>
      </dgm:t>
    </dgm:pt>
    <dgm:pt modelId="{042EFDF4-FF43-4BFE-985A-068A69B1951A}" type="pres">
      <dgm:prSet presAssocID="{88741CB3-16FC-4B3C-B539-AD125A175ADB}" presName="theInnerList" presStyleCnt="0"/>
      <dgm:spPr/>
      <dgm:t>
        <a:bodyPr/>
        <a:lstStyle/>
        <a:p>
          <a:endParaRPr lang="zh-TW" altLang="en-US"/>
        </a:p>
      </dgm:t>
    </dgm:pt>
    <dgm:pt modelId="{468C3BB7-6DA6-4606-9772-679DB50AE176}" type="pres">
      <dgm:prSet presAssocID="{E8266DFC-06C6-4B98-8C01-496CF7B3400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3950C8-0E9F-4E70-AD4C-F2718486B0FA}" type="presOf" srcId="{321BCE50-0E1D-4495-B2C7-068BD611DA4B}" destId="{A0B8A99C-3CC7-4B68-8B82-54FC163DF4D8}" srcOrd="0" destOrd="0" presId="urn:microsoft.com/office/officeart/2005/8/layout/lProcess2"/>
    <dgm:cxn modelId="{956672F3-E83D-441B-87C9-08BA2D13661E}" srcId="{2B62FC66-C72B-4978-B1BE-9AD0E90F2C2E}" destId="{E6BB1002-3022-495E-A23F-9F7A582B7B49}" srcOrd="0" destOrd="0" parTransId="{60FF6E73-947C-4954-87C4-B57D3753340B}" sibTransId="{E64F509B-39DA-4397-A761-2477A86EA903}"/>
    <dgm:cxn modelId="{4CC038B1-C864-4BC5-A482-179D1CBACA64}" srcId="{88741CB3-16FC-4B3C-B539-AD125A175ADB}" destId="{E8266DFC-06C6-4B98-8C01-496CF7B3400A}" srcOrd="0" destOrd="0" parTransId="{7A8F4611-B02A-4804-9BFB-74AC4CDDEBF0}" sibTransId="{C29359EA-E221-4E3E-973D-DBA16081B1F5}"/>
    <dgm:cxn modelId="{6554C30E-37CB-4495-87A1-A7DB5E403639}" type="presOf" srcId="{88741CB3-16FC-4B3C-B539-AD125A175ADB}" destId="{B108C075-E406-4E93-8FDC-07DA5A9D3F6C}" srcOrd="0" destOrd="0" presId="urn:microsoft.com/office/officeart/2005/8/layout/lProcess2"/>
    <dgm:cxn modelId="{8ACC127B-BEC4-497F-9635-C1C565BB5038}" type="presOf" srcId="{E8BFF938-8D63-4F34-82CB-0411F3F0328F}" destId="{CA6EE8DB-B66B-4A06-B89B-27E4D981F042}" srcOrd="0" destOrd="0" presId="urn:microsoft.com/office/officeart/2005/8/layout/lProcess2"/>
    <dgm:cxn modelId="{C30045FE-9B4D-4798-B3B9-BC85398171BE}" srcId="{321BCE50-0E1D-4495-B2C7-068BD611DA4B}" destId="{C1E69EF1-40AA-4299-8FAA-C8A91BEB36B2}" srcOrd="0" destOrd="0" parTransId="{3783CB84-520A-49A8-8BFF-C151739B9DAC}" sibTransId="{E29E3D14-A83B-4DC8-9938-18AB1D8EB339}"/>
    <dgm:cxn modelId="{0F9FE631-5453-4EBB-AF7E-D581B2E7A4A3}" srcId="{C1E69EF1-40AA-4299-8FAA-C8A91BEB36B2}" destId="{E8BFF938-8D63-4F34-82CB-0411F3F0328F}" srcOrd="0" destOrd="0" parTransId="{D2B60AF8-817F-473F-8761-2D42FD008F0F}" sibTransId="{6E5CB67D-FD15-433C-B1BA-D0508F8981F2}"/>
    <dgm:cxn modelId="{260EDC41-EC45-4316-99CE-BD5DEC5C66AA}" type="presOf" srcId="{2B62FC66-C72B-4978-B1BE-9AD0E90F2C2E}" destId="{A4E5C926-B3C5-4C74-8C37-A20EDBD34174}" srcOrd="1" destOrd="0" presId="urn:microsoft.com/office/officeart/2005/8/layout/lProcess2"/>
    <dgm:cxn modelId="{77CE3BB7-C56F-4CD7-809C-9FEF0F9D5857}" type="presOf" srcId="{C1E69EF1-40AA-4299-8FAA-C8A91BEB36B2}" destId="{DF3C4F26-3913-4112-AF45-04C023B91091}" srcOrd="1" destOrd="0" presId="urn:microsoft.com/office/officeart/2005/8/layout/lProcess2"/>
    <dgm:cxn modelId="{8DB935DE-AA20-459A-BF49-6314F8189EEA}" type="presOf" srcId="{C1E69EF1-40AA-4299-8FAA-C8A91BEB36B2}" destId="{1D8745EB-B71C-4DB0-8EF9-16A687DDE7F1}" srcOrd="0" destOrd="0" presId="urn:microsoft.com/office/officeart/2005/8/layout/lProcess2"/>
    <dgm:cxn modelId="{4E7B5C82-DDFF-419B-BDD3-5203F12B869C}" type="presOf" srcId="{88741CB3-16FC-4B3C-B539-AD125A175ADB}" destId="{221D19C4-677A-4C86-A9B2-A1C4CD99372B}" srcOrd="1" destOrd="0" presId="urn:microsoft.com/office/officeart/2005/8/layout/lProcess2"/>
    <dgm:cxn modelId="{5BE84893-E4B0-4406-9213-3E076810C241}" type="presOf" srcId="{2B62FC66-C72B-4978-B1BE-9AD0E90F2C2E}" destId="{5E114458-8C8E-4284-B586-71EABBA55558}" srcOrd="0" destOrd="0" presId="urn:microsoft.com/office/officeart/2005/8/layout/lProcess2"/>
    <dgm:cxn modelId="{5605E6AA-F379-4786-A169-5334198EF2D8}" srcId="{321BCE50-0E1D-4495-B2C7-068BD611DA4B}" destId="{2B62FC66-C72B-4978-B1BE-9AD0E90F2C2E}" srcOrd="1" destOrd="0" parTransId="{E1C15B56-79CC-49EC-ABD6-0565A90213EF}" sibTransId="{EF3F835A-D1AD-49E9-B536-9F8F0588F513}"/>
    <dgm:cxn modelId="{3F76AB44-B109-4877-A335-B3EEB383373E}" type="presOf" srcId="{E6BB1002-3022-495E-A23F-9F7A582B7B49}" destId="{9C2201EC-D908-4DE5-9B38-BC12463CE5AC}" srcOrd="0" destOrd="0" presId="urn:microsoft.com/office/officeart/2005/8/layout/lProcess2"/>
    <dgm:cxn modelId="{2CE0B59E-0B92-45FC-8A0B-9BBADB0326D8}" type="presOf" srcId="{E8266DFC-06C6-4B98-8C01-496CF7B3400A}" destId="{468C3BB7-6DA6-4606-9772-679DB50AE176}" srcOrd="0" destOrd="0" presId="urn:microsoft.com/office/officeart/2005/8/layout/lProcess2"/>
    <dgm:cxn modelId="{A8E0996A-26CD-43FC-B9A4-A0ED5C6996A0}" srcId="{321BCE50-0E1D-4495-B2C7-068BD611DA4B}" destId="{88741CB3-16FC-4B3C-B539-AD125A175ADB}" srcOrd="2" destOrd="0" parTransId="{A8211020-B9F2-4F31-BDE6-BE21DD201197}" sibTransId="{3DFD04A9-917E-4161-8A0B-1C2641455221}"/>
    <dgm:cxn modelId="{4A477DCE-076B-4233-B01F-F7E40B5BDF1C}" type="presParOf" srcId="{A0B8A99C-3CC7-4B68-8B82-54FC163DF4D8}" destId="{A2E0DC09-9B54-4F0A-BDDD-E7577D1AA380}" srcOrd="0" destOrd="0" presId="urn:microsoft.com/office/officeart/2005/8/layout/lProcess2"/>
    <dgm:cxn modelId="{59016F3C-561A-424E-BD71-0BE152F3F212}" type="presParOf" srcId="{A2E0DC09-9B54-4F0A-BDDD-E7577D1AA380}" destId="{1D8745EB-B71C-4DB0-8EF9-16A687DDE7F1}" srcOrd="0" destOrd="0" presId="urn:microsoft.com/office/officeart/2005/8/layout/lProcess2"/>
    <dgm:cxn modelId="{F8C2D81C-9B60-4BFF-A813-2307189497A5}" type="presParOf" srcId="{A2E0DC09-9B54-4F0A-BDDD-E7577D1AA380}" destId="{DF3C4F26-3913-4112-AF45-04C023B91091}" srcOrd="1" destOrd="0" presId="urn:microsoft.com/office/officeart/2005/8/layout/lProcess2"/>
    <dgm:cxn modelId="{25B5A7FF-0453-49A6-A671-653D6212BB8A}" type="presParOf" srcId="{A2E0DC09-9B54-4F0A-BDDD-E7577D1AA380}" destId="{D4E4C7F6-239D-4A7F-A996-2431441D2F5B}" srcOrd="2" destOrd="0" presId="urn:microsoft.com/office/officeart/2005/8/layout/lProcess2"/>
    <dgm:cxn modelId="{E1C480C2-6588-4932-BF02-1884355A5D93}" type="presParOf" srcId="{D4E4C7F6-239D-4A7F-A996-2431441D2F5B}" destId="{FBC19FB7-562D-4FEC-AD52-042CA635A97A}" srcOrd="0" destOrd="0" presId="urn:microsoft.com/office/officeart/2005/8/layout/lProcess2"/>
    <dgm:cxn modelId="{EB3DBF2B-0044-495C-BA8D-2E4FA67A9E57}" type="presParOf" srcId="{FBC19FB7-562D-4FEC-AD52-042CA635A97A}" destId="{CA6EE8DB-B66B-4A06-B89B-27E4D981F042}" srcOrd="0" destOrd="0" presId="urn:microsoft.com/office/officeart/2005/8/layout/lProcess2"/>
    <dgm:cxn modelId="{9CB26951-21DD-470A-87CE-1D0EC4576B00}" type="presParOf" srcId="{A0B8A99C-3CC7-4B68-8B82-54FC163DF4D8}" destId="{3AA0EEDF-ED3A-439D-869B-F25BA7343E9E}" srcOrd="1" destOrd="0" presId="urn:microsoft.com/office/officeart/2005/8/layout/lProcess2"/>
    <dgm:cxn modelId="{141E3139-D829-4020-A009-0A840AE654EB}" type="presParOf" srcId="{A0B8A99C-3CC7-4B68-8B82-54FC163DF4D8}" destId="{96D7BB62-E2A9-4EE3-B917-8D4837F9F011}" srcOrd="2" destOrd="0" presId="urn:microsoft.com/office/officeart/2005/8/layout/lProcess2"/>
    <dgm:cxn modelId="{D1D48662-1386-4418-A3D6-AD710531ACA1}" type="presParOf" srcId="{96D7BB62-E2A9-4EE3-B917-8D4837F9F011}" destId="{5E114458-8C8E-4284-B586-71EABBA55558}" srcOrd="0" destOrd="0" presId="urn:microsoft.com/office/officeart/2005/8/layout/lProcess2"/>
    <dgm:cxn modelId="{8392B0D7-1880-47CA-891B-31F753636982}" type="presParOf" srcId="{96D7BB62-E2A9-4EE3-B917-8D4837F9F011}" destId="{A4E5C926-B3C5-4C74-8C37-A20EDBD34174}" srcOrd="1" destOrd="0" presId="urn:microsoft.com/office/officeart/2005/8/layout/lProcess2"/>
    <dgm:cxn modelId="{4B90CC16-7931-4719-B74D-BCEC3FAB6432}" type="presParOf" srcId="{96D7BB62-E2A9-4EE3-B917-8D4837F9F011}" destId="{A845A247-0124-42AB-9B6A-422A8A9695F4}" srcOrd="2" destOrd="0" presId="urn:microsoft.com/office/officeart/2005/8/layout/lProcess2"/>
    <dgm:cxn modelId="{3672D8B6-B6BC-4AD2-9B58-60BD30791163}" type="presParOf" srcId="{A845A247-0124-42AB-9B6A-422A8A9695F4}" destId="{67C0EA54-2C2C-43C7-B940-B3559A599AA8}" srcOrd="0" destOrd="0" presId="urn:microsoft.com/office/officeart/2005/8/layout/lProcess2"/>
    <dgm:cxn modelId="{E789AC2E-0FD1-42B7-9768-B2D3F9A67BAA}" type="presParOf" srcId="{67C0EA54-2C2C-43C7-B940-B3559A599AA8}" destId="{9C2201EC-D908-4DE5-9B38-BC12463CE5AC}" srcOrd="0" destOrd="0" presId="urn:microsoft.com/office/officeart/2005/8/layout/lProcess2"/>
    <dgm:cxn modelId="{80C5FC33-1481-4957-92FF-45F00C6A74C6}" type="presParOf" srcId="{A0B8A99C-3CC7-4B68-8B82-54FC163DF4D8}" destId="{69A1ADE0-5331-499D-A6B6-832542D377EA}" srcOrd="3" destOrd="0" presId="urn:microsoft.com/office/officeart/2005/8/layout/lProcess2"/>
    <dgm:cxn modelId="{ED8074B6-B457-4B79-A670-26F34E3ADB44}" type="presParOf" srcId="{A0B8A99C-3CC7-4B68-8B82-54FC163DF4D8}" destId="{39465AAA-ACDA-4E2B-8E91-4D23FEA1B215}" srcOrd="4" destOrd="0" presId="urn:microsoft.com/office/officeart/2005/8/layout/lProcess2"/>
    <dgm:cxn modelId="{D8CD5B3C-922B-4B93-9A0B-749D4AA96AAC}" type="presParOf" srcId="{39465AAA-ACDA-4E2B-8E91-4D23FEA1B215}" destId="{B108C075-E406-4E93-8FDC-07DA5A9D3F6C}" srcOrd="0" destOrd="0" presId="urn:microsoft.com/office/officeart/2005/8/layout/lProcess2"/>
    <dgm:cxn modelId="{647A4C4F-E392-4E0E-84F4-D85409A37420}" type="presParOf" srcId="{39465AAA-ACDA-4E2B-8E91-4D23FEA1B215}" destId="{221D19C4-677A-4C86-A9B2-A1C4CD99372B}" srcOrd="1" destOrd="0" presId="urn:microsoft.com/office/officeart/2005/8/layout/lProcess2"/>
    <dgm:cxn modelId="{AAFA0614-9804-4928-A63B-A897DC814D0B}" type="presParOf" srcId="{39465AAA-ACDA-4E2B-8E91-4D23FEA1B215}" destId="{C1FB6A9E-305B-4B94-9B99-CBA60887A227}" srcOrd="2" destOrd="0" presId="urn:microsoft.com/office/officeart/2005/8/layout/lProcess2"/>
    <dgm:cxn modelId="{1C927F00-B8AE-497C-A103-DDDFC2C4BF08}" type="presParOf" srcId="{C1FB6A9E-305B-4B94-9B99-CBA60887A227}" destId="{042EFDF4-FF43-4BFE-985A-068A69B1951A}" srcOrd="0" destOrd="0" presId="urn:microsoft.com/office/officeart/2005/8/layout/lProcess2"/>
    <dgm:cxn modelId="{3A6E4613-4EFC-41BE-8539-A3DA77F2A592}" type="presParOf" srcId="{042EFDF4-FF43-4BFE-985A-068A69B1951A}" destId="{468C3BB7-6DA6-4606-9772-679DB50AE17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D3DD5-4FF4-4CB9-9043-FEF900489766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2C10E827-78B9-4CD0-9135-C649C8ABD480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638C33-1065-42CF-B1B9-B98C81104479}" type="parTrans" cxnId="{648A79E8-6EBD-4732-A6AF-B2C284FEFE8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52C64-7C20-4F35-9417-6DC5EBBB3B54}" type="sibTrans" cxnId="{648A79E8-6EBD-4732-A6AF-B2C284FEFE8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4090E4-912C-426D-9A37-136CFA55A092}">
      <dgm:prSet custT="1"/>
      <dgm:spPr/>
      <dgm:t>
        <a:bodyPr/>
        <a:lstStyle/>
        <a:p>
          <a:pPr rtl="0"/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←原排序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數列的中間數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B3CEAC-62C4-4FA6-AC60-9DA9D7E5BAA2}" type="parTrans" cxnId="{D26A3FB6-4F83-486C-84C6-6C6F1F94976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BE88AB-20C7-4C5A-A8D7-36AE018DC915}" type="sibTrans" cxnId="{D26A3FB6-4F83-486C-84C6-6C6F1F94976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BFA2A-5C03-4E5F-983D-2BD4CA7F9BDA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407E7A-5918-46F4-AA66-3C96CE0D2086}" type="parTrans" cxnId="{3C3C7F01-216E-47FF-A875-492ABC671FB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6F7ECC-F4FF-4A75-AB26-6223F585E71E}" type="sibTrans" cxnId="{3C3C7F01-216E-47FF-A875-492ABC671FB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D9C0F0-43FD-4B68-B921-48BFD0F7816A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將所要搜尋的數與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相比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5220DE-B613-422A-B82A-FCBA9C21A552}" type="parTrans" cxnId="{6DCEBAB2-FFD5-46E3-9065-3AAC30BA7C4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5D9A6-7B96-42C6-9D06-D2C5C7E5F735}" type="sibTrans" cxnId="{6DCEBAB2-FFD5-46E3-9065-3AAC30BA7C4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17E133-4454-4A58-83BD-C0DB239A5918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324D7-7DB9-4A42-8613-E684DB67F3DD}" type="parTrans" cxnId="{930F27A9-3ED3-490C-9632-79A17FAD1969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362CFF-BDB7-4EFE-A7B1-40326E554C76}" type="sibTrans" cxnId="{930F27A9-3ED3-490C-9632-79A17FAD1969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D36D75-CE48-4990-9B09-C82EF57F00B6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如果搜尋的數與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相等，則我們已找到，回答該數在數列裡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1FE5AC-0C02-4296-A3F2-B92731DCDF0B}" type="sibTrans" cxnId="{1EA9BF94-70A6-4937-9215-5D651C8ABD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94C285-D6DE-46EE-9CC3-D757142DB53C}" type="parTrans" cxnId="{1EA9BF94-70A6-4937-9215-5D651C8ABD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5F2F68-9B69-410F-8DAE-32309F80F7BA}" type="pres">
      <dgm:prSet presAssocID="{760D3DD5-4FF4-4CB9-9043-FEF900489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D173509-0DAC-46F1-A2DE-BE8E477EC926}" type="pres">
      <dgm:prSet presAssocID="{2C10E827-78B9-4CD0-9135-C649C8ABD480}" presName="composite" presStyleCnt="0"/>
      <dgm:spPr/>
    </dgm:pt>
    <dgm:pt modelId="{FAD15BB6-E774-456B-913A-D03FFD50F88D}" type="pres">
      <dgm:prSet presAssocID="{2C10E827-78B9-4CD0-9135-C649C8ABD48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FE7AB5-0941-4CF7-B563-5474DF815C78}" type="pres">
      <dgm:prSet presAssocID="{2C10E827-78B9-4CD0-9135-C649C8ABD48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5A2965-E936-485C-B625-A5B1F83D98B8}" type="pres">
      <dgm:prSet presAssocID="{C8152C64-7C20-4F35-9417-6DC5EBBB3B54}" presName="sp" presStyleCnt="0"/>
      <dgm:spPr/>
    </dgm:pt>
    <dgm:pt modelId="{EB03756D-AD07-4C31-8C4F-DFA4417CA4C7}" type="pres">
      <dgm:prSet presAssocID="{2A1BFA2A-5C03-4E5F-983D-2BD4CA7F9BDA}" presName="composite" presStyleCnt="0"/>
      <dgm:spPr/>
    </dgm:pt>
    <dgm:pt modelId="{116AA287-C9C7-4ABA-AD92-9ED685872512}" type="pres">
      <dgm:prSet presAssocID="{2A1BFA2A-5C03-4E5F-983D-2BD4CA7F9BD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D70513-2C42-4FAE-94DD-459AB157F382}" type="pres">
      <dgm:prSet presAssocID="{2A1BFA2A-5C03-4E5F-983D-2BD4CA7F9BD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14FE5E-8AAD-4DAE-821B-03E0DD954911}" type="pres">
      <dgm:prSet presAssocID="{1A6F7ECC-F4FF-4A75-AB26-6223F585E71E}" presName="sp" presStyleCnt="0"/>
      <dgm:spPr/>
    </dgm:pt>
    <dgm:pt modelId="{A3A97565-8920-4EAE-8AC3-EC1CE79A4F29}" type="pres">
      <dgm:prSet presAssocID="{9A17E133-4454-4A58-83BD-C0DB239A5918}" presName="composite" presStyleCnt="0"/>
      <dgm:spPr/>
    </dgm:pt>
    <dgm:pt modelId="{AF898CE2-AE28-4243-89F6-C146EF02B541}" type="pres">
      <dgm:prSet presAssocID="{9A17E133-4454-4A58-83BD-C0DB239A59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313686-5249-4203-A1E3-82BD9AB7F03E}" type="pres">
      <dgm:prSet presAssocID="{9A17E133-4454-4A58-83BD-C0DB239A59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A9BF94-70A6-4937-9215-5D651C8ABD5C}" srcId="{9A17E133-4454-4A58-83BD-C0DB239A5918}" destId="{F0D36D75-CE48-4990-9B09-C82EF57F00B6}" srcOrd="0" destOrd="0" parTransId="{3994C285-D6DE-46EE-9CC3-D757142DB53C}" sibTransId="{911FE5AC-0C02-4296-A3F2-B92731DCDF0B}"/>
    <dgm:cxn modelId="{3044CC9D-F69C-458C-A108-BE1E2AE8FCF2}" type="presOf" srcId="{384090E4-912C-426D-9A37-136CFA55A092}" destId="{6EFE7AB5-0941-4CF7-B563-5474DF815C78}" srcOrd="0" destOrd="0" presId="urn:microsoft.com/office/officeart/2005/8/layout/chevron2"/>
    <dgm:cxn modelId="{D26A3FB6-4F83-486C-84C6-6C6F1F949761}" srcId="{2C10E827-78B9-4CD0-9135-C649C8ABD480}" destId="{384090E4-912C-426D-9A37-136CFA55A092}" srcOrd="0" destOrd="0" parTransId="{1EB3CEAC-62C4-4FA6-AC60-9DA9D7E5BAA2}" sibTransId="{C7BE88AB-20C7-4C5A-A8D7-36AE018DC915}"/>
    <dgm:cxn modelId="{648A79E8-6EBD-4732-A6AF-B2C284FEFE83}" srcId="{760D3DD5-4FF4-4CB9-9043-FEF900489766}" destId="{2C10E827-78B9-4CD0-9135-C649C8ABD480}" srcOrd="0" destOrd="0" parTransId="{EA638C33-1065-42CF-B1B9-B98C81104479}" sibTransId="{C8152C64-7C20-4F35-9417-6DC5EBBB3B54}"/>
    <dgm:cxn modelId="{9772317B-4D70-466C-A7C4-45DCB6A9DE14}" type="presOf" srcId="{9A17E133-4454-4A58-83BD-C0DB239A5918}" destId="{AF898CE2-AE28-4243-89F6-C146EF02B541}" srcOrd="0" destOrd="0" presId="urn:microsoft.com/office/officeart/2005/8/layout/chevron2"/>
    <dgm:cxn modelId="{6DCEBAB2-FFD5-46E3-9065-3AAC30BA7C48}" srcId="{2A1BFA2A-5C03-4E5F-983D-2BD4CA7F9BDA}" destId="{A6D9C0F0-43FD-4B68-B921-48BFD0F7816A}" srcOrd="0" destOrd="0" parTransId="{DE5220DE-B613-422A-B82A-FCBA9C21A552}" sibTransId="{23B5D9A6-7B96-42C6-9D06-D2C5C7E5F735}"/>
    <dgm:cxn modelId="{930F27A9-3ED3-490C-9632-79A17FAD1969}" srcId="{760D3DD5-4FF4-4CB9-9043-FEF900489766}" destId="{9A17E133-4454-4A58-83BD-C0DB239A5918}" srcOrd="2" destOrd="0" parTransId="{689324D7-7DB9-4A42-8613-E684DB67F3DD}" sibTransId="{06362CFF-BDB7-4EFE-A7B1-40326E554C76}"/>
    <dgm:cxn modelId="{6F0EBC2F-86F8-431B-A2CB-3DFE61FC8440}" type="presOf" srcId="{760D3DD5-4FF4-4CB9-9043-FEF900489766}" destId="{435F2F68-9B69-410F-8DAE-32309F80F7BA}" srcOrd="0" destOrd="0" presId="urn:microsoft.com/office/officeart/2005/8/layout/chevron2"/>
    <dgm:cxn modelId="{8DF50D66-9735-438D-8DAB-13BC71CAC7B3}" type="presOf" srcId="{A6D9C0F0-43FD-4B68-B921-48BFD0F7816A}" destId="{A9D70513-2C42-4FAE-94DD-459AB157F382}" srcOrd="0" destOrd="0" presId="urn:microsoft.com/office/officeart/2005/8/layout/chevron2"/>
    <dgm:cxn modelId="{52E64FF6-1009-4385-B242-106AD226301F}" type="presOf" srcId="{2C10E827-78B9-4CD0-9135-C649C8ABD480}" destId="{FAD15BB6-E774-456B-913A-D03FFD50F88D}" srcOrd="0" destOrd="0" presId="urn:microsoft.com/office/officeart/2005/8/layout/chevron2"/>
    <dgm:cxn modelId="{3C3C7F01-216E-47FF-A875-492ABC671FB3}" srcId="{760D3DD5-4FF4-4CB9-9043-FEF900489766}" destId="{2A1BFA2A-5C03-4E5F-983D-2BD4CA7F9BDA}" srcOrd="1" destOrd="0" parTransId="{99407E7A-5918-46F4-AA66-3C96CE0D2086}" sibTransId="{1A6F7ECC-F4FF-4A75-AB26-6223F585E71E}"/>
    <dgm:cxn modelId="{3006F0C4-61EC-4055-9430-3CD8B9B942C1}" type="presOf" srcId="{2A1BFA2A-5C03-4E5F-983D-2BD4CA7F9BDA}" destId="{116AA287-C9C7-4ABA-AD92-9ED685872512}" srcOrd="0" destOrd="0" presId="urn:microsoft.com/office/officeart/2005/8/layout/chevron2"/>
    <dgm:cxn modelId="{55B3BBAB-0B33-4B92-9F49-B7C549BA9233}" type="presOf" srcId="{F0D36D75-CE48-4990-9B09-C82EF57F00B6}" destId="{F8313686-5249-4203-A1E3-82BD9AB7F03E}" srcOrd="0" destOrd="0" presId="urn:microsoft.com/office/officeart/2005/8/layout/chevron2"/>
    <dgm:cxn modelId="{5DE839C4-178B-4C30-AB15-BA15251D1B36}" type="presParOf" srcId="{435F2F68-9B69-410F-8DAE-32309F80F7BA}" destId="{4D173509-0DAC-46F1-A2DE-BE8E477EC926}" srcOrd="0" destOrd="0" presId="urn:microsoft.com/office/officeart/2005/8/layout/chevron2"/>
    <dgm:cxn modelId="{E6FC4ACF-4A55-4B1A-B6B2-6BEB10AF681D}" type="presParOf" srcId="{4D173509-0DAC-46F1-A2DE-BE8E477EC926}" destId="{FAD15BB6-E774-456B-913A-D03FFD50F88D}" srcOrd="0" destOrd="0" presId="urn:microsoft.com/office/officeart/2005/8/layout/chevron2"/>
    <dgm:cxn modelId="{332D010D-81C7-41ED-85F3-23C32DB4BE7F}" type="presParOf" srcId="{4D173509-0DAC-46F1-A2DE-BE8E477EC926}" destId="{6EFE7AB5-0941-4CF7-B563-5474DF815C78}" srcOrd="1" destOrd="0" presId="urn:microsoft.com/office/officeart/2005/8/layout/chevron2"/>
    <dgm:cxn modelId="{40052F81-EA81-471F-8369-DEB9E76F4B2B}" type="presParOf" srcId="{435F2F68-9B69-410F-8DAE-32309F80F7BA}" destId="{B65A2965-E936-485C-B625-A5B1F83D98B8}" srcOrd="1" destOrd="0" presId="urn:microsoft.com/office/officeart/2005/8/layout/chevron2"/>
    <dgm:cxn modelId="{0DD7B6EB-6543-46CD-BEA1-76CA41DA0EAB}" type="presParOf" srcId="{435F2F68-9B69-410F-8DAE-32309F80F7BA}" destId="{EB03756D-AD07-4C31-8C4F-DFA4417CA4C7}" srcOrd="2" destOrd="0" presId="urn:microsoft.com/office/officeart/2005/8/layout/chevron2"/>
    <dgm:cxn modelId="{CBB948FA-D447-44BD-85F7-29C89EB94F43}" type="presParOf" srcId="{EB03756D-AD07-4C31-8C4F-DFA4417CA4C7}" destId="{116AA287-C9C7-4ABA-AD92-9ED685872512}" srcOrd="0" destOrd="0" presId="urn:microsoft.com/office/officeart/2005/8/layout/chevron2"/>
    <dgm:cxn modelId="{3722383F-DF44-48A7-B27B-A74921C96461}" type="presParOf" srcId="{EB03756D-AD07-4C31-8C4F-DFA4417CA4C7}" destId="{A9D70513-2C42-4FAE-94DD-459AB157F382}" srcOrd="1" destOrd="0" presId="urn:microsoft.com/office/officeart/2005/8/layout/chevron2"/>
    <dgm:cxn modelId="{A47F3A6A-D260-4BEF-AE6C-448ABAA56C6F}" type="presParOf" srcId="{435F2F68-9B69-410F-8DAE-32309F80F7BA}" destId="{F614FE5E-8AAD-4DAE-821B-03E0DD954911}" srcOrd="3" destOrd="0" presId="urn:microsoft.com/office/officeart/2005/8/layout/chevron2"/>
    <dgm:cxn modelId="{723DBD50-E8D2-486F-94E3-626ADAD1D460}" type="presParOf" srcId="{435F2F68-9B69-410F-8DAE-32309F80F7BA}" destId="{A3A97565-8920-4EAE-8AC3-EC1CE79A4F29}" srcOrd="4" destOrd="0" presId="urn:microsoft.com/office/officeart/2005/8/layout/chevron2"/>
    <dgm:cxn modelId="{9FA614D9-BB80-48E3-AE92-D6B9E3911275}" type="presParOf" srcId="{A3A97565-8920-4EAE-8AC3-EC1CE79A4F29}" destId="{AF898CE2-AE28-4243-89F6-C146EF02B541}" srcOrd="0" destOrd="0" presId="urn:microsoft.com/office/officeart/2005/8/layout/chevron2"/>
    <dgm:cxn modelId="{8D0B80AC-75E7-450E-B1AC-D18AB15466AD}" type="presParOf" srcId="{A3A97565-8920-4EAE-8AC3-EC1CE79A4F29}" destId="{F8313686-5249-4203-A1E3-82BD9AB7F0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0D3DD5-4FF4-4CB9-9043-FEF900489766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C10E827-78B9-4CD0-9135-C649C8ABD48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638C33-1065-42CF-B1B9-B98C81104479}" type="parTrans" cxnId="{648A79E8-6EBD-4732-A6AF-B2C284FEFE8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52C64-7C20-4F35-9417-6DC5EBBB3B54}" type="sibTrans" cxnId="{648A79E8-6EBD-4732-A6AF-B2C284FEFE8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4090E4-912C-426D-9A37-136CFA55A092}">
      <dgm:prSet custT="1"/>
      <dgm:spPr/>
      <dgm:t>
        <a:bodyPr/>
        <a:lstStyle/>
        <a:p>
          <a:pPr algn="just" rtl="0"/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如果目前子數列只剩一個數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此時搜尋的數與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不等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，則回答該數不在數列裡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B3CEAC-62C4-4FA6-AC60-9DA9D7E5BAA2}" type="parTrans" cxnId="{D26A3FB6-4F83-486C-84C6-6C6F1F94976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BE88AB-20C7-4C5A-A8D7-36AE018DC915}" type="sibTrans" cxnId="{D26A3FB6-4F83-486C-84C6-6C6F1F94976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BFA2A-5C03-4E5F-983D-2BD4CA7F9BD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407E7A-5918-46F4-AA66-3C96CE0D2086}" type="parTrans" cxnId="{3C3C7F01-216E-47FF-A875-492ABC671FB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6F7ECC-F4FF-4A75-AB26-6223F585E71E}" type="sibTrans" cxnId="{3C3C7F01-216E-47FF-A875-492ABC671FB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D9C0F0-43FD-4B68-B921-48BFD0F7816A}">
      <dgm:prSet custT="1"/>
      <dgm:spPr/>
      <dgm:t>
        <a:bodyPr/>
        <a:lstStyle/>
        <a:p>
          <a:pPr algn="just" rtl="0"/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如果搜尋的數小於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，則只要考慮前半的子數列，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 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←前面子數列的中間數，回到步驟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5220DE-B613-422A-B82A-FCBA9C21A552}" type="parTrans" cxnId="{6DCEBAB2-FFD5-46E3-9065-3AAC30BA7C4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5D9A6-7B96-42C6-9D06-D2C5C7E5F735}" type="sibTrans" cxnId="{6DCEBAB2-FFD5-46E3-9065-3AAC30BA7C4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17E133-4454-4A58-83BD-C0DB239A5918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324D7-7DB9-4A42-8613-E684DB67F3DD}" type="parTrans" cxnId="{930F27A9-3ED3-490C-9632-79A17FAD1969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362CFF-BDB7-4EFE-A7B1-40326E554C76}" type="sibTrans" cxnId="{930F27A9-3ED3-490C-9632-79A17FAD1969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D36D75-CE48-4990-9B09-C82EF57F00B6}">
      <dgm:prSet custT="1"/>
      <dgm:spPr/>
      <dgm:t>
        <a:bodyPr/>
        <a:lstStyle/>
        <a:p>
          <a:pPr algn="just" rtl="0"/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如果搜尋的數大於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，則只要考慮後半的子數列，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 </a:t>
          </a:r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←後面子數列的中間數，回到步驟</a:t>
          </a:r>
          <a:r>
            <a: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94C285-D6DE-46EE-9CC3-D757142DB53C}" type="parTrans" cxnId="{1EA9BF94-70A6-4937-9215-5D651C8ABD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1FE5AC-0C02-4296-A3F2-B92731DCDF0B}" type="sibTrans" cxnId="{1EA9BF94-70A6-4937-9215-5D651C8ABD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5F2F68-9B69-410F-8DAE-32309F80F7BA}" type="pres">
      <dgm:prSet presAssocID="{760D3DD5-4FF4-4CB9-9043-FEF900489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D173509-0DAC-46F1-A2DE-BE8E477EC926}" type="pres">
      <dgm:prSet presAssocID="{2C10E827-78B9-4CD0-9135-C649C8ABD480}" presName="composite" presStyleCnt="0"/>
      <dgm:spPr/>
    </dgm:pt>
    <dgm:pt modelId="{FAD15BB6-E774-456B-913A-D03FFD50F88D}" type="pres">
      <dgm:prSet presAssocID="{2C10E827-78B9-4CD0-9135-C649C8ABD48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FE7AB5-0941-4CF7-B563-5474DF815C78}" type="pres">
      <dgm:prSet presAssocID="{2C10E827-78B9-4CD0-9135-C649C8ABD48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5A2965-E936-485C-B625-A5B1F83D98B8}" type="pres">
      <dgm:prSet presAssocID="{C8152C64-7C20-4F35-9417-6DC5EBBB3B54}" presName="sp" presStyleCnt="0"/>
      <dgm:spPr/>
    </dgm:pt>
    <dgm:pt modelId="{EB03756D-AD07-4C31-8C4F-DFA4417CA4C7}" type="pres">
      <dgm:prSet presAssocID="{2A1BFA2A-5C03-4E5F-983D-2BD4CA7F9BDA}" presName="composite" presStyleCnt="0"/>
      <dgm:spPr/>
    </dgm:pt>
    <dgm:pt modelId="{116AA287-C9C7-4ABA-AD92-9ED685872512}" type="pres">
      <dgm:prSet presAssocID="{2A1BFA2A-5C03-4E5F-983D-2BD4CA7F9BD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D70513-2C42-4FAE-94DD-459AB157F382}" type="pres">
      <dgm:prSet presAssocID="{2A1BFA2A-5C03-4E5F-983D-2BD4CA7F9BD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14FE5E-8AAD-4DAE-821B-03E0DD954911}" type="pres">
      <dgm:prSet presAssocID="{1A6F7ECC-F4FF-4A75-AB26-6223F585E71E}" presName="sp" presStyleCnt="0"/>
      <dgm:spPr/>
    </dgm:pt>
    <dgm:pt modelId="{A3A97565-8920-4EAE-8AC3-EC1CE79A4F29}" type="pres">
      <dgm:prSet presAssocID="{9A17E133-4454-4A58-83BD-C0DB239A5918}" presName="composite" presStyleCnt="0"/>
      <dgm:spPr/>
    </dgm:pt>
    <dgm:pt modelId="{AF898CE2-AE28-4243-89F6-C146EF02B541}" type="pres">
      <dgm:prSet presAssocID="{9A17E133-4454-4A58-83BD-C0DB239A59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313686-5249-4203-A1E3-82BD9AB7F03E}" type="pres">
      <dgm:prSet presAssocID="{9A17E133-4454-4A58-83BD-C0DB239A59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D3926E-95DE-4013-829E-AD5862666CBC}" type="presOf" srcId="{2C10E827-78B9-4CD0-9135-C649C8ABD480}" destId="{FAD15BB6-E774-456B-913A-D03FFD50F88D}" srcOrd="0" destOrd="0" presId="urn:microsoft.com/office/officeart/2005/8/layout/chevron2"/>
    <dgm:cxn modelId="{BA6C3ECC-55BE-4BF0-9270-D6263ABA81D5}" type="presOf" srcId="{A6D9C0F0-43FD-4B68-B921-48BFD0F7816A}" destId="{A9D70513-2C42-4FAE-94DD-459AB157F382}" srcOrd="0" destOrd="0" presId="urn:microsoft.com/office/officeart/2005/8/layout/chevron2"/>
    <dgm:cxn modelId="{1EA9BF94-70A6-4937-9215-5D651C8ABD5C}" srcId="{9A17E133-4454-4A58-83BD-C0DB239A5918}" destId="{F0D36D75-CE48-4990-9B09-C82EF57F00B6}" srcOrd="0" destOrd="0" parTransId="{3994C285-D6DE-46EE-9CC3-D757142DB53C}" sibTransId="{911FE5AC-0C02-4296-A3F2-B92731DCDF0B}"/>
    <dgm:cxn modelId="{BC902B0A-3AF4-48C1-823C-D2C72394679C}" type="presOf" srcId="{2A1BFA2A-5C03-4E5F-983D-2BD4CA7F9BDA}" destId="{116AA287-C9C7-4ABA-AD92-9ED685872512}" srcOrd="0" destOrd="0" presId="urn:microsoft.com/office/officeart/2005/8/layout/chevron2"/>
    <dgm:cxn modelId="{F1422C8E-D90A-450E-956A-20E6F28B2310}" type="presOf" srcId="{384090E4-912C-426D-9A37-136CFA55A092}" destId="{6EFE7AB5-0941-4CF7-B563-5474DF815C78}" srcOrd="0" destOrd="0" presId="urn:microsoft.com/office/officeart/2005/8/layout/chevron2"/>
    <dgm:cxn modelId="{D26A3FB6-4F83-486C-84C6-6C6F1F949761}" srcId="{2C10E827-78B9-4CD0-9135-C649C8ABD480}" destId="{384090E4-912C-426D-9A37-136CFA55A092}" srcOrd="0" destOrd="0" parTransId="{1EB3CEAC-62C4-4FA6-AC60-9DA9D7E5BAA2}" sibTransId="{C7BE88AB-20C7-4C5A-A8D7-36AE018DC915}"/>
    <dgm:cxn modelId="{648A79E8-6EBD-4732-A6AF-B2C284FEFE83}" srcId="{760D3DD5-4FF4-4CB9-9043-FEF900489766}" destId="{2C10E827-78B9-4CD0-9135-C649C8ABD480}" srcOrd="0" destOrd="0" parTransId="{EA638C33-1065-42CF-B1B9-B98C81104479}" sibTransId="{C8152C64-7C20-4F35-9417-6DC5EBBB3B54}"/>
    <dgm:cxn modelId="{6DCEBAB2-FFD5-46E3-9065-3AAC30BA7C48}" srcId="{2A1BFA2A-5C03-4E5F-983D-2BD4CA7F9BDA}" destId="{A6D9C0F0-43FD-4B68-B921-48BFD0F7816A}" srcOrd="0" destOrd="0" parTransId="{DE5220DE-B613-422A-B82A-FCBA9C21A552}" sibTransId="{23B5D9A6-7B96-42C6-9D06-D2C5C7E5F735}"/>
    <dgm:cxn modelId="{911EE884-4AC2-4C63-A15D-8EAF022663B2}" type="presOf" srcId="{F0D36D75-CE48-4990-9B09-C82EF57F00B6}" destId="{F8313686-5249-4203-A1E3-82BD9AB7F03E}" srcOrd="0" destOrd="0" presId="urn:microsoft.com/office/officeart/2005/8/layout/chevron2"/>
    <dgm:cxn modelId="{930F27A9-3ED3-490C-9632-79A17FAD1969}" srcId="{760D3DD5-4FF4-4CB9-9043-FEF900489766}" destId="{9A17E133-4454-4A58-83BD-C0DB239A5918}" srcOrd="2" destOrd="0" parTransId="{689324D7-7DB9-4A42-8613-E684DB67F3DD}" sibTransId="{06362CFF-BDB7-4EFE-A7B1-40326E554C76}"/>
    <dgm:cxn modelId="{625C6614-5095-45EE-9926-19FAD7BC1835}" type="presOf" srcId="{9A17E133-4454-4A58-83BD-C0DB239A5918}" destId="{AF898CE2-AE28-4243-89F6-C146EF02B541}" srcOrd="0" destOrd="0" presId="urn:microsoft.com/office/officeart/2005/8/layout/chevron2"/>
    <dgm:cxn modelId="{3C3C7F01-216E-47FF-A875-492ABC671FB3}" srcId="{760D3DD5-4FF4-4CB9-9043-FEF900489766}" destId="{2A1BFA2A-5C03-4E5F-983D-2BD4CA7F9BDA}" srcOrd="1" destOrd="0" parTransId="{99407E7A-5918-46F4-AA66-3C96CE0D2086}" sibTransId="{1A6F7ECC-F4FF-4A75-AB26-6223F585E71E}"/>
    <dgm:cxn modelId="{D6E0CCC8-0B1E-4C06-BBA3-7A3FCF6649D6}" type="presOf" srcId="{760D3DD5-4FF4-4CB9-9043-FEF900489766}" destId="{435F2F68-9B69-410F-8DAE-32309F80F7BA}" srcOrd="0" destOrd="0" presId="urn:microsoft.com/office/officeart/2005/8/layout/chevron2"/>
    <dgm:cxn modelId="{66E64EB6-E713-4407-B5EA-FE292E3E3B69}" type="presParOf" srcId="{435F2F68-9B69-410F-8DAE-32309F80F7BA}" destId="{4D173509-0DAC-46F1-A2DE-BE8E477EC926}" srcOrd="0" destOrd="0" presId="urn:microsoft.com/office/officeart/2005/8/layout/chevron2"/>
    <dgm:cxn modelId="{2D8668AA-7CD9-4E18-A192-A4386C38EEB6}" type="presParOf" srcId="{4D173509-0DAC-46F1-A2DE-BE8E477EC926}" destId="{FAD15BB6-E774-456B-913A-D03FFD50F88D}" srcOrd="0" destOrd="0" presId="urn:microsoft.com/office/officeart/2005/8/layout/chevron2"/>
    <dgm:cxn modelId="{D21229E4-0AFC-4AEC-A9AC-3651140874B5}" type="presParOf" srcId="{4D173509-0DAC-46F1-A2DE-BE8E477EC926}" destId="{6EFE7AB5-0941-4CF7-B563-5474DF815C78}" srcOrd="1" destOrd="0" presId="urn:microsoft.com/office/officeart/2005/8/layout/chevron2"/>
    <dgm:cxn modelId="{DDA1B40C-9D58-4DE8-8CDD-684F7FF1BFE5}" type="presParOf" srcId="{435F2F68-9B69-410F-8DAE-32309F80F7BA}" destId="{B65A2965-E936-485C-B625-A5B1F83D98B8}" srcOrd="1" destOrd="0" presId="urn:microsoft.com/office/officeart/2005/8/layout/chevron2"/>
    <dgm:cxn modelId="{F12C15D6-BFEA-4587-AAC2-BDF9A7C99FE5}" type="presParOf" srcId="{435F2F68-9B69-410F-8DAE-32309F80F7BA}" destId="{EB03756D-AD07-4C31-8C4F-DFA4417CA4C7}" srcOrd="2" destOrd="0" presId="urn:microsoft.com/office/officeart/2005/8/layout/chevron2"/>
    <dgm:cxn modelId="{77653458-52A5-4852-83F5-0FBF31B53249}" type="presParOf" srcId="{EB03756D-AD07-4C31-8C4F-DFA4417CA4C7}" destId="{116AA287-C9C7-4ABA-AD92-9ED685872512}" srcOrd="0" destOrd="0" presId="urn:microsoft.com/office/officeart/2005/8/layout/chevron2"/>
    <dgm:cxn modelId="{F4DB2648-02F3-4F85-AB19-C9CEA43FEECA}" type="presParOf" srcId="{EB03756D-AD07-4C31-8C4F-DFA4417CA4C7}" destId="{A9D70513-2C42-4FAE-94DD-459AB157F382}" srcOrd="1" destOrd="0" presId="urn:microsoft.com/office/officeart/2005/8/layout/chevron2"/>
    <dgm:cxn modelId="{EA77A2D0-B52D-4989-9DD7-958F7FE32F24}" type="presParOf" srcId="{435F2F68-9B69-410F-8DAE-32309F80F7BA}" destId="{F614FE5E-8AAD-4DAE-821B-03E0DD954911}" srcOrd="3" destOrd="0" presId="urn:microsoft.com/office/officeart/2005/8/layout/chevron2"/>
    <dgm:cxn modelId="{A3828391-F287-48B6-96F3-20A684188E4D}" type="presParOf" srcId="{435F2F68-9B69-410F-8DAE-32309F80F7BA}" destId="{A3A97565-8920-4EAE-8AC3-EC1CE79A4F29}" srcOrd="4" destOrd="0" presId="urn:microsoft.com/office/officeart/2005/8/layout/chevron2"/>
    <dgm:cxn modelId="{BA75EC80-DD07-4B9C-83E6-AAB2D8D229AF}" type="presParOf" srcId="{A3A97565-8920-4EAE-8AC3-EC1CE79A4F29}" destId="{AF898CE2-AE28-4243-89F6-C146EF02B541}" srcOrd="0" destOrd="0" presId="urn:microsoft.com/office/officeart/2005/8/layout/chevron2"/>
    <dgm:cxn modelId="{448A86DD-7FDD-4C03-9132-8C1F952371EB}" type="presParOf" srcId="{A3A97565-8920-4EAE-8AC3-EC1CE79A4F29}" destId="{F8313686-5249-4203-A1E3-82BD9AB7F0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45EB-B71C-4DB0-8EF9-16A687DDE7F1}">
      <dsp:nvSpPr>
        <dsp:cNvPr id="0" name=""/>
        <dsp:cNvSpPr/>
      </dsp:nvSpPr>
      <dsp:spPr>
        <a:xfrm>
          <a:off x="900" y="0"/>
          <a:ext cx="2342545" cy="3116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00" y="0"/>
        <a:ext cx="2342545" cy="935079"/>
      </dsp:txXfrm>
    </dsp:sp>
    <dsp:sp modelId="{CA6EE8DB-B66B-4A06-B89B-27E4D981F042}">
      <dsp:nvSpPr>
        <dsp:cNvPr id="0" name=""/>
        <dsp:cNvSpPr/>
      </dsp:nvSpPr>
      <dsp:spPr>
        <a:xfrm>
          <a:off x="235155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一開始整個數列歸類為未排序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044" y="989968"/>
        <a:ext cx="1764258" cy="1916228"/>
      </dsp:txXfrm>
    </dsp:sp>
    <dsp:sp modelId="{5E114458-8C8E-4284-B586-71EABBA55558}">
      <dsp:nvSpPr>
        <dsp:cNvPr id="0" name=""/>
        <dsp:cNvSpPr/>
      </dsp:nvSpPr>
      <dsp:spPr>
        <a:xfrm>
          <a:off x="2519137" y="0"/>
          <a:ext cx="2342545" cy="3116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137" y="0"/>
        <a:ext cx="2342545" cy="935079"/>
      </dsp:txXfrm>
    </dsp:sp>
    <dsp:sp modelId="{9C2201EC-D908-4DE5-9B38-BC12463CE5AC}">
      <dsp:nvSpPr>
        <dsp:cNvPr id="0" name=""/>
        <dsp:cNvSpPr/>
      </dsp:nvSpPr>
      <dsp:spPr>
        <a:xfrm>
          <a:off x="2753391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從未排序的數中，挑選出最小的數，和未排序數列中的第一個位置元素互調，並將該最小的數歸類到已排序的數列中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280" y="989968"/>
        <a:ext cx="1764258" cy="1916228"/>
      </dsp:txXfrm>
    </dsp:sp>
    <dsp:sp modelId="{B108C075-E406-4E93-8FDC-07DA5A9D3F6C}">
      <dsp:nvSpPr>
        <dsp:cNvPr id="0" name=""/>
        <dsp:cNvSpPr/>
      </dsp:nvSpPr>
      <dsp:spPr>
        <a:xfrm>
          <a:off x="5037373" y="0"/>
          <a:ext cx="2342545" cy="31169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37373" y="0"/>
        <a:ext cx="2342545" cy="935079"/>
      </dsp:txXfrm>
    </dsp:sp>
    <dsp:sp modelId="{468C3BB7-6DA6-4606-9772-679DB50AE176}">
      <dsp:nvSpPr>
        <dsp:cNvPr id="0" name=""/>
        <dsp:cNvSpPr/>
      </dsp:nvSpPr>
      <dsp:spPr>
        <a:xfrm>
          <a:off x="5271628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，直到所有的數都歸到已排序數列中</a:t>
          </a:r>
          <a:endParaRPr lang="zh-TW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26517" y="989968"/>
        <a:ext cx="1764258" cy="1916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45EB-B71C-4DB0-8EF9-16A687DDE7F1}">
      <dsp:nvSpPr>
        <dsp:cNvPr id="0" name=""/>
        <dsp:cNvSpPr/>
      </dsp:nvSpPr>
      <dsp:spPr>
        <a:xfrm>
          <a:off x="900" y="0"/>
          <a:ext cx="2342545" cy="3116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00" y="0"/>
        <a:ext cx="2342545" cy="935079"/>
      </dsp:txXfrm>
    </dsp:sp>
    <dsp:sp modelId="{CA6EE8DB-B66B-4A06-B89B-27E4D981F042}">
      <dsp:nvSpPr>
        <dsp:cNvPr id="0" name=""/>
        <dsp:cNvSpPr/>
      </dsp:nvSpPr>
      <dsp:spPr>
        <a:xfrm>
          <a:off x="235155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一開始只有第一個數在已排序數列裡，其他的數歸類在未排序數列裡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044" y="989968"/>
        <a:ext cx="1764258" cy="1916228"/>
      </dsp:txXfrm>
    </dsp:sp>
    <dsp:sp modelId="{5E114458-8C8E-4284-B586-71EABBA55558}">
      <dsp:nvSpPr>
        <dsp:cNvPr id="0" name=""/>
        <dsp:cNvSpPr/>
      </dsp:nvSpPr>
      <dsp:spPr>
        <a:xfrm>
          <a:off x="2519137" y="0"/>
          <a:ext cx="2342545" cy="3116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137" y="0"/>
        <a:ext cx="2342545" cy="935079"/>
      </dsp:txXfrm>
    </dsp:sp>
    <dsp:sp modelId="{9C2201EC-D908-4DE5-9B38-BC12463CE5AC}">
      <dsp:nvSpPr>
        <dsp:cNvPr id="0" name=""/>
        <dsp:cNvSpPr/>
      </dsp:nvSpPr>
      <dsp:spPr>
        <a:xfrm>
          <a:off x="2753391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將未排序數列的第一個數，插入到已排序的數列中，使得插入後的已排序數列仍然維持由小排到大的性質</a:t>
          </a:r>
          <a:endParaRPr lang="zh-TW" alt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280" y="989968"/>
        <a:ext cx="1764258" cy="1916228"/>
      </dsp:txXfrm>
    </dsp:sp>
    <dsp:sp modelId="{B108C075-E406-4E93-8FDC-07DA5A9D3F6C}">
      <dsp:nvSpPr>
        <dsp:cNvPr id="0" name=""/>
        <dsp:cNvSpPr/>
      </dsp:nvSpPr>
      <dsp:spPr>
        <a:xfrm>
          <a:off x="5037373" y="0"/>
          <a:ext cx="2342545" cy="3116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37373" y="0"/>
        <a:ext cx="2342545" cy="935079"/>
      </dsp:txXfrm>
    </dsp:sp>
    <dsp:sp modelId="{468C3BB7-6DA6-4606-9772-679DB50AE176}">
      <dsp:nvSpPr>
        <dsp:cNvPr id="0" name=""/>
        <dsp:cNvSpPr/>
      </dsp:nvSpPr>
      <dsp:spPr>
        <a:xfrm>
          <a:off x="5271628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，直到所有的數都歸到已排序數列中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26517" y="989968"/>
        <a:ext cx="1764258" cy="191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45EB-B71C-4DB0-8EF9-16A687DDE7F1}">
      <dsp:nvSpPr>
        <dsp:cNvPr id="0" name=""/>
        <dsp:cNvSpPr/>
      </dsp:nvSpPr>
      <dsp:spPr>
        <a:xfrm>
          <a:off x="900" y="0"/>
          <a:ext cx="2342545" cy="311693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00" y="0"/>
        <a:ext cx="2342545" cy="935079"/>
      </dsp:txXfrm>
    </dsp:sp>
    <dsp:sp modelId="{CA6EE8DB-B66B-4A06-B89B-27E4D981F042}">
      <dsp:nvSpPr>
        <dsp:cNvPr id="0" name=""/>
        <dsp:cNvSpPr/>
      </dsp:nvSpPr>
      <dsp:spPr>
        <a:xfrm>
          <a:off x="235155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一開始整個數列歸類為未排序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044" y="989968"/>
        <a:ext cx="1764258" cy="1916228"/>
      </dsp:txXfrm>
    </dsp:sp>
    <dsp:sp modelId="{5E114458-8C8E-4284-B586-71EABBA55558}">
      <dsp:nvSpPr>
        <dsp:cNvPr id="0" name=""/>
        <dsp:cNvSpPr/>
      </dsp:nvSpPr>
      <dsp:spPr>
        <a:xfrm>
          <a:off x="2519137" y="0"/>
          <a:ext cx="2342545" cy="311693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9137" y="0"/>
        <a:ext cx="2342545" cy="935079"/>
      </dsp:txXfrm>
    </dsp:sp>
    <dsp:sp modelId="{9C2201EC-D908-4DE5-9B38-BC12463CE5AC}">
      <dsp:nvSpPr>
        <dsp:cNvPr id="0" name=""/>
        <dsp:cNvSpPr/>
      </dsp:nvSpPr>
      <dsp:spPr>
        <a:xfrm>
          <a:off x="2753391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從未排序數列的最後一個數開始看起，如果後面的數比前面小，就往前推，在這過程中，最小的數會被推到未排序數列中的第一個位置，將該最小的數歸類到已排序的數列中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280" y="989968"/>
        <a:ext cx="1764258" cy="1916228"/>
      </dsp:txXfrm>
    </dsp:sp>
    <dsp:sp modelId="{B108C075-E406-4E93-8FDC-07DA5A9D3F6C}">
      <dsp:nvSpPr>
        <dsp:cNvPr id="0" name=""/>
        <dsp:cNvSpPr/>
      </dsp:nvSpPr>
      <dsp:spPr>
        <a:xfrm>
          <a:off x="5037373" y="0"/>
          <a:ext cx="2342545" cy="311693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</a:t>
          </a:r>
          <a:r>
            <a:rPr lang="en-US" sz="3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3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37373" y="0"/>
        <a:ext cx="2342545" cy="935079"/>
      </dsp:txXfrm>
    </dsp:sp>
    <dsp:sp modelId="{468C3BB7-6DA6-4606-9772-679DB50AE176}">
      <dsp:nvSpPr>
        <dsp:cNvPr id="0" name=""/>
        <dsp:cNvSpPr/>
      </dsp:nvSpPr>
      <dsp:spPr>
        <a:xfrm>
          <a:off x="5271628" y="935079"/>
          <a:ext cx="1874036" cy="2026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重複步驟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，直到沒有往前推的動作為止</a:t>
          </a:r>
          <a:endParaRPr lang="zh-TW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26517" y="989968"/>
        <a:ext cx="1764258" cy="1916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15BB6-E774-456B-913A-D03FFD50F88D}">
      <dsp:nvSpPr>
        <dsp:cNvPr id="0" name=""/>
        <dsp:cNvSpPr/>
      </dsp:nvSpPr>
      <dsp:spPr>
        <a:xfrm rot="5400000">
          <a:off x="-128082" y="129192"/>
          <a:ext cx="853886" cy="59772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sz="11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99969"/>
        <a:ext cx="597720" cy="256166"/>
      </dsp:txXfrm>
    </dsp:sp>
    <dsp:sp modelId="{6EFE7AB5-0941-4CF7-B563-5474DF815C78}">
      <dsp:nvSpPr>
        <dsp:cNvPr id="0" name=""/>
        <dsp:cNvSpPr/>
      </dsp:nvSpPr>
      <dsp:spPr>
        <a:xfrm rot="5400000">
          <a:off x="3779264" y="-3180435"/>
          <a:ext cx="555026" cy="691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←原排序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數列的中間數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97720" y="28203"/>
        <a:ext cx="6891020" cy="500838"/>
      </dsp:txXfrm>
    </dsp:sp>
    <dsp:sp modelId="{116AA287-C9C7-4ABA-AD92-9ED685872512}">
      <dsp:nvSpPr>
        <dsp:cNvPr id="0" name=""/>
        <dsp:cNvSpPr/>
      </dsp:nvSpPr>
      <dsp:spPr>
        <a:xfrm rot="5400000">
          <a:off x="-128082" y="803762"/>
          <a:ext cx="853886" cy="597720"/>
        </a:xfrm>
        <a:prstGeom prst="chevr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1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974539"/>
        <a:ext cx="597720" cy="256166"/>
      </dsp:txXfrm>
    </dsp:sp>
    <dsp:sp modelId="{A9D70513-2C42-4FAE-94DD-459AB157F382}">
      <dsp:nvSpPr>
        <dsp:cNvPr id="0" name=""/>
        <dsp:cNvSpPr/>
      </dsp:nvSpPr>
      <dsp:spPr>
        <a:xfrm rot="5400000">
          <a:off x="3779264" y="-2505864"/>
          <a:ext cx="555026" cy="691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將所要搜尋的數與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相比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97720" y="702774"/>
        <a:ext cx="6891020" cy="500838"/>
      </dsp:txXfrm>
    </dsp:sp>
    <dsp:sp modelId="{AF898CE2-AE28-4243-89F6-C146EF02B541}">
      <dsp:nvSpPr>
        <dsp:cNvPr id="0" name=""/>
        <dsp:cNvSpPr/>
      </dsp:nvSpPr>
      <dsp:spPr>
        <a:xfrm rot="5400000">
          <a:off x="-128082" y="1478332"/>
          <a:ext cx="853886" cy="597720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1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11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649109"/>
        <a:ext cx="597720" cy="256166"/>
      </dsp:txXfrm>
    </dsp:sp>
    <dsp:sp modelId="{F8313686-5249-4203-A1E3-82BD9AB7F03E}">
      <dsp:nvSpPr>
        <dsp:cNvPr id="0" name=""/>
        <dsp:cNvSpPr/>
      </dsp:nvSpPr>
      <dsp:spPr>
        <a:xfrm rot="5400000">
          <a:off x="3779264" y="-1831294"/>
          <a:ext cx="555026" cy="691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如果搜尋的數與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相等，則我們已找到，回答該數在數列裡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97720" y="1377344"/>
        <a:ext cx="6891020" cy="500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15BB6-E774-456B-913A-D03FFD50F88D}">
      <dsp:nvSpPr>
        <dsp:cNvPr id="0" name=""/>
        <dsp:cNvSpPr/>
      </dsp:nvSpPr>
      <dsp:spPr>
        <a:xfrm rot="5400000">
          <a:off x="-210697" y="213132"/>
          <a:ext cx="1404648" cy="9832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494062"/>
        <a:ext cx="983253" cy="421395"/>
      </dsp:txXfrm>
    </dsp:sp>
    <dsp:sp modelId="{6EFE7AB5-0941-4CF7-B563-5474DF815C78}">
      <dsp:nvSpPr>
        <dsp:cNvPr id="0" name=""/>
        <dsp:cNvSpPr/>
      </dsp:nvSpPr>
      <dsp:spPr>
        <a:xfrm rot="5400000">
          <a:off x="3905546" y="-2919857"/>
          <a:ext cx="913021" cy="67576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如果目前子數列只剩一個數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此時搜尋的數與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不等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，則回答該數不在數列裡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983254" y="47005"/>
        <a:ext cx="6713036" cy="823881"/>
      </dsp:txXfrm>
    </dsp:sp>
    <dsp:sp modelId="{116AA287-C9C7-4ABA-AD92-9ED685872512}">
      <dsp:nvSpPr>
        <dsp:cNvPr id="0" name=""/>
        <dsp:cNvSpPr/>
      </dsp:nvSpPr>
      <dsp:spPr>
        <a:xfrm rot="5400000">
          <a:off x="-210697" y="1421085"/>
          <a:ext cx="1404648" cy="983253"/>
        </a:xfrm>
        <a:prstGeom prst="chevr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702015"/>
        <a:ext cx="983253" cy="421395"/>
      </dsp:txXfrm>
    </dsp:sp>
    <dsp:sp modelId="{A9D70513-2C42-4FAE-94DD-459AB157F382}">
      <dsp:nvSpPr>
        <dsp:cNvPr id="0" name=""/>
        <dsp:cNvSpPr/>
      </dsp:nvSpPr>
      <dsp:spPr>
        <a:xfrm rot="5400000">
          <a:off x="3905546" y="-1711904"/>
          <a:ext cx="913021" cy="67576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如果搜尋的數小於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，則只要考慮前半的子數列，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 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←前面子數列的中間數，回到步驟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983254" y="1254958"/>
        <a:ext cx="6713036" cy="823881"/>
      </dsp:txXfrm>
    </dsp:sp>
    <dsp:sp modelId="{AF898CE2-AE28-4243-89F6-C146EF02B541}">
      <dsp:nvSpPr>
        <dsp:cNvPr id="0" name=""/>
        <dsp:cNvSpPr/>
      </dsp:nvSpPr>
      <dsp:spPr>
        <a:xfrm rot="5400000">
          <a:off x="-210697" y="2629038"/>
          <a:ext cx="1404648" cy="983253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endParaRPr lang="zh-TW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909968"/>
        <a:ext cx="983253" cy="421395"/>
      </dsp:txXfrm>
    </dsp:sp>
    <dsp:sp modelId="{F8313686-5249-4203-A1E3-82BD9AB7F03E}">
      <dsp:nvSpPr>
        <dsp:cNvPr id="0" name=""/>
        <dsp:cNvSpPr/>
      </dsp:nvSpPr>
      <dsp:spPr>
        <a:xfrm rot="5400000">
          <a:off x="3905546" y="-503950"/>
          <a:ext cx="913021" cy="67576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如果搜尋的數大於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，則只要考慮後半的子數列，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mid 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←後面子數列的中間數，回到步驟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983254" y="2462912"/>
        <a:ext cx="6713036" cy="823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zh-TW" altLang="en-US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</a:t>
            </a:r>
            <a:endParaRPr lang="zh-TW" alt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</a:t>
            </a:r>
            <a:endParaRPr lang="zh-TW" alt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</a:t>
            </a:r>
            <a:endParaRPr lang="zh-TW" alt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</a:t>
            </a:r>
            <a:endParaRPr lang="zh-TW" alt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名　人　軼　事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</a:t>
            </a:r>
            <a:endParaRPr lang="zh-TW" alt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訊   科   技   專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slide" Target="slide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049" y="2513414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8088" y="2694412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514" y="2912631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3124573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11-1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最大數及最小數找法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11-2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排序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11-3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二元搜尋法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11-4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動態規劃技巧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" action="ppaction://noaction"/>
              </a:rPr>
              <a:t>11-5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" action="ppaction://noaction"/>
              </a:rPr>
              <a:t>計算難題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插入排序法</a:t>
            </a:r>
            <a:r>
              <a:rPr lang="en-US" altLang="zh-TW" dirty="0"/>
              <a:t>(insertion 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插入排序法將數列切成兩部分：已排序數列及未排序數列，每次將未排序數列中的第一個數，插入到已排序數列中，使得插入後的已排序數列仍然維持由小排到大的性質。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630" y="4062603"/>
            <a:ext cx="4936105" cy="217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圓角矩形圖說文字 3"/>
          <p:cNvSpPr/>
          <p:nvPr/>
        </p:nvSpPr>
        <p:spPr>
          <a:xfrm>
            <a:off x="6327195" y="4019882"/>
            <a:ext cx="2205246" cy="1021556"/>
          </a:xfrm>
          <a:prstGeom prst="wedgeRoundRectCallout">
            <a:avLst>
              <a:gd name="adj1" fmla="val -62298"/>
              <a:gd name="adj2" fmla="val 4201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插入排序法將未排序數合序插入已排序數列中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插入排序法</a:t>
            </a:r>
            <a:r>
              <a:rPr lang="en-US" altLang="zh-TW" dirty="0" smtClean="0"/>
              <a:t>(insertion sort)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摘要步驟如下：</a:t>
            </a:r>
            <a:endParaRPr lang="en-US" altLang="zh-TW" dirty="0" smtClean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68589141"/>
              </p:ext>
            </p:extLst>
          </p:nvPr>
        </p:nvGraphicFramePr>
        <p:xfrm>
          <a:off x="1016605" y="2888940"/>
          <a:ext cx="7380820" cy="311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56359"/>
          <a:stretch/>
        </p:blipFill>
        <p:spPr bwMode="auto">
          <a:xfrm>
            <a:off x="4005301" y="1268760"/>
            <a:ext cx="49846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邊形 4"/>
          <p:cNvSpPr/>
          <p:nvPr/>
        </p:nvSpPr>
        <p:spPr>
          <a:xfrm>
            <a:off x="228823" y="1538790"/>
            <a:ext cx="3668102" cy="584775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一開始，只有第一個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在已排序數列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五邊形 5"/>
          <p:cNvSpPr/>
          <p:nvPr/>
        </p:nvSpPr>
        <p:spPr>
          <a:xfrm>
            <a:off x="283011" y="2798930"/>
            <a:ext cx="3668102" cy="1077218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未排序數列的第一個數為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它插入已排序數列，因為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最大，所以放在後面，此時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已排序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數列為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310105" y="4173178"/>
            <a:ext cx="3668102" cy="830997"/>
          </a:xfrm>
          <a:prstGeom prst="homePlate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未排序數列為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再將第一個數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插入到已排序數列裡，得已排序數列為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43640" b="-175"/>
          <a:stretch/>
        </p:blipFill>
        <p:spPr bwMode="auto">
          <a:xfrm>
            <a:off x="3990297" y="1043735"/>
            <a:ext cx="4984690" cy="513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邊形 5"/>
          <p:cNvSpPr/>
          <p:nvPr/>
        </p:nvSpPr>
        <p:spPr>
          <a:xfrm>
            <a:off x="251520" y="1178750"/>
            <a:ext cx="3668102" cy="1077218"/>
          </a:xfrm>
          <a:prstGeom prst="homePlate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未排序數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再將第一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到已排序數列裡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，此時已排序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數列為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251520" y="2562363"/>
            <a:ext cx="3668102" cy="830997"/>
          </a:xfrm>
          <a:prstGeom prst="homePlate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未排序數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將第一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到已排序數列裡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，此時已排序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五邊形 7"/>
          <p:cNvSpPr/>
          <p:nvPr/>
        </p:nvSpPr>
        <p:spPr>
          <a:xfrm>
            <a:off x="251520" y="3952835"/>
            <a:ext cx="3668102" cy="830997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未排序數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將第一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到已排序數列裡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，此時已排序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五邊形 8"/>
          <p:cNvSpPr/>
          <p:nvPr/>
        </p:nvSpPr>
        <p:spPr>
          <a:xfrm>
            <a:off x="251520" y="5184485"/>
            <a:ext cx="3668102" cy="584775"/>
          </a:xfrm>
          <a:prstGeom prst="homePlat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得到最終的排序結果：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1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泡沫排序法</a:t>
            </a:r>
            <a:r>
              <a:rPr lang="en-US" altLang="zh-TW" dirty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685" y="3090464"/>
            <a:ext cx="5940660" cy="222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邊形 4"/>
          <p:cNvSpPr/>
          <p:nvPr/>
        </p:nvSpPr>
        <p:spPr>
          <a:xfrm>
            <a:off x="470803" y="2219406"/>
            <a:ext cx="2846219" cy="646331"/>
          </a:xfrm>
          <a:prstGeom prst="homePlat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泡沫排序法將未排序數列數列的小數往前推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37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泡沫排序法</a:t>
            </a:r>
            <a:r>
              <a:rPr lang="en-US" altLang="zh-TW" dirty="0"/>
              <a:t>(bubble sort)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摘要步驟如下：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68450048"/>
              </p:ext>
            </p:extLst>
          </p:nvPr>
        </p:nvGraphicFramePr>
        <p:xfrm>
          <a:off x="1016605" y="2798930"/>
          <a:ext cx="7380820" cy="311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0648"/>
          <a:stretch/>
        </p:blipFill>
        <p:spPr bwMode="auto">
          <a:xfrm>
            <a:off x="4009632" y="1326898"/>
            <a:ext cx="4657823" cy="37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邊形 6"/>
          <p:cNvSpPr/>
          <p:nvPr/>
        </p:nvSpPr>
        <p:spPr>
          <a:xfrm>
            <a:off x="251520" y="1448780"/>
            <a:ext cx="3668102" cy="830997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全部數列都是未排序數列，從最後一個數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看起，它沒比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小，所以不做任何動作。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五邊形 9"/>
          <p:cNvSpPr/>
          <p:nvPr/>
        </p:nvSpPr>
        <p:spPr>
          <a:xfrm>
            <a:off x="251520" y="2798930"/>
            <a:ext cx="3668102" cy="830997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，它比前面的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小，所以往前推，又比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小，再往前推，一直被推到最前面，造成已排序數列中有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五邊形 10"/>
          <p:cNvSpPr/>
          <p:nvPr/>
        </p:nvSpPr>
        <p:spPr>
          <a:xfrm>
            <a:off x="296525" y="3879050"/>
            <a:ext cx="3668102" cy="1323439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再從最後一個數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看起，它沒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小，所以不做任何動作，接著看到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，它比前面的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小，所以往前推，又比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小，再往前推，一直被推到最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1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49352" b="33968"/>
          <a:stretch/>
        </p:blipFill>
        <p:spPr bwMode="auto">
          <a:xfrm>
            <a:off x="4031940" y="888678"/>
            <a:ext cx="5012391" cy="137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五邊形 8"/>
          <p:cNvSpPr/>
          <p:nvPr/>
        </p:nvSpPr>
        <p:spPr>
          <a:xfrm>
            <a:off x="251520" y="969725"/>
            <a:ext cx="3668102" cy="1323439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再從最後一個數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看起，它比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  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小，所以往前推，但推完後它比前面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大，所以就停住，再看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，它比前面的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小，所以往前推，但推完後它比前面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五邊形 10"/>
          <p:cNvSpPr/>
          <p:nvPr/>
        </p:nvSpPr>
        <p:spPr>
          <a:xfrm>
            <a:off x="251520" y="2640350"/>
            <a:ext cx="3668102" cy="1323439"/>
          </a:xfrm>
          <a:prstGeom prst="homePlate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再從最後一個數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看起，它沒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小，所以不做任何動作，接著看到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，它比前面的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小，所以往前推，但推完後它比前面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大，所以就停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五邊形 11"/>
          <p:cNvSpPr/>
          <p:nvPr/>
        </p:nvSpPr>
        <p:spPr>
          <a:xfrm>
            <a:off x="251520" y="4262655"/>
            <a:ext cx="3668102" cy="1815882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再從最後一個數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看起，發現   這一次從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一直看到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，都沒有往前推的動作，表示在未排序數列中，每個數都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不比前面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的數小，亦即它也已排序，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因此得到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最終的排序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6265" b="16752"/>
          <a:stretch/>
        </p:blipFill>
        <p:spPr bwMode="auto">
          <a:xfrm>
            <a:off x="4015294" y="2708919"/>
            <a:ext cx="5012391" cy="139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4331" b="-1314"/>
          <a:stretch/>
        </p:blipFill>
        <p:spPr bwMode="auto">
          <a:xfrm>
            <a:off x="4031940" y="4779149"/>
            <a:ext cx="5012391" cy="139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1" b="80969"/>
          <a:stretch/>
        </p:blipFill>
        <p:spPr bwMode="auto">
          <a:xfrm>
            <a:off x="4028295" y="1371370"/>
            <a:ext cx="4909190" cy="14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239569" y="1021880"/>
            <a:ext cx="3668102" cy="20621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hangingPunct="0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從數列的前面和後面往中間看起，從前面過來的會停在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大的地方，因為我們希望將比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大的數都往後移，因此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；從後面過來的，會停在比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小的地方，因為我們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小的都往前移，因此停在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；此時，將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9057" b="61913"/>
          <a:stretch/>
        </p:blipFill>
        <p:spPr bwMode="auto">
          <a:xfrm>
            <a:off x="4028295" y="3531610"/>
            <a:ext cx="4909190" cy="14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圓角矩形 6"/>
          <p:cNvSpPr/>
          <p:nvPr/>
        </p:nvSpPr>
        <p:spPr>
          <a:xfrm>
            <a:off x="239569" y="3569603"/>
            <a:ext cx="3668102" cy="91940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hangingPunct="0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再往中間邁進，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因此又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互調了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，最後我們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9569" y="5282663"/>
            <a:ext cx="3668102" cy="64698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hangingPunct="0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互調，得到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7196" b="43774"/>
          <a:stretch/>
        </p:blipFill>
        <p:spPr bwMode="auto">
          <a:xfrm>
            <a:off x="4028295" y="5094185"/>
            <a:ext cx="4909190" cy="14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56562" b="411"/>
          <a:stretch/>
        </p:blipFill>
        <p:spPr bwMode="auto">
          <a:xfrm>
            <a:off x="4028295" y="2258870"/>
            <a:ext cx="4909190" cy="32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239569" y="2393885"/>
            <a:ext cx="3668102" cy="9194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hangingPunct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已就定位，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任務就是把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這兩個子數列排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39569" y="4537209"/>
            <a:ext cx="3668102" cy="64698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hangingPunct="0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套用同樣的招式將這兩個子數列一一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8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11-1 </a:t>
            </a:r>
            <a:r>
              <a:rPr lang="zh-TW" altLang="en-US" b="1" dirty="0" smtClean="0"/>
              <a:t>最大數及最小數找法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91780" y="2708920"/>
            <a:ext cx="5880724" cy="31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─逐一比較法</a:t>
            </a:r>
            <a:endParaRPr lang="en-US" altLang="zh-TW" dirty="0" smtClean="0"/>
          </a:p>
          <a:p>
            <a:r>
              <a:rPr lang="zh-TW" altLang="en-US" dirty="0" smtClean="0"/>
              <a:t>作法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─兩兩比較法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11-3 </a:t>
            </a:r>
            <a:r>
              <a:rPr lang="zh-TW" altLang="en-US" dirty="0" smtClean="0"/>
              <a:t>二元搜尋法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946407906"/>
              </p:ext>
            </p:extLst>
          </p:nvPr>
        </p:nvGraphicFramePr>
        <p:xfrm>
          <a:off x="971599" y="3744035"/>
          <a:ext cx="7515835" cy="2205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11-3 </a:t>
            </a:r>
            <a:r>
              <a:rPr lang="zh-TW" altLang="en-US" dirty="0"/>
              <a:t>二元搜尋法</a:t>
            </a: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4111000420"/>
              </p:ext>
            </p:extLst>
          </p:nvPr>
        </p:nvGraphicFramePr>
        <p:xfrm>
          <a:off x="791580" y="2123855"/>
          <a:ext cx="7740860" cy="382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11-3 </a:t>
            </a:r>
            <a:r>
              <a:rPr lang="zh-TW" altLang="en-US" dirty="0"/>
              <a:t>二元搜尋法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1917" y="2168860"/>
            <a:ext cx="7400165" cy="26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244632" y="5274205"/>
            <a:ext cx="49989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二元搜尋法只要比較一次，問題大小就至少減半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 smtClean="0"/>
              <a:t>動態規劃技巧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604" y="3699030"/>
            <a:ext cx="7425825" cy="77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27" t="8670" r="1691" b="8968"/>
          <a:stretch/>
        </p:blipFill>
        <p:spPr bwMode="auto">
          <a:xfrm>
            <a:off x="1016605" y="3789040"/>
            <a:ext cx="6120680" cy="855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583" t="6555" r="1519" b="5946"/>
          <a:stretch/>
        </p:blipFill>
        <p:spPr bwMode="auto">
          <a:xfrm>
            <a:off x="1018484" y="4959170"/>
            <a:ext cx="6165685" cy="9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/>
              <a:t>動態規劃技巧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 smtClean="0"/>
              <a:t>動態規劃技巧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給定兩序列</a:t>
            </a:r>
            <a:r>
              <a:rPr lang="en-US" altLang="zh-TW" sz="2800" dirty="0" smtClean="0"/>
              <a:t>A = 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a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...a</a:t>
            </a:r>
            <a:r>
              <a:rPr lang="en-US" altLang="zh-TW" sz="2800" baseline="-25000" dirty="0" smtClean="0"/>
              <a:t>m</a:t>
            </a:r>
            <a:r>
              <a:rPr lang="zh-TW" altLang="en-US" sz="2800" dirty="0" smtClean="0"/>
              <a:t>及</a:t>
            </a:r>
            <a:r>
              <a:rPr lang="en-US" altLang="zh-TW" sz="2800" dirty="0" smtClean="0"/>
              <a:t>B = b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b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...</a:t>
            </a:r>
            <a:r>
              <a:rPr lang="en-US" altLang="zh-TW" sz="2800" dirty="0" err="1" smtClean="0"/>
              <a:t>b</a:t>
            </a:r>
            <a:r>
              <a:rPr lang="en-US" altLang="zh-TW" sz="2800" baseline="-25000" dirty="0" err="1" smtClean="0"/>
              <a:t>n</a:t>
            </a:r>
            <a:r>
              <a:rPr lang="zh-TW" altLang="en-US" sz="2800" dirty="0" smtClean="0"/>
              <a:t>，令</a:t>
            </a:r>
            <a:r>
              <a:rPr lang="en-US" altLang="zh-TW" sz="2800" dirty="0" err="1" smtClean="0"/>
              <a:t>len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i,j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表示</a:t>
            </a:r>
            <a:r>
              <a:rPr lang="en-US" altLang="zh-TW" sz="2800" dirty="0" smtClean="0"/>
              <a:t>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a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...</a:t>
            </a:r>
            <a:r>
              <a:rPr lang="en-US" altLang="zh-TW" sz="2800" dirty="0" err="1" smtClean="0"/>
              <a:t>a</a:t>
            </a:r>
            <a:r>
              <a:rPr lang="en-US" altLang="zh-TW" sz="2800" baseline="-25000" dirty="0" err="1" smtClean="0"/>
              <a:t>i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b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b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...</a:t>
            </a:r>
            <a:r>
              <a:rPr lang="en-US" altLang="zh-TW" sz="2800" dirty="0" err="1" smtClean="0"/>
              <a:t>b</a:t>
            </a:r>
            <a:r>
              <a:rPr lang="en-US" altLang="zh-TW" sz="2800" baseline="-25000" dirty="0" err="1" smtClean="0"/>
              <a:t>j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LCS</a:t>
            </a:r>
            <a:r>
              <a:rPr lang="zh-TW" altLang="en-US" sz="2800" dirty="0" smtClean="0"/>
              <a:t>之長度，則下列遞迴關係可用來計算</a:t>
            </a:r>
            <a:r>
              <a:rPr lang="en-US" altLang="zh-TW" sz="2800" dirty="0" err="1" smtClean="0"/>
              <a:t>len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, j)</a:t>
            </a:r>
            <a:r>
              <a:rPr lang="zh-TW" altLang="en-US" sz="2800" dirty="0" smtClean="0"/>
              <a:t>：</a:t>
            </a:r>
            <a:endParaRPr lang="zh-TW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6" t="3474" r="1008" b="6196"/>
          <a:stretch/>
        </p:blipFill>
        <p:spPr bwMode="auto">
          <a:xfrm>
            <a:off x="1061610" y="3879050"/>
            <a:ext cx="6210690" cy="1170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/>
              <a:t>動態規劃技巧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7997" y="2078850"/>
            <a:ext cx="5737855" cy="391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5202070" y="2438890"/>
            <a:ext cx="371690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LCS-Length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計算序列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及序列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之長度，並記錄最佳值的由來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/>
              <a:t>動態規劃技巧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7089" y="2002676"/>
            <a:ext cx="6389821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024731" y="5994285"/>
            <a:ext cx="50945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LCS-Length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president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providence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/>
              <a:t>動態規劃技巧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下圖的程序</a:t>
            </a:r>
            <a:r>
              <a:rPr lang="en-US" altLang="zh-TW" dirty="0"/>
              <a:t>Output-LCS</a:t>
            </a:r>
            <a:r>
              <a:rPr lang="zh-TW" altLang="en-US" dirty="0"/>
              <a:t>說明了整個回溯過程，起始呼叫為</a:t>
            </a:r>
            <a:r>
              <a:rPr lang="en-US" altLang="zh-TW" dirty="0"/>
              <a:t>Output-LCS(A, </a:t>
            </a:r>
            <a:r>
              <a:rPr lang="en-US" altLang="zh-TW" dirty="0" err="1"/>
              <a:t>prev</a:t>
            </a:r>
            <a:r>
              <a:rPr lang="en-US" altLang="zh-TW" dirty="0"/>
              <a:t>, m, n)</a:t>
            </a:r>
            <a:r>
              <a:rPr lang="zh-TW" altLang="en-US" dirty="0"/>
              <a:t>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3338990"/>
            <a:ext cx="6204375" cy="2378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584198" y="5920487"/>
            <a:ext cx="463678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Output-LCS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程序可將整個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回溯出來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2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11-4 </a:t>
            </a:r>
            <a:r>
              <a:rPr lang="zh-TW" altLang="en-US" dirty="0"/>
              <a:t>動態規劃技巧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7089" y="1808820"/>
            <a:ext cx="6389821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377089" y="5813967"/>
            <a:ext cx="60306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Output-LCS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的回溯路線序，深色陰影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priden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LCS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所在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</a:t>
            </a:r>
            <a:r>
              <a:rPr lang="en-US" altLang="zh-TW" dirty="0"/>
              <a:t>1</a:t>
            </a:r>
            <a:r>
              <a:rPr lang="zh-TW" altLang="en-US" dirty="0"/>
              <a:t>－逐一比較法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從八個數中找出最大數，共需多少次的比較呢？前面兩個數需要一次，之後每個數都需一次比較，所以共用了</a:t>
            </a:r>
            <a:r>
              <a:rPr lang="en-US" altLang="zh-TW" dirty="0" smtClean="0"/>
              <a:t>7</a:t>
            </a:r>
            <a:r>
              <a:rPr lang="zh-TW" altLang="en-US" dirty="0" smtClean="0"/>
              <a:t>次比較。</a:t>
            </a:r>
            <a:endParaRPr lang="en-US" altLang="zh-TW" dirty="0" smtClean="0"/>
          </a:p>
          <a:p>
            <a:r>
              <a:rPr lang="zh-TW" altLang="en-US" dirty="0" smtClean="0"/>
              <a:t>同理可推，給定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個數，作法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需用</a:t>
            </a:r>
            <a:r>
              <a:rPr lang="en-US" altLang="zh-TW" dirty="0" smtClean="0"/>
              <a:t>n-1</a:t>
            </a:r>
            <a:r>
              <a:rPr lang="zh-TW" altLang="en-US" dirty="0" smtClean="0"/>
              <a:t>次比較找出最大數。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765" y="4245890"/>
            <a:ext cx="3644900" cy="194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向左箭號 9"/>
          <p:cNvSpPr/>
          <p:nvPr/>
        </p:nvSpPr>
        <p:spPr>
          <a:xfrm>
            <a:off x="6323597" y="4772358"/>
            <a:ext cx="2437180" cy="733663"/>
          </a:xfrm>
          <a:prstGeom prst="lef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逐一比較找出最大數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11-5 </a:t>
            </a:r>
            <a:r>
              <a:rPr lang="zh-TW" altLang="en-US" dirty="0"/>
              <a:t>計算難題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</a:t>
            </a:r>
            <a:r>
              <a:rPr lang="zh-TW" altLang="en-US" dirty="0">
                <a:solidFill>
                  <a:srgbClr val="C00000"/>
                </a:solidFill>
              </a:rPr>
              <a:t>旅行推銷員問題</a:t>
            </a:r>
            <a:r>
              <a:rPr lang="zh-TW" altLang="en-US" dirty="0"/>
              <a:t>」和「</a:t>
            </a:r>
            <a:r>
              <a:rPr lang="zh-TW" altLang="en-US" dirty="0">
                <a:solidFill>
                  <a:srgbClr val="C00000"/>
                </a:solidFill>
              </a:rPr>
              <a:t>小偷背包問題</a:t>
            </a:r>
            <a:r>
              <a:rPr lang="zh-TW" altLang="en-US" dirty="0"/>
              <a:t>」，看似簡單，但都已證明是</a:t>
            </a:r>
            <a:r>
              <a:rPr lang="en-US" altLang="zh-TW" dirty="0"/>
              <a:t>NP-Complete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52293" y="3299857"/>
            <a:ext cx="7740860" cy="2653367"/>
          </a:xfrm>
          <a:prstGeom prst="roundRect">
            <a:avLst>
              <a:gd name="adj" fmla="val 731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有一個推銷員，要到各個城市去推銷產品，他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找到一個最短的旅遊途徑，訪問每一個城市，而且每個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城市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只拜訪一次，然後回到最初出發的城市。如果只有幾個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城市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要訪問，我們很快就可以找出一個最短的旅遊途徑，但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有很多很多的城市要訪問時，那就會難倒目前所有的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數位計算機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問題的關鍵在於：當我們要拜訪很多城市時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的拜訪順序組合是天文數字，而我們至今又沒有好的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，可以快速決定最短的旅遊途徑。</a:t>
            </a:r>
          </a:p>
        </p:txBody>
      </p:sp>
      <p:sp>
        <p:nvSpPr>
          <p:cNvPr id="6" name="向左箭號 5"/>
          <p:cNvSpPr/>
          <p:nvPr/>
        </p:nvSpPr>
        <p:spPr>
          <a:xfrm rot="741974">
            <a:off x="5032697" y="5759332"/>
            <a:ext cx="1974622" cy="73366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旅行推銷員問題</a:t>
            </a:r>
          </a:p>
        </p:txBody>
      </p:sp>
    </p:spTree>
    <p:extLst>
      <p:ext uri="{BB962C8B-B14F-4D97-AF65-F5344CB8AC3E}">
        <p14:creationId xmlns:p14="http://schemas.microsoft.com/office/powerpoint/2010/main" val="36634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11-5 </a:t>
            </a:r>
            <a:r>
              <a:rPr lang="zh-TW" altLang="en-US" dirty="0"/>
              <a:t>計算難題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701570" y="2123855"/>
            <a:ext cx="5130570" cy="2973050"/>
          </a:xfrm>
          <a:prstGeom prst="roundRect">
            <a:avLst>
              <a:gd name="adj" fmla="val 7312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個小偷，光顧一家超級市場，他帶了一個背包來裝所偷的東西，假設他的背包最多只能裝三十公斤，而超市內的每樣東西有它的重量及價值，小偷背包問題是要找出最佳的偷法，使得背包內所裝的贓物總價值最高，且總重量又不超過三十公斤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的一個問題居然也是難題！如果小偷用數位計算機來替他決定最好的偷法，在他得到答案前，可能早就被繩之以法了。</a:t>
            </a:r>
          </a:p>
        </p:txBody>
      </p:sp>
      <p:sp>
        <p:nvSpPr>
          <p:cNvPr id="5" name="向左箭號 4"/>
          <p:cNvSpPr/>
          <p:nvPr/>
        </p:nvSpPr>
        <p:spPr>
          <a:xfrm rot="20764410">
            <a:off x="5669880" y="1872007"/>
            <a:ext cx="1736646" cy="73366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小偷背包問題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70" y="2938590"/>
            <a:ext cx="3803693" cy="32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438889"/>
            <a:ext cx="8229600" cy="3375375"/>
          </a:xfrm>
        </p:spPr>
        <p:txBody>
          <a:bodyPr>
            <a:normAutofit/>
          </a:bodyPr>
          <a:lstStyle/>
          <a:p>
            <a:pPr algn="just" hangingPunct="0"/>
            <a:r>
              <a:rPr lang="zh-TW" altLang="en-US" sz="2800" b="1" dirty="0"/>
              <a:t>微軟總裁比爾蓋茲在哈佛大學休學前，曾發表過一篇頗具深度的科學論文</a:t>
            </a:r>
            <a:r>
              <a:rPr lang="zh-TW" altLang="en-US" sz="2800" b="1" dirty="0" smtClean="0"/>
              <a:t>。趙</a:t>
            </a:r>
            <a:r>
              <a:rPr lang="zh-TW" altLang="en-US" sz="2800" b="1" dirty="0"/>
              <a:t>老勉勵某位大三學生：「微軟總裁比爾蓋茲像你這年紀時，就已寫了</a:t>
            </a:r>
            <a:r>
              <a:rPr lang="zh-TW" altLang="en-US" sz="2800" b="1" dirty="0" smtClean="0"/>
              <a:t>一篇</a:t>
            </a:r>
            <a:r>
              <a:rPr lang="zh-TW" altLang="en-US" sz="2800" b="1" dirty="0"/>
              <a:t>好論文！」</a:t>
            </a:r>
          </a:p>
          <a:p>
            <a:pPr algn="just" hangingPunct="0"/>
            <a:r>
              <a:rPr lang="zh-TW" altLang="en-US" sz="2800" b="1" dirty="0"/>
              <a:t>該學生投桃報李：「微軟總裁比爾蓋茲像您這</a:t>
            </a:r>
            <a:r>
              <a:rPr lang="zh-TW" altLang="en-US" sz="2800" b="1" dirty="0" smtClean="0"/>
              <a:t>年紀，</a:t>
            </a:r>
            <a:r>
              <a:rPr lang="zh-TW" altLang="en-US" sz="2800" b="1" dirty="0"/>
              <a:t>已是世界上最</a:t>
            </a:r>
            <a:r>
              <a:rPr lang="zh-TW" altLang="en-US" sz="2800" b="1" dirty="0" smtClean="0"/>
              <a:t>有錢的</a:t>
            </a:r>
            <a:r>
              <a:rPr lang="zh-TW" altLang="en-US" sz="2800" b="1" dirty="0"/>
              <a:t>人了！！</a:t>
            </a:r>
            <a:r>
              <a:rPr lang="zh-TW" altLang="en-US" sz="3600" b="1" dirty="0"/>
              <a:t>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作法</a:t>
            </a:r>
            <a:r>
              <a:rPr lang="en-US" altLang="zh-TW" dirty="0"/>
              <a:t>2</a:t>
            </a:r>
            <a:r>
              <a:rPr lang="zh-TW" altLang="en-US" dirty="0"/>
              <a:t>－兩兩比較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745" y="4246096"/>
            <a:ext cx="4087404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兩兩比較，將比較大的數再用同樣作法兩兩比較，直到最後勝出的數即為最大。如下圖所示，第一輪勝出的數為</a:t>
            </a:r>
            <a:r>
              <a:rPr lang="en-US" altLang="zh-TW" dirty="0" smtClean="0"/>
              <a:t>77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</a:t>
            </a:r>
            <a:r>
              <a:rPr lang="zh-TW" altLang="en-US" dirty="0" smtClean="0"/>
              <a:t>及</a:t>
            </a:r>
            <a:r>
              <a:rPr lang="en-US" altLang="zh-TW" dirty="0" smtClean="0"/>
              <a:t>52</a:t>
            </a:r>
            <a:r>
              <a:rPr lang="zh-TW" altLang="en-US" dirty="0" smtClean="0"/>
              <a:t>；第二輪勝出的數為</a:t>
            </a:r>
            <a:r>
              <a:rPr lang="en-US" altLang="zh-TW" dirty="0" smtClean="0"/>
              <a:t>85</a:t>
            </a:r>
            <a:r>
              <a:rPr lang="zh-TW" altLang="en-US" dirty="0" smtClean="0"/>
              <a:t>及</a:t>
            </a:r>
            <a:r>
              <a:rPr lang="en-US" altLang="zh-TW" dirty="0" smtClean="0"/>
              <a:t>52</a:t>
            </a:r>
            <a:r>
              <a:rPr lang="zh-TW" altLang="en-US" dirty="0" smtClean="0"/>
              <a:t>；第三輪勝出的數為</a:t>
            </a:r>
            <a:r>
              <a:rPr lang="en-US" altLang="zh-TW" dirty="0" smtClean="0"/>
              <a:t>85</a:t>
            </a:r>
            <a:r>
              <a:rPr lang="zh-TW" altLang="en-US" dirty="0" smtClean="0"/>
              <a:t>，此數即為最大數。</a:t>
            </a:r>
            <a:endParaRPr lang="en-US" altLang="zh-TW" dirty="0" smtClean="0"/>
          </a:p>
        </p:txBody>
      </p:sp>
      <p:sp>
        <p:nvSpPr>
          <p:cNvPr id="7" name="向左箭號 6"/>
          <p:cNvSpPr/>
          <p:nvPr/>
        </p:nvSpPr>
        <p:spPr>
          <a:xfrm>
            <a:off x="6368363" y="4908012"/>
            <a:ext cx="2437180" cy="733663"/>
          </a:xfrm>
          <a:prstGeom prst="lef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兩兩比較找出最大數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11-2 </a:t>
            </a:r>
            <a:r>
              <a:rPr lang="zh-TW" altLang="en-US" dirty="0"/>
              <a:t>排序</a:t>
            </a:r>
          </a:p>
        </p:txBody>
      </p:sp>
      <p:grpSp>
        <p:nvGrpSpPr>
          <p:cNvPr id="4" name="群組 3"/>
          <p:cNvGrpSpPr/>
          <p:nvPr/>
        </p:nvGrpSpPr>
        <p:grpSpPr>
          <a:xfrm rot="290544">
            <a:off x="3770096" y="2812701"/>
            <a:ext cx="4836099" cy="3396792"/>
            <a:chOff x="4076945" y="1178750"/>
            <a:chExt cx="4860540" cy="38758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t="57774" b="-1085"/>
            <a:stretch/>
          </p:blipFill>
          <p:spPr bwMode="auto">
            <a:xfrm>
              <a:off x="4076945" y="1313765"/>
              <a:ext cx="4860540" cy="3740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4887035" y="1178750"/>
              <a:ext cx="1530170" cy="45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選擇排序法（</a:t>
            </a:r>
            <a:r>
              <a:rPr lang="en-US" altLang="zh-TW" dirty="0" smtClean="0"/>
              <a:t>selection sort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插入排序法（</a:t>
            </a:r>
            <a:r>
              <a:rPr lang="en-US" altLang="zh-TW" dirty="0" smtClean="0"/>
              <a:t>insertion sort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泡沫排序法（</a:t>
            </a:r>
            <a:r>
              <a:rPr lang="en-US" altLang="zh-TW" dirty="0" smtClean="0"/>
              <a:t>bubble sort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快速排序法（</a:t>
            </a:r>
            <a:r>
              <a:rPr lang="en-US" altLang="zh-TW" dirty="0" smtClean="0"/>
              <a:t>quick sort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9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選擇排序法</a:t>
            </a:r>
            <a:r>
              <a:rPr lang="en-US" altLang="zh-TW" dirty="0"/>
              <a:t>(selection sort)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2293079"/>
            <a:ext cx="58674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647682" y="4832220"/>
            <a:ext cx="575963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選擇排序法將未排序數列的最小數移到序列前端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2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選擇排序法</a:t>
            </a:r>
            <a:r>
              <a:rPr lang="en-US" altLang="zh-TW" smtClean="0"/>
              <a:t>(selection sort)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摘要步驟如下：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107585791"/>
              </p:ext>
            </p:extLst>
          </p:nvPr>
        </p:nvGraphicFramePr>
        <p:xfrm>
          <a:off x="1106615" y="2877352"/>
          <a:ext cx="7380820" cy="311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0080"/>
          <a:stretch/>
        </p:blipFill>
        <p:spPr bwMode="auto">
          <a:xfrm>
            <a:off x="4076945" y="953724"/>
            <a:ext cx="4860540" cy="517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邊形 3"/>
          <p:cNvSpPr/>
          <p:nvPr/>
        </p:nvSpPr>
        <p:spPr>
          <a:xfrm>
            <a:off x="161510" y="1313765"/>
            <a:ext cx="3668102" cy="338554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開始，全部數列都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未排序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數列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61510" y="2393885"/>
            <a:ext cx="3668102" cy="1077218"/>
          </a:xfrm>
          <a:prstGeom prst="homePlate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最小，所以它和第一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 置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，造成已排序數列中有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，而未排序數列中有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五邊形 5"/>
          <p:cNvSpPr/>
          <p:nvPr/>
        </p:nvSpPr>
        <p:spPr>
          <a:xfrm>
            <a:off x="169951" y="3674060"/>
            <a:ext cx="3668102" cy="1077218"/>
          </a:xfrm>
          <a:prstGeom prst="homePlat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最小，所以它和第一個位置的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，造成已排序數列中有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，而未排序數列中有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161510" y="5054695"/>
            <a:ext cx="3668102" cy="1569660"/>
          </a:xfrm>
          <a:prstGeom prst="homePlate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最小，所以它和第一個 位置的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互換，注意在此時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換到未排序數列的最前面，它不比已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排序數列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的數小，也不比未排序數列的數大，因此它移到了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定位，可歸到已排序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數列。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253577" y="1538790"/>
            <a:ext cx="3668102" cy="1077218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，所以它和第一個位置的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互換，造成已排序數列中有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而未排序數列中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076945" y="1178750"/>
            <a:ext cx="4860540" cy="3875881"/>
            <a:chOff x="4076945" y="1178750"/>
            <a:chExt cx="4860540" cy="387588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57774" b="-1085"/>
            <a:stretch/>
          </p:blipFill>
          <p:spPr bwMode="auto">
            <a:xfrm>
              <a:off x="4076945" y="1313765"/>
              <a:ext cx="4860540" cy="3740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矩形 4"/>
            <p:cNvSpPr/>
            <p:nvPr/>
          </p:nvSpPr>
          <p:spPr>
            <a:xfrm>
              <a:off x="4887035" y="1178750"/>
              <a:ext cx="1530170" cy="45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五邊形 6"/>
          <p:cNvSpPr/>
          <p:nvPr/>
        </p:nvSpPr>
        <p:spPr>
          <a:xfrm>
            <a:off x="253577" y="2798930"/>
            <a:ext cx="3668102" cy="1077218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，所以它和第一個位置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88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互換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，造成已排序數列中有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而未排序數列中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五邊形 7"/>
          <p:cNvSpPr/>
          <p:nvPr/>
        </p:nvSpPr>
        <p:spPr>
          <a:xfrm>
            <a:off x="267410" y="4104365"/>
            <a:ext cx="3668102" cy="584775"/>
          </a:xfrm>
          <a:prstGeom prst="homePlate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得到最終的排序結果：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7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2166</Words>
  <Application>Microsoft Office PowerPoint</Application>
  <PresentationFormat>如螢幕大小 (4:3)</PresentationFormat>
  <Paragraphs>121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演算法</vt:lpstr>
      <vt:lpstr>11-1 最大數及最小數找法</vt:lpstr>
      <vt:lpstr>作法1－逐一比較法</vt:lpstr>
      <vt:lpstr>作法2－兩兩比較法</vt:lpstr>
      <vt:lpstr>11-2 排序</vt:lpstr>
      <vt:lpstr>選擇排序法(selection sort)</vt:lpstr>
      <vt:lpstr>選擇排序法(selection sort)</vt:lpstr>
      <vt:lpstr>PowerPoint 簡報</vt:lpstr>
      <vt:lpstr>PowerPoint 簡報</vt:lpstr>
      <vt:lpstr>插入排序法(insertion sort)</vt:lpstr>
      <vt:lpstr>插入排序法(insertion sort)</vt:lpstr>
      <vt:lpstr>PowerPoint 簡報</vt:lpstr>
      <vt:lpstr>PowerPoint 簡報</vt:lpstr>
      <vt:lpstr>泡沫排序法(bubble sort)</vt:lpstr>
      <vt:lpstr>泡沫排序法(bubble sort)</vt:lpstr>
      <vt:lpstr>PowerPoint 簡報</vt:lpstr>
      <vt:lpstr>PowerPoint 簡報</vt:lpstr>
      <vt:lpstr>PowerPoint 簡報</vt:lpstr>
      <vt:lpstr>PowerPoint 簡報</vt:lpstr>
      <vt:lpstr>11-3 二元搜尋法</vt:lpstr>
      <vt:lpstr>11-3 二元搜尋法</vt:lpstr>
      <vt:lpstr>11-3 二元搜尋法</vt:lpstr>
      <vt:lpstr>11-4 動態規劃技巧</vt:lpstr>
      <vt:lpstr>11-4 動態規劃技巧</vt:lpstr>
      <vt:lpstr>11-4 動態規劃技巧</vt:lpstr>
      <vt:lpstr>11-4 動態規劃技巧</vt:lpstr>
      <vt:lpstr>11-4 動態規劃技巧</vt:lpstr>
      <vt:lpstr>11-4 動態規劃技巧</vt:lpstr>
      <vt:lpstr>11-4 動態規劃技巧</vt:lpstr>
      <vt:lpstr>11-5 計算難題</vt:lpstr>
      <vt:lpstr>11-5 計算難題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131</cp:revision>
  <dcterms:created xsi:type="dcterms:W3CDTF">2015-04-21T01:58:17Z</dcterms:created>
  <dcterms:modified xsi:type="dcterms:W3CDTF">2020-03-11T11:41:33Z</dcterms:modified>
</cp:coreProperties>
</file>