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57" r:id="rId3"/>
    <p:sldId id="258" r:id="rId4"/>
    <p:sldId id="425" r:id="rId5"/>
    <p:sldId id="354" r:id="rId6"/>
    <p:sldId id="418" r:id="rId7"/>
    <p:sldId id="259" r:id="rId8"/>
    <p:sldId id="426" r:id="rId9"/>
    <p:sldId id="261" r:id="rId10"/>
    <p:sldId id="262" r:id="rId11"/>
    <p:sldId id="351" r:id="rId12"/>
    <p:sldId id="427" r:id="rId13"/>
    <p:sldId id="263" r:id="rId14"/>
    <p:sldId id="428" r:id="rId15"/>
    <p:sldId id="352" r:id="rId16"/>
    <p:sldId id="355" r:id="rId17"/>
    <p:sldId id="264" r:id="rId18"/>
    <p:sldId id="356" r:id="rId19"/>
    <p:sldId id="429" r:id="rId20"/>
    <p:sldId id="407" r:id="rId21"/>
    <p:sldId id="430" r:id="rId22"/>
    <p:sldId id="408" r:id="rId23"/>
    <p:sldId id="421" r:id="rId24"/>
    <p:sldId id="431" r:id="rId25"/>
    <p:sldId id="280" r:id="rId26"/>
    <p:sldId id="358" r:id="rId27"/>
    <p:sldId id="359" r:id="rId28"/>
    <p:sldId id="283" r:id="rId29"/>
    <p:sldId id="432" r:id="rId30"/>
    <p:sldId id="284" r:id="rId31"/>
    <p:sldId id="433" r:id="rId32"/>
    <p:sldId id="285" r:id="rId33"/>
    <p:sldId id="286" r:id="rId34"/>
    <p:sldId id="287" r:id="rId35"/>
    <p:sldId id="434" r:id="rId36"/>
    <p:sldId id="288" r:id="rId37"/>
    <p:sldId id="435" r:id="rId38"/>
    <p:sldId id="422" r:id="rId39"/>
    <p:sldId id="436" r:id="rId40"/>
    <p:sldId id="423" r:id="rId41"/>
    <p:sldId id="437" r:id="rId42"/>
    <p:sldId id="291" r:id="rId43"/>
    <p:sldId id="292" r:id="rId44"/>
    <p:sldId id="293" r:id="rId45"/>
    <p:sldId id="360" r:id="rId46"/>
    <p:sldId id="414" r:id="rId47"/>
    <p:sldId id="294" r:id="rId48"/>
    <p:sldId id="438" r:id="rId49"/>
    <p:sldId id="295" r:id="rId50"/>
    <p:sldId id="350" r:id="rId51"/>
    <p:sldId id="361" r:id="rId52"/>
    <p:sldId id="297" r:id="rId53"/>
    <p:sldId id="439" r:id="rId54"/>
    <p:sldId id="300" r:id="rId55"/>
    <p:sldId id="415" r:id="rId56"/>
    <p:sldId id="301" r:id="rId57"/>
    <p:sldId id="302" r:id="rId58"/>
    <p:sldId id="419" r:id="rId59"/>
    <p:sldId id="440" r:id="rId60"/>
    <p:sldId id="391" r:id="rId61"/>
    <p:sldId id="392" r:id="rId62"/>
    <p:sldId id="394" r:id="rId63"/>
    <p:sldId id="337" r:id="rId64"/>
    <p:sldId id="395" r:id="rId65"/>
    <p:sldId id="396" r:id="rId66"/>
    <p:sldId id="424" r:id="rId67"/>
    <p:sldId id="397" r:id="rId68"/>
    <p:sldId id="398" r:id="rId69"/>
    <p:sldId id="420" r:id="rId70"/>
    <p:sldId id="441" r:id="rId71"/>
    <p:sldId id="399" r:id="rId72"/>
    <p:sldId id="400" r:id="rId73"/>
    <p:sldId id="401" r:id="rId74"/>
    <p:sldId id="402" r:id="rId75"/>
    <p:sldId id="403" r:id="rId76"/>
    <p:sldId id="404" r:id="rId77"/>
    <p:sldId id="405" r:id="rId78"/>
    <p:sldId id="406" r:id="rId79"/>
    <p:sldId id="417" r:id="rId80"/>
    <p:sldId id="443" r:id="rId81"/>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FCC66"/>
    <a:srgbClr val="9BBB59"/>
    <a:srgbClr val="F2F2F2"/>
    <a:srgbClr val="99B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59" autoAdjust="0"/>
    <p:restoredTop sz="94660"/>
  </p:normalViewPr>
  <p:slideViewPr>
    <p:cSldViewPr snapToObjects="1">
      <p:cViewPr>
        <p:scale>
          <a:sx n="120" d="100"/>
          <a:sy n="120" d="100"/>
        </p:scale>
        <p:origin x="-978" y="-196"/>
      </p:cViewPr>
      <p:guideLst>
        <p:guide orient="horz" pos="1620"/>
        <p:guide pos="2880"/>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BB9209-A235-4320-A522-19458C894FB3}"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TW" altLang="en-US"/>
        </a:p>
      </dgm:t>
    </dgm:pt>
    <dgm:pt modelId="{FEAD7DE3-967D-40B9-BD9A-47D14448D8A0}">
      <dgm:prSet/>
      <dgm:spPr/>
      <dgm:t>
        <a:bodyPr/>
        <a:lstStyle/>
        <a:p>
          <a:pPr rtl="0"/>
          <a:r>
            <a:rPr lang="zh-TW" b="1" dirty="0" smtClean="0">
              <a:latin typeface="微軟正黑體" pitchFamily="34" charset="-120"/>
              <a:ea typeface="微軟正黑體" pitchFamily="34" charset="-120"/>
            </a:rPr>
            <a:t>雲端運算常見服務 </a:t>
          </a:r>
          <a:endParaRPr lang="zh-TW" dirty="0">
            <a:latin typeface="微軟正黑體" pitchFamily="34" charset="-120"/>
            <a:ea typeface="微軟正黑體" pitchFamily="34" charset="-120"/>
          </a:endParaRPr>
        </a:p>
      </dgm:t>
    </dgm:pt>
    <dgm:pt modelId="{374A739E-40CC-4566-8B7F-DD56259A9430}" type="parTrans" cxnId="{133BF202-76B5-43F7-93EB-2B4BEE6C362E}">
      <dgm:prSet/>
      <dgm:spPr/>
      <dgm:t>
        <a:bodyPr/>
        <a:lstStyle/>
        <a:p>
          <a:endParaRPr lang="zh-TW" altLang="en-US"/>
        </a:p>
      </dgm:t>
    </dgm:pt>
    <dgm:pt modelId="{CDD14AB2-ED2A-48B9-BF12-E17E9E139690}" type="sibTrans" cxnId="{133BF202-76B5-43F7-93EB-2B4BEE6C362E}">
      <dgm:prSet/>
      <dgm:spPr/>
      <dgm:t>
        <a:bodyPr/>
        <a:lstStyle/>
        <a:p>
          <a:endParaRPr lang="zh-TW" altLang="en-US"/>
        </a:p>
      </dgm:t>
    </dgm:pt>
    <dgm:pt modelId="{F358966D-31D4-4F72-BEC6-C4A56EB50EE5}">
      <dgm:prSet/>
      <dgm:spPr/>
      <dgm:t>
        <a:bodyPr/>
        <a:lstStyle/>
        <a:p>
          <a:pPr rtl="0"/>
          <a:r>
            <a:rPr lang="en-US" b="1" dirty="0" smtClean="0">
              <a:solidFill>
                <a:srgbClr val="0070C0"/>
              </a:solidFill>
            </a:rPr>
            <a:t>IaaS </a:t>
          </a:r>
          <a:r>
            <a:rPr lang="en-US" altLang="zh-TW" b="1" dirty="0" smtClean="0"/>
            <a:t>(</a:t>
          </a:r>
          <a:r>
            <a:rPr lang="pt-BR" b="1" dirty="0" smtClean="0"/>
            <a:t>infrastructure as a service</a:t>
          </a:r>
          <a:r>
            <a:rPr lang="en-US" altLang="zh-TW" b="1" dirty="0" smtClean="0"/>
            <a:t>)</a:t>
          </a:r>
          <a:endParaRPr lang="zh-TW" dirty="0"/>
        </a:p>
      </dgm:t>
    </dgm:pt>
    <dgm:pt modelId="{4AE2727C-0C53-4C26-A7B4-43BE20110FC9}" type="parTrans" cxnId="{7AF85C4C-7EB7-4F36-AEE3-870560CA10F9}">
      <dgm:prSet/>
      <dgm:spPr/>
      <dgm:t>
        <a:bodyPr/>
        <a:lstStyle/>
        <a:p>
          <a:endParaRPr lang="zh-TW" altLang="en-US"/>
        </a:p>
      </dgm:t>
    </dgm:pt>
    <dgm:pt modelId="{638091D2-D7D9-4998-B9EE-DD07602A776E}" type="sibTrans" cxnId="{7AF85C4C-7EB7-4F36-AEE3-870560CA10F9}">
      <dgm:prSet/>
      <dgm:spPr/>
      <dgm:t>
        <a:bodyPr/>
        <a:lstStyle/>
        <a:p>
          <a:endParaRPr lang="zh-TW" altLang="en-US"/>
        </a:p>
      </dgm:t>
    </dgm:pt>
    <dgm:pt modelId="{65F2A941-FC9F-425C-A583-0C925EA15600}">
      <dgm:prSet/>
      <dgm:spPr/>
      <dgm:t>
        <a:bodyPr/>
        <a:lstStyle/>
        <a:p>
          <a:pPr rtl="0"/>
          <a:r>
            <a:rPr lang="pt-BR" b="1" dirty="0" smtClean="0">
              <a:solidFill>
                <a:srgbClr val="0070C0"/>
              </a:solidFill>
            </a:rPr>
            <a:t>PaaS </a:t>
          </a:r>
          <a:r>
            <a:rPr lang="en-US" altLang="zh-TW" b="1" dirty="0" smtClean="0"/>
            <a:t>(</a:t>
          </a:r>
          <a:r>
            <a:rPr lang="pt-BR" b="1" dirty="0" smtClean="0"/>
            <a:t>platform as a </a:t>
          </a:r>
          <a:r>
            <a:rPr lang="en-US" b="1" dirty="0" smtClean="0"/>
            <a:t>service</a:t>
          </a:r>
          <a:r>
            <a:rPr lang="en-US" altLang="zh-TW" b="1" dirty="0" smtClean="0"/>
            <a:t>)</a:t>
          </a:r>
          <a:endParaRPr lang="zh-TW" dirty="0"/>
        </a:p>
      </dgm:t>
    </dgm:pt>
    <dgm:pt modelId="{8FCF2D17-2B75-466F-A5DC-5E1119029BB3}" type="parTrans" cxnId="{7D8928EA-E223-437F-9091-4EABDEC02159}">
      <dgm:prSet/>
      <dgm:spPr/>
      <dgm:t>
        <a:bodyPr/>
        <a:lstStyle/>
        <a:p>
          <a:endParaRPr lang="zh-TW" altLang="en-US"/>
        </a:p>
      </dgm:t>
    </dgm:pt>
    <dgm:pt modelId="{17CD8933-F52C-49C3-93B0-F32CB58EF540}" type="sibTrans" cxnId="{7D8928EA-E223-437F-9091-4EABDEC02159}">
      <dgm:prSet/>
      <dgm:spPr/>
      <dgm:t>
        <a:bodyPr/>
        <a:lstStyle/>
        <a:p>
          <a:endParaRPr lang="zh-TW" altLang="en-US"/>
        </a:p>
      </dgm:t>
    </dgm:pt>
    <dgm:pt modelId="{4FBBC7CD-792C-44FD-9811-2A9D41FABDF0}">
      <dgm:prSet/>
      <dgm:spPr/>
      <dgm:t>
        <a:bodyPr/>
        <a:lstStyle/>
        <a:p>
          <a:pPr rtl="0"/>
          <a:r>
            <a:rPr lang="en-US" b="1" dirty="0" smtClean="0">
              <a:solidFill>
                <a:srgbClr val="0070C0"/>
              </a:solidFill>
            </a:rPr>
            <a:t>SaaS </a:t>
          </a:r>
          <a:r>
            <a:rPr lang="en-US" altLang="zh-TW" b="1" dirty="0" smtClean="0"/>
            <a:t>(</a:t>
          </a:r>
          <a:r>
            <a:rPr lang="en-US" b="1" dirty="0" smtClean="0"/>
            <a:t>software as a service</a:t>
          </a:r>
          <a:r>
            <a:rPr lang="en-US" altLang="zh-TW" b="1" dirty="0" smtClean="0"/>
            <a:t>)</a:t>
          </a:r>
          <a:endParaRPr lang="zh-TW" dirty="0"/>
        </a:p>
      </dgm:t>
    </dgm:pt>
    <dgm:pt modelId="{5A951837-E0C2-4DFB-BF8B-F5CD2F9E6A90}" type="parTrans" cxnId="{CAD73ACC-1ABC-410F-AEA0-89AB61D12168}">
      <dgm:prSet/>
      <dgm:spPr/>
      <dgm:t>
        <a:bodyPr/>
        <a:lstStyle/>
        <a:p>
          <a:endParaRPr lang="zh-TW" altLang="en-US"/>
        </a:p>
      </dgm:t>
    </dgm:pt>
    <dgm:pt modelId="{034BCA51-D940-47FC-8E34-A28A25197686}" type="sibTrans" cxnId="{CAD73ACC-1ABC-410F-AEA0-89AB61D12168}">
      <dgm:prSet/>
      <dgm:spPr/>
      <dgm:t>
        <a:bodyPr/>
        <a:lstStyle/>
        <a:p>
          <a:endParaRPr lang="zh-TW" altLang="en-US"/>
        </a:p>
      </dgm:t>
    </dgm:pt>
    <dgm:pt modelId="{0038C8FE-C1A4-4CBC-A2EE-AFC0F1657BB1}" type="pres">
      <dgm:prSet presAssocID="{B7BB9209-A235-4320-A522-19458C894FB3}" presName="linear" presStyleCnt="0">
        <dgm:presLayoutVars>
          <dgm:dir/>
          <dgm:animLvl val="lvl"/>
          <dgm:resizeHandles val="exact"/>
        </dgm:presLayoutVars>
      </dgm:prSet>
      <dgm:spPr/>
      <dgm:t>
        <a:bodyPr/>
        <a:lstStyle/>
        <a:p>
          <a:endParaRPr lang="zh-TW" altLang="en-US"/>
        </a:p>
      </dgm:t>
    </dgm:pt>
    <dgm:pt modelId="{6E2FE179-FBCE-4969-AFB2-1101DD237B2B}" type="pres">
      <dgm:prSet presAssocID="{FEAD7DE3-967D-40B9-BD9A-47D14448D8A0}" presName="parentLin" presStyleCnt="0"/>
      <dgm:spPr/>
    </dgm:pt>
    <dgm:pt modelId="{7F12347F-3D05-4FDC-914F-D697E1657CE8}" type="pres">
      <dgm:prSet presAssocID="{FEAD7DE3-967D-40B9-BD9A-47D14448D8A0}" presName="parentLeftMargin" presStyleLbl="node1" presStyleIdx="0" presStyleCnt="1"/>
      <dgm:spPr/>
      <dgm:t>
        <a:bodyPr/>
        <a:lstStyle/>
        <a:p>
          <a:endParaRPr lang="zh-TW" altLang="en-US"/>
        </a:p>
      </dgm:t>
    </dgm:pt>
    <dgm:pt modelId="{2E57EA9A-698A-46A8-834C-F79EEA08E17A}" type="pres">
      <dgm:prSet presAssocID="{FEAD7DE3-967D-40B9-BD9A-47D14448D8A0}" presName="parentText" presStyleLbl="node1" presStyleIdx="0" presStyleCnt="1">
        <dgm:presLayoutVars>
          <dgm:chMax val="0"/>
          <dgm:bulletEnabled val="1"/>
        </dgm:presLayoutVars>
      </dgm:prSet>
      <dgm:spPr/>
      <dgm:t>
        <a:bodyPr/>
        <a:lstStyle/>
        <a:p>
          <a:endParaRPr lang="zh-TW" altLang="en-US"/>
        </a:p>
      </dgm:t>
    </dgm:pt>
    <dgm:pt modelId="{89C24BAB-07D9-46E4-A89B-55B99C832235}" type="pres">
      <dgm:prSet presAssocID="{FEAD7DE3-967D-40B9-BD9A-47D14448D8A0}" presName="negativeSpace" presStyleCnt="0"/>
      <dgm:spPr/>
    </dgm:pt>
    <dgm:pt modelId="{4CFC7097-4C4B-4CF5-8CF6-1B0B44219BE7}" type="pres">
      <dgm:prSet presAssocID="{FEAD7DE3-967D-40B9-BD9A-47D14448D8A0}" presName="childText" presStyleLbl="conFgAcc1" presStyleIdx="0" presStyleCnt="1">
        <dgm:presLayoutVars>
          <dgm:bulletEnabled val="1"/>
        </dgm:presLayoutVars>
      </dgm:prSet>
      <dgm:spPr/>
      <dgm:t>
        <a:bodyPr/>
        <a:lstStyle/>
        <a:p>
          <a:endParaRPr lang="zh-TW" altLang="en-US"/>
        </a:p>
      </dgm:t>
    </dgm:pt>
  </dgm:ptLst>
  <dgm:cxnLst>
    <dgm:cxn modelId="{133BF202-76B5-43F7-93EB-2B4BEE6C362E}" srcId="{B7BB9209-A235-4320-A522-19458C894FB3}" destId="{FEAD7DE3-967D-40B9-BD9A-47D14448D8A0}" srcOrd="0" destOrd="0" parTransId="{374A739E-40CC-4566-8B7F-DD56259A9430}" sibTransId="{CDD14AB2-ED2A-48B9-BF12-E17E9E139690}"/>
    <dgm:cxn modelId="{9AAF5D9C-CD42-41D2-B676-2BA9169C1CC1}" type="presOf" srcId="{4FBBC7CD-792C-44FD-9811-2A9D41FABDF0}" destId="{4CFC7097-4C4B-4CF5-8CF6-1B0B44219BE7}" srcOrd="0" destOrd="2" presId="urn:microsoft.com/office/officeart/2005/8/layout/list1"/>
    <dgm:cxn modelId="{D7D7F5E9-4950-4973-94E8-F7B628A05804}" type="presOf" srcId="{FEAD7DE3-967D-40B9-BD9A-47D14448D8A0}" destId="{2E57EA9A-698A-46A8-834C-F79EEA08E17A}" srcOrd="1" destOrd="0" presId="urn:microsoft.com/office/officeart/2005/8/layout/list1"/>
    <dgm:cxn modelId="{7D8928EA-E223-437F-9091-4EABDEC02159}" srcId="{FEAD7DE3-967D-40B9-BD9A-47D14448D8A0}" destId="{65F2A941-FC9F-425C-A583-0C925EA15600}" srcOrd="1" destOrd="0" parTransId="{8FCF2D17-2B75-466F-A5DC-5E1119029BB3}" sibTransId="{17CD8933-F52C-49C3-93B0-F32CB58EF540}"/>
    <dgm:cxn modelId="{3B12B85B-69AB-4B26-836C-F3EDC60AA208}" type="presOf" srcId="{FEAD7DE3-967D-40B9-BD9A-47D14448D8A0}" destId="{7F12347F-3D05-4FDC-914F-D697E1657CE8}" srcOrd="0" destOrd="0" presId="urn:microsoft.com/office/officeart/2005/8/layout/list1"/>
    <dgm:cxn modelId="{CAD73ACC-1ABC-410F-AEA0-89AB61D12168}" srcId="{FEAD7DE3-967D-40B9-BD9A-47D14448D8A0}" destId="{4FBBC7CD-792C-44FD-9811-2A9D41FABDF0}" srcOrd="2" destOrd="0" parTransId="{5A951837-E0C2-4DFB-BF8B-F5CD2F9E6A90}" sibTransId="{034BCA51-D940-47FC-8E34-A28A25197686}"/>
    <dgm:cxn modelId="{7AF85C4C-7EB7-4F36-AEE3-870560CA10F9}" srcId="{FEAD7DE3-967D-40B9-BD9A-47D14448D8A0}" destId="{F358966D-31D4-4F72-BEC6-C4A56EB50EE5}" srcOrd="0" destOrd="0" parTransId="{4AE2727C-0C53-4C26-A7B4-43BE20110FC9}" sibTransId="{638091D2-D7D9-4998-B9EE-DD07602A776E}"/>
    <dgm:cxn modelId="{5A2DF1A1-2FB7-42F0-9B5E-BA838D5C1689}" type="presOf" srcId="{B7BB9209-A235-4320-A522-19458C894FB3}" destId="{0038C8FE-C1A4-4CBC-A2EE-AFC0F1657BB1}" srcOrd="0" destOrd="0" presId="urn:microsoft.com/office/officeart/2005/8/layout/list1"/>
    <dgm:cxn modelId="{397F95FF-55D0-4101-B36B-7F7ED5735369}" type="presOf" srcId="{F358966D-31D4-4F72-BEC6-C4A56EB50EE5}" destId="{4CFC7097-4C4B-4CF5-8CF6-1B0B44219BE7}" srcOrd="0" destOrd="0" presId="urn:microsoft.com/office/officeart/2005/8/layout/list1"/>
    <dgm:cxn modelId="{4CAF4D8E-11E2-4DB8-BA88-06B8AB3A5243}" type="presOf" srcId="{65F2A941-FC9F-425C-A583-0C925EA15600}" destId="{4CFC7097-4C4B-4CF5-8CF6-1B0B44219BE7}" srcOrd="0" destOrd="1" presId="urn:microsoft.com/office/officeart/2005/8/layout/list1"/>
    <dgm:cxn modelId="{57CA57C4-AC3E-44AD-BAA6-E1E5C31AE6D3}" type="presParOf" srcId="{0038C8FE-C1A4-4CBC-A2EE-AFC0F1657BB1}" destId="{6E2FE179-FBCE-4969-AFB2-1101DD237B2B}" srcOrd="0" destOrd="0" presId="urn:microsoft.com/office/officeart/2005/8/layout/list1"/>
    <dgm:cxn modelId="{A028BB73-8385-45B8-834C-BE22FF7E68F7}" type="presParOf" srcId="{6E2FE179-FBCE-4969-AFB2-1101DD237B2B}" destId="{7F12347F-3D05-4FDC-914F-D697E1657CE8}" srcOrd="0" destOrd="0" presId="urn:microsoft.com/office/officeart/2005/8/layout/list1"/>
    <dgm:cxn modelId="{AFDEAE68-4691-4B5E-93B7-F0B32E8DCE23}" type="presParOf" srcId="{6E2FE179-FBCE-4969-AFB2-1101DD237B2B}" destId="{2E57EA9A-698A-46A8-834C-F79EEA08E17A}" srcOrd="1" destOrd="0" presId="urn:microsoft.com/office/officeart/2005/8/layout/list1"/>
    <dgm:cxn modelId="{38D0369C-64C2-42E1-B892-331F9BC7E6FC}" type="presParOf" srcId="{0038C8FE-C1A4-4CBC-A2EE-AFC0F1657BB1}" destId="{89C24BAB-07D9-46E4-A89B-55B99C832235}" srcOrd="1" destOrd="0" presId="urn:microsoft.com/office/officeart/2005/8/layout/list1"/>
    <dgm:cxn modelId="{13E67F66-45D0-4035-A168-0BB0A0B0EEAF}" type="presParOf" srcId="{0038C8FE-C1A4-4CBC-A2EE-AFC0F1657BB1}" destId="{4CFC7097-4C4B-4CF5-8CF6-1B0B44219BE7}"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62A84D-9FC4-4B8B-9E61-B0443147CB1D}"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zh-TW" altLang="en-US"/>
        </a:p>
      </dgm:t>
    </dgm:pt>
    <dgm:pt modelId="{6A3419A1-DBC3-411B-A40A-8BDEE1AD4D87}">
      <dgm:prSet custT="1"/>
      <dgm:spPr/>
      <dgm:t>
        <a:bodyPr/>
        <a:lstStyle/>
        <a:p>
          <a:pPr rtl="0"/>
          <a:r>
            <a:rPr lang="zh-TW" altLang="en-US" sz="2400" b="1" dirty="0" smtClean="0">
              <a:latin typeface="微軟正黑體" panose="020B0604030504040204" pitchFamily="34" charset="-120"/>
              <a:ea typeface="微軟正黑體" panose="020B0604030504040204" pitchFamily="34" charset="-120"/>
            </a:rPr>
            <a:t>其他雲端相關技術</a:t>
          </a:r>
          <a:endParaRPr lang="zh-TW" altLang="en-US" sz="2400" dirty="0">
            <a:latin typeface="微軟正黑體" panose="020B0604030504040204" pitchFamily="34" charset="-120"/>
            <a:ea typeface="微軟正黑體" panose="020B0604030504040204" pitchFamily="34" charset="-120"/>
          </a:endParaRPr>
        </a:p>
      </dgm:t>
    </dgm:pt>
    <dgm:pt modelId="{E9BC6136-62DE-4059-86CC-785FB0C6883D}" type="parTrans" cxnId="{3F1692F1-E2DE-4F8A-89EE-EB3E355228B0}">
      <dgm:prSet/>
      <dgm:spPr/>
      <dgm:t>
        <a:bodyPr/>
        <a:lstStyle/>
        <a:p>
          <a:endParaRPr lang="zh-TW" altLang="en-US"/>
        </a:p>
      </dgm:t>
    </dgm:pt>
    <dgm:pt modelId="{9EACB7CE-7DA3-40F1-9E19-E3FAB90E6519}" type="sibTrans" cxnId="{3F1692F1-E2DE-4F8A-89EE-EB3E355228B0}">
      <dgm:prSet/>
      <dgm:spPr/>
      <dgm:t>
        <a:bodyPr/>
        <a:lstStyle/>
        <a:p>
          <a:endParaRPr lang="zh-TW" altLang="en-US"/>
        </a:p>
      </dgm:t>
    </dgm:pt>
    <dgm:pt modelId="{0A40A57D-08F6-4389-B2D2-3BE4A484D232}">
      <dgm:prSet/>
      <dgm:spPr/>
      <dgm:t>
        <a:bodyPr/>
        <a:lstStyle/>
        <a:p>
          <a:pPr rtl="0"/>
          <a:r>
            <a:rPr lang="zh-TW" b="1" dirty="0" smtClean="0">
              <a:latin typeface="微軟正黑體" panose="020B0604030504040204" pitchFamily="34" charset="-120"/>
              <a:ea typeface="微軟正黑體" panose="020B0604030504040204" pitchFamily="34" charset="-120"/>
            </a:rPr>
            <a:t>分散式運算</a:t>
          </a:r>
          <a:r>
            <a:rPr lang="en-US" altLang="zh-TW" b="1" dirty="0" smtClean="0">
              <a:latin typeface="微軟正黑體" panose="020B0604030504040204" pitchFamily="34" charset="-120"/>
              <a:ea typeface="微軟正黑體" panose="020B0604030504040204" pitchFamily="34" charset="-120"/>
            </a:rPr>
            <a:t>(</a:t>
          </a:r>
          <a:r>
            <a:rPr lang="zh-TW" b="1" dirty="0" smtClean="0">
              <a:latin typeface="微軟正黑體" panose="020B0604030504040204" pitchFamily="34" charset="-120"/>
              <a:ea typeface="微軟正黑體" panose="020B0604030504040204" pitchFamily="34" charset="-120"/>
            </a:rPr>
            <a:t>如</a:t>
          </a:r>
          <a:r>
            <a:rPr lang="en-US" b="1" dirty="0" smtClean="0">
              <a:latin typeface="微軟正黑體" panose="020B0604030504040204" pitchFamily="34" charset="-120"/>
              <a:ea typeface="微軟正黑體" panose="020B0604030504040204" pitchFamily="34" charset="-120"/>
            </a:rPr>
            <a:t>Hadoop</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a:t>
          </a:r>
          <a:endParaRPr lang="zh-TW" dirty="0">
            <a:latin typeface="微軟正黑體" panose="020B0604030504040204" pitchFamily="34" charset="-120"/>
            <a:ea typeface="微軟正黑體" panose="020B0604030504040204" pitchFamily="34" charset="-120"/>
          </a:endParaRPr>
        </a:p>
      </dgm:t>
    </dgm:pt>
    <dgm:pt modelId="{344FE74B-7AA0-4146-A0C9-2736855E1257}" type="parTrans" cxnId="{26D9EACC-63FE-415B-B323-751F9AD50E29}">
      <dgm:prSet/>
      <dgm:spPr/>
      <dgm:t>
        <a:bodyPr/>
        <a:lstStyle/>
        <a:p>
          <a:endParaRPr lang="zh-TW" altLang="en-US"/>
        </a:p>
      </dgm:t>
    </dgm:pt>
    <dgm:pt modelId="{797675B6-89E5-419A-8C42-E9F50086EBB7}" type="sibTrans" cxnId="{26D9EACC-63FE-415B-B323-751F9AD50E29}">
      <dgm:prSet/>
      <dgm:spPr/>
      <dgm:t>
        <a:bodyPr/>
        <a:lstStyle/>
        <a:p>
          <a:endParaRPr lang="zh-TW" altLang="en-US"/>
        </a:p>
      </dgm:t>
    </dgm:pt>
    <dgm:pt modelId="{BE506F1A-FDD6-44B3-BEF0-A99D839EAE3C}">
      <dgm:prSet/>
      <dgm:spPr/>
      <dgm:t>
        <a:bodyPr/>
        <a:lstStyle/>
        <a:p>
          <a:pPr rtl="0"/>
          <a:r>
            <a:rPr lang="zh-TW" b="1" dirty="0" smtClean="0">
              <a:latin typeface="微軟正黑體" panose="020B0604030504040204" pitchFamily="34" charset="-120"/>
              <a:ea typeface="微軟正黑體" panose="020B0604030504040204" pitchFamily="34" charset="-120"/>
            </a:rPr>
            <a:t>分散式檔案系統</a:t>
          </a:r>
          <a:r>
            <a:rPr lang="en-US" altLang="zh-TW" b="1" dirty="0" smtClean="0">
              <a:latin typeface="微軟正黑體" panose="020B0604030504040204" pitchFamily="34" charset="-120"/>
              <a:ea typeface="微軟正黑體" panose="020B0604030504040204" pitchFamily="34" charset="-120"/>
            </a:rPr>
            <a:t>(</a:t>
          </a:r>
          <a:r>
            <a:rPr lang="zh-TW" b="1" dirty="0" smtClean="0">
              <a:latin typeface="微軟正黑體" panose="020B0604030504040204" pitchFamily="34" charset="-120"/>
              <a:ea typeface="微軟正黑體" panose="020B0604030504040204" pitchFamily="34" charset="-120"/>
            </a:rPr>
            <a:t>如</a:t>
          </a:r>
          <a:r>
            <a:rPr lang="en-US" b="1" dirty="0" smtClean="0">
              <a:latin typeface="微軟正黑體" panose="020B0604030504040204" pitchFamily="34" charset="-120"/>
              <a:ea typeface="微軟正黑體" panose="020B0604030504040204" pitchFamily="34" charset="-120"/>
            </a:rPr>
            <a:t>GFS</a:t>
          </a:r>
          <a:r>
            <a:rPr lang="zh-TW" b="1" dirty="0" smtClean="0">
              <a:latin typeface="微軟正黑體" panose="020B0604030504040204" pitchFamily="34" charset="-120"/>
              <a:ea typeface="微軟正黑體" panose="020B0604030504040204" pitchFamily="34" charset="-120"/>
            </a:rPr>
            <a:t>、</a:t>
          </a:r>
          <a:r>
            <a:rPr lang="en-US" b="1" dirty="0" smtClean="0">
              <a:latin typeface="微軟正黑體" panose="020B0604030504040204" pitchFamily="34" charset="-120"/>
              <a:ea typeface="微軟正黑體" panose="020B0604030504040204" pitchFamily="34" charset="-120"/>
            </a:rPr>
            <a:t>HDFS</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a:t>
          </a:r>
          <a:endParaRPr lang="zh-TW" dirty="0">
            <a:latin typeface="微軟正黑體" panose="020B0604030504040204" pitchFamily="34" charset="-120"/>
            <a:ea typeface="微軟正黑體" panose="020B0604030504040204" pitchFamily="34" charset="-120"/>
          </a:endParaRPr>
        </a:p>
      </dgm:t>
    </dgm:pt>
    <dgm:pt modelId="{C087C603-5AA5-4CAC-B850-B7C8065269E1}" type="parTrans" cxnId="{81CAA524-B4CB-4ADD-A2D2-E0C531161EE5}">
      <dgm:prSet/>
      <dgm:spPr/>
      <dgm:t>
        <a:bodyPr/>
        <a:lstStyle/>
        <a:p>
          <a:endParaRPr lang="zh-TW" altLang="en-US"/>
        </a:p>
      </dgm:t>
    </dgm:pt>
    <dgm:pt modelId="{3E0D1FF0-3B23-4879-97F6-AB47640990D2}" type="sibTrans" cxnId="{81CAA524-B4CB-4ADD-A2D2-E0C531161EE5}">
      <dgm:prSet/>
      <dgm:spPr/>
      <dgm:t>
        <a:bodyPr/>
        <a:lstStyle/>
        <a:p>
          <a:endParaRPr lang="zh-TW" altLang="en-US"/>
        </a:p>
      </dgm:t>
    </dgm:pt>
    <dgm:pt modelId="{EAC29B7A-3416-4639-9234-E34E727A36ED}">
      <dgm:prSet/>
      <dgm:spPr/>
      <dgm:t>
        <a:bodyPr/>
        <a:lstStyle/>
        <a:p>
          <a:pPr rtl="0"/>
          <a:r>
            <a:rPr lang="zh-TW" b="1" dirty="0" smtClean="0">
              <a:latin typeface="微軟正黑體" panose="020B0604030504040204" pitchFamily="34" charset="-120"/>
              <a:ea typeface="微軟正黑體" panose="020B0604030504040204" pitchFamily="34" charset="-120"/>
            </a:rPr>
            <a:t>分散式儲存</a:t>
          </a:r>
          <a:r>
            <a:rPr lang="en-US" altLang="zh-TW" b="1" dirty="0" smtClean="0">
              <a:latin typeface="微軟正黑體" panose="020B0604030504040204" pitchFamily="34" charset="-120"/>
              <a:ea typeface="微軟正黑體" panose="020B0604030504040204" pitchFamily="34" charset="-120"/>
            </a:rPr>
            <a:t>(</a:t>
          </a:r>
          <a:r>
            <a:rPr lang="zh-TW" b="1" dirty="0" smtClean="0">
              <a:latin typeface="微軟正黑體" panose="020B0604030504040204" pitchFamily="34" charset="-120"/>
              <a:ea typeface="微軟正黑體" panose="020B0604030504040204" pitchFamily="34" charset="-120"/>
            </a:rPr>
            <a:t>如</a:t>
          </a:r>
          <a:r>
            <a:rPr lang="en-US" b="1" dirty="0" smtClean="0">
              <a:latin typeface="微軟正黑體" panose="020B0604030504040204" pitchFamily="34" charset="-120"/>
              <a:ea typeface="微軟正黑體" panose="020B0604030504040204" pitchFamily="34" charset="-120"/>
            </a:rPr>
            <a:t>Cassandra</a:t>
          </a:r>
          <a:r>
            <a:rPr lang="zh-TW" b="1" dirty="0" smtClean="0">
              <a:latin typeface="微軟正黑體" panose="020B0604030504040204" pitchFamily="34" charset="-120"/>
              <a:ea typeface="微軟正黑體" panose="020B0604030504040204" pitchFamily="34" charset="-120"/>
            </a:rPr>
            <a:t>、</a:t>
          </a:r>
          <a:r>
            <a:rPr lang="en-US" b="1" dirty="0" err="1" smtClean="0">
              <a:latin typeface="微軟正黑體" panose="020B0604030504040204" pitchFamily="34" charset="-120"/>
              <a:ea typeface="微軟正黑體" panose="020B0604030504040204" pitchFamily="34" charset="-120"/>
            </a:rPr>
            <a:t>HBase</a:t>
          </a:r>
          <a:r>
            <a:rPr lang="zh-TW" b="1" dirty="0" smtClean="0">
              <a:latin typeface="微軟正黑體" panose="020B0604030504040204" pitchFamily="34" charset="-120"/>
              <a:ea typeface="微軟正黑體" panose="020B0604030504040204" pitchFamily="34" charset="-120"/>
            </a:rPr>
            <a:t>、</a:t>
          </a:r>
          <a:r>
            <a:rPr lang="en-US" b="1" dirty="0" err="1" smtClean="0">
              <a:latin typeface="微軟正黑體" panose="020B0604030504040204" pitchFamily="34" charset="-120"/>
              <a:ea typeface="微軟正黑體" panose="020B0604030504040204" pitchFamily="34" charset="-120"/>
            </a:rPr>
            <a:t>HyperTable</a:t>
          </a:r>
          <a:r>
            <a:rPr lang="zh-TW" b="1" dirty="0" smtClean="0">
              <a:latin typeface="微軟正黑體" panose="020B0604030504040204" pitchFamily="34" charset="-120"/>
              <a:ea typeface="微軟正黑體" panose="020B0604030504040204" pitchFamily="34" charset="-120"/>
            </a:rPr>
            <a:t>、</a:t>
          </a:r>
          <a:r>
            <a:rPr lang="en-US" b="1" dirty="0" smtClean="0">
              <a:latin typeface="微軟正黑體" panose="020B0604030504040204" pitchFamily="34" charset="-120"/>
              <a:ea typeface="微軟正黑體" panose="020B0604030504040204" pitchFamily="34" charset="-120"/>
            </a:rPr>
            <a:t>MongoDB</a:t>
          </a:r>
          <a:r>
            <a:rPr lang="zh-TW" b="1" dirty="0" smtClean="0">
              <a:latin typeface="微軟正黑體" panose="020B0604030504040204" pitchFamily="34" charset="-120"/>
              <a:ea typeface="微軟正黑體" panose="020B0604030504040204" pitchFamily="34" charset="-120"/>
            </a:rPr>
            <a:t>、</a:t>
          </a:r>
          <a:r>
            <a:rPr lang="en-US" b="1" dirty="0" err="1" smtClean="0">
              <a:latin typeface="微軟正黑體" panose="020B0604030504040204" pitchFamily="34" charset="-120"/>
              <a:ea typeface="微軟正黑體" panose="020B0604030504040204" pitchFamily="34" charset="-120"/>
            </a:rPr>
            <a:t>memcached</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a:t>
          </a:r>
          <a:endParaRPr lang="zh-TW" dirty="0">
            <a:latin typeface="微軟正黑體" panose="020B0604030504040204" pitchFamily="34" charset="-120"/>
            <a:ea typeface="微軟正黑體" panose="020B0604030504040204" pitchFamily="34" charset="-120"/>
          </a:endParaRPr>
        </a:p>
      </dgm:t>
    </dgm:pt>
    <dgm:pt modelId="{8F92B6CD-745F-447A-95F4-D3F745182361}" type="parTrans" cxnId="{278CCBF9-435E-437B-B99B-53E650EE3F59}">
      <dgm:prSet/>
      <dgm:spPr/>
      <dgm:t>
        <a:bodyPr/>
        <a:lstStyle/>
        <a:p>
          <a:endParaRPr lang="zh-TW" altLang="en-US"/>
        </a:p>
      </dgm:t>
    </dgm:pt>
    <dgm:pt modelId="{68059E09-140C-4D51-BEC4-097F1029B861}" type="sibTrans" cxnId="{278CCBF9-435E-437B-B99B-53E650EE3F59}">
      <dgm:prSet/>
      <dgm:spPr/>
      <dgm:t>
        <a:bodyPr/>
        <a:lstStyle/>
        <a:p>
          <a:endParaRPr lang="zh-TW" altLang="en-US"/>
        </a:p>
      </dgm:t>
    </dgm:pt>
    <dgm:pt modelId="{E91ADEE3-28EA-47E4-9927-65AA5BA311E9}">
      <dgm:prSet/>
      <dgm:spPr/>
      <dgm:t>
        <a:bodyPr/>
        <a:lstStyle/>
        <a:p>
          <a:pPr rtl="0"/>
          <a:r>
            <a:rPr lang="zh-TW" b="1" dirty="0" smtClean="0">
              <a:latin typeface="微軟正黑體" panose="020B0604030504040204" pitchFamily="34" charset="-120"/>
              <a:ea typeface="微軟正黑體" panose="020B0604030504040204" pitchFamily="34" charset="-120"/>
            </a:rPr>
            <a:t>前端呈現內容的網頁技術</a:t>
          </a:r>
          <a:r>
            <a:rPr lang="en-US" altLang="zh-TW" b="1" dirty="0" smtClean="0">
              <a:latin typeface="微軟正黑體" panose="020B0604030504040204" pitchFamily="34" charset="-120"/>
              <a:ea typeface="微軟正黑體" panose="020B0604030504040204" pitchFamily="34" charset="-120"/>
            </a:rPr>
            <a:t>(</a:t>
          </a:r>
          <a:r>
            <a:rPr lang="zh-TW" b="1" dirty="0" smtClean="0">
              <a:latin typeface="微軟正黑體" panose="020B0604030504040204" pitchFamily="34" charset="-120"/>
              <a:ea typeface="微軟正黑體" panose="020B0604030504040204" pitchFamily="34" charset="-120"/>
            </a:rPr>
            <a:t>如</a:t>
          </a:r>
          <a:r>
            <a:rPr lang="en-US" b="1" dirty="0" err="1" smtClean="0">
              <a:latin typeface="微軟正黑體" panose="020B0604030504040204" pitchFamily="34" charset="-120"/>
              <a:ea typeface="微軟正黑體" panose="020B0604030504040204" pitchFamily="34" charset="-120"/>
            </a:rPr>
            <a:t>HTML5</a:t>
          </a:r>
          <a:r>
            <a:rPr lang="zh-TW" b="1" dirty="0" smtClean="0">
              <a:latin typeface="微軟正黑體" panose="020B0604030504040204" pitchFamily="34" charset="-120"/>
              <a:ea typeface="微軟正黑體" panose="020B0604030504040204" pitchFamily="34" charset="-120"/>
            </a:rPr>
            <a:t>、</a:t>
          </a:r>
          <a:r>
            <a:rPr lang="en-US" b="1" dirty="0" err="1" smtClean="0">
              <a:latin typeface="微軟正黑體" panose="020B0604030504040204" pitchFamily="34" charset="-120"/>
              <a:ea typeface="微軟正黑體" panose="020B0604030504040204" pitchFamily="34" charset="-120"/>
            </a:rPr>
            <a:t>CSS</a:t>
          </a:r>
          <a:r>
            <a:rPr lang="zh-TW" b="1" dirty="0" smtClean="0">
              <a:latin typeface="微軟正黑體" panose="020B0604030504040204" pitchFamily="34" charset="-120"/>
              <a:ea typeface="微軟正黑體" panose="020B0604030504040204" pitchFamily="34" charset="-120"/>
            </a:rPr>
            <a:t>、</a:t>
          </a:r>
          <a:r>
            <a:rPr lang="en-US" b="1" dirty="0" smtClean="0">
              <a:latin typeface="微軟正黑體" panose="020B0604030504040204" pitchFamily="34" charset="-120"/>
              <a:ea typeface="微軟正黑體" panose="020B0604030504040204" pitchFamily="34" charset="-120"/>
            </a:rPr>
            <a:t>Java Script</a:t>
          </a:r>
          <a:r>
            <a:rPr lang="en-US" altLang="zh-TW" b="1" dirty="0" smtClean="0">
              <a:latin typeface="微軟正黑體" panose="020B0604030504040204" pitchFamily="34" charset="-120"/>
              <a:ea typeface="微軟正黑體" panose="020B0604030504040204" pitchFamily="34" charset="-120"/>
            </a:rPr>
            <a:t>)</a:t>
          </a:r>
          <a:r>
            <a:rPr lang="zh-TW" altLang="en-US" b="1" dirty="0" smtClean="0">
              <a:latin typeface="微軟正黑體" panose="020B0604030504040204" pitchFamily="34" charset="-120"/>
              <a:ea typeface="微軟正黑體" panose="020B0604030504040204" pitchFamily="34" charset="-120"/>
            </a:rPr>
            <a:t>。</a:t>
          </a:r>
          <a:endParaRPr lang="zh-TW" dirty="0">
            <a:latin typeface="微軟正黑體" panose="020B0604030504040204" pitchFamily="34" charset="-120"/>
            <a:ea typeface="微軟正黑體" panose="020B0604030504040204" pitchFamily="34" charset="-120"/>
          </a:endParaRPr>
        </a:p>
      </dgm:t>
    </dgm:pt>
    <dgm:pt modelId="{E8A7F5E6-FBE1-4D94-9822-3C02206CBB55}" type="parTrans" cxnId="{78C671CF-B24B-4533-94A7-23302EFBE2C7}">
      <dgm:prSet/>
      <dgm:spPr/>
      <dgm:t>
        <a:bodyPr/>
        <a:lstStyle/>
        <a:p>
          <a:endParaRPr lang="zh-TW" altLang="en-US"/>
        </a:p>
      </dgm:t>
    </dgm:pt>
    <dgm:pt modelId="{BA8F19E2-C768-424A-B730-5EEBC5B48FED}" type="sibTrans" cxnId="{78C671CF-B24B-4533-94A7-23302EFBE2C7}">
      <dgm:prSet/>
      <dgm:spPr/>
      <dgm:t>
        <a:bodyPr/>
        <a:lstStyle/>
        <a:p>
          <a:endParaRPr lang="zh-TW" altLang="en-US"/>
        </a:p>
      </dgm:t>
    </dgm:pt>
    <dgm:pt modelId="{E6F1175B-DE94-48D3-817E-5D4C9CF7D221}" type="pres">
      <dgm:prSet presAssocID="{D562A84D-9FC4-4B8B-9E61-B0443147CB1D}" presName="Name0" presStyleCnt="0">
        <dgm:presLayoutVars>
          <dgm:dir/>
          <dgm:animLvl val="lvl"/>
          <dgm:resizeHandles val="exact"/>
        </dgm:presLayoutVars>
      </dgm:prSet>
      <dgm:spPr/>
      <dgm:t>
        <a:bodyPr/>
        <a:lstStyle/>
        <a:p>
          <a:endParaRPr lang="zh-TW" altLang="en-US"/>
        </a:p>
      </dgm:t>
    </dgm:pt>
    <dgm:pt modelId="{5F3CC47F-0705-4E5A-9364-F50447447011}" type="pres">
      <dgm:prSet presAssocID="{6A3419A1-DBC3-411B-A40A-8BDEE1AD4D87}" presName="composite" presStyleCnt="0"/>
      <dgm:spPr/>
    </dgm:pt>
    <dgm:pt modelId="{340F903E-5173-463E-BC5A-B94F14F1AE97}" type="pres">
      <dgm:prSet presAssocID="{6A3419A1-DBC3-411B-A40A-8BDEE1AD4D87}" presName="parTx" presStyleLbl="alignNode1" presStyleIdx="0" presStyleCnt="1">
        <dgm:presLayoutVars>
          <dgm:chMax val="0"/>
          <dgm:chPref val="0"/>
          <dgm:bulletEnabled val="1"/>
        </dgm:presLayoutVars>
      </dgm:prSet>
      <dgm:spPr/>
      <dgm:t>
        <a:bodyPr/>
        <a:lstStyle/>
        <a:p>
          <a:endParaRPr lang="zh-TW" altLang="en-US"/>
        </a:p>
      </dgm:t>
    </dgm:pt>
    <dgm:pt modelId="{64DB8DA4-149F-417F-AD6A-87E3CFFCE9FB}" type="pres">
      <dgm:prSet presAssocID="{6A3419A1-DBC3-411B-A40A-8BDEE1AD4D87}" presName="desTx" presStyleLbl="alignAccFollowNode1" presStyleIdx="0" presStyleCnt="1">
        <dgm:presLayoutVars>
          <dgm:bulletEnabled val="1"/>
        </dgm:presLayoutVars>
      </dgm:prSet>
      <dgm:spPr/>
      <dgm:t>
        <a:bodyPr/>
        <a:lstStyle/>
        <a:p>
          <a:endParaRPr lang="zh-TW" altLang="en-US"/>
        </a:p>
      </dgm:t>
    </dgm:pt>
  </dgm:ptLst>
  <dgm:cxnLst>
    <dgm:cxn modelId="{8DF1ACC1-F0FC-4D48-87FD-4F379136EE08}" type="presOf" srcId="{0A40A57D-08F6-4389-B2D2-3BE4A484D232}" destId="{64DB8DA4-149F-417F-AD6A-87E3CFFCE9FB}" srcOrd="0" destOrd="0" presId="urn:microsoft.com/office/officeart/2005/8/layout/hList1"/>
    <dgm:cxn modelId="{A79D3B31-7514-449A-9FD8-0A1427C57985}" type="presOf" srcId="{BE506F1A-FDD6-44B3-BEF0-A99D839EAE3C}" destId="{64DB8DA4-149F-417F-AD6A-87E3CFFCE9FB}" srcOrd="0" destOrd="1" presId="urn:microsoft.com/office/officeart/2005/8/layout/hList1"/>
    <dgm:cxn modelId="{78C671CF-B24B-4533-94A7-23302EFBE2C7}" srcId="{6A3419A1-DBC3-411B-A40A-8BDEE1AD4D87}" destId="{E91ADEE3-28EA-47E4-9927-65AA5BA311E9}" srcOrd="3" destOrd="0" parTransId="{E8A7F5E6-FBE1-4D94-9822-3C02206CBB55}" sibTransId="{BA8F19E2-C768-424A-B730-5EEBC5B48FED}"/>
    <dgm:cxn modelId="{278CCBF9-435E-437B-B99B-53E650EE3F59}" srcId="{6A3419A1-DBC3-411B-A40A-8BDEE1AD4D87}" destId="{EAC29B7A-3416-4639-9234-E34E727A36ED}" srcOrd="2" destOrd="0" parTransId="{8F92B6CD-745F-447A-95F4-D3F745182361}" sibTransId="{68059E09-140C-4D51-BEC4-097F1029B861}"/>
    <dgm:cxn modelId="{CEA7A4DA-0ECF-41FB-88BC-59C9747600F3}" type="presOf" srcId="{D562A84D-9FC4-4B8B-9E61-B0443147CB1D}" destId="{E6F1175B-DE94-48D3-817E-5D4C9CF7D221}" srcOrd="0" destOrd="0" presId="urn:microsoft.com/office/officeart/2005/8/layout/hList1"/>
    <dgm:cxn modelId="{8E4D5179-5E5F-42BC-B394-C491E4406FEF}" type="presOf" srcId="{EAC29B7A-3416-4639-9234-E34E727A36ED}" destId="{64DB8DA4-149F-417F-AD6A-87E3CFFCE9FB}" srcOrd="0" destOrd="2" presId="urn:microsoft.com/office/officeart/2005/8/layout/hList1"/>
    <dgm:cxn modelId="{3F1692F1-E2DE-4F8A-89EE-EB3E355228B0}" srcId="{D562A84D-9FC4-4B8B-9E61-B0443147CB1D}" destId="{6A3419A1-DBC3-411B-A40A-8BDEE1AD4D87}" srcOrd="0" destOrd="0" parTransId="{E9BC6136-62DE-4059-86CC-785FB0C6883D}" sibTransId="{9EACB7CE-7DA3-40F1-9E19-E3FAB90E6519}"/>
    <dgm:cxn modelId="{46F784ED-4493-43A2-8963-C287D4B8A0C4}" type="presOf" srcId="{E91ADEE3-28EA-47E4-9927-65AA5BA311E9}" destId="{64DB8DA4-149F-417F-AD6A-87E3CFFCE9FB}" srcOrd="0" destOrd="3" presId="urn:microsoft.com/office/officeart/2005/8/layout/hList1"/>
    <dgm:cxn modelId="{61F6FBCA-22FB-405F-8C33-FDC264E773C7}" type="presOf" srcId="{6A3419A1-DBC3-411B-A40A-8BDEE1AD4D87}" destId="{340F903E-5173-463E-BC5A-B94F14F1AE97}" srcOrd="0" destOrd="0" presId="urn:microsoft.com/office/officeart/2005/8/layout/hList1"/>
    <dgm:cxn modelId="{81CAA524-B4CB-4ADD-A2D2-E0C531161EE5}" srcId="{6A3419A1-DBC3-411B-A40A-8BDEE1AD4D87}" destId="{BE506F1A-FDD6-44B3-BEF0-A99D839EAE3C}" srcOrd="1" destOrd="0" parTransId="{C087C603-5AA5-4CAC-B850-B7C8065269E1}" sibTransId="{3E0D1FF0-3B23-4879-97F6-AB47640990D2}"/>
    <dgm:cxn modelId="{26D9EACC-63FE-415B-B323-751F9AD50E29}" srcId="{6A3419A1-DBC3-411B-A40A-8BDEE1AD4D87}" destId="{0A40A57D-08F6-4389-B2D2-3BE4A484D232}" srcOrd="0" destOrd="0" parTransId="{344FE74B-7AA0-4146-A0C9-2736855E1257}" sibTransId="{797675B6-89E5-419A-8C42-E9F50086EBB7}"/>
    <dgm:cxn modelId="{B657D8AC-6BFA-49A3-A109-F92CB7390424}" type="presParOf" srcId="{E6F1175B-DE94-48D3-817E-5D4C9CF7D221}" destId="{5F3CC47F-0705-4E5A-9364-F50447447011}" srcOrd="0" destOrd="0" presId="urn:microsoft.com/office/officeart/2005/8/layout/hList1"/>
    <dgm:cxn modelId="{C6B35C96-A662-4104-8DC1-16FF60F94522}" type="presParOf" srcId="{5F3CC47F-0705-4E5A-9364-F50447447011}" destId="{340F903E-5173-463E-BC5A-B94F14F1AE97}" srcOrd="0" destOrd="0" presId="urn:microsoft.com/office/officeart/2005/8/layout/hList1"/>
    <dgm:cxn modelId="{FF0C38F3-CA89-4308-BDE5-4009D8C94F0C}" type="presParOf" srcId="{5F3CC47F-0705-4E5A-9364-F50447447011}" destId="{64DB8DA4-149F-417F-AD6A-87E3CFFCE9F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317A00-FD1B-4079-A36D-2BAF10C67068}" type="doc">
      <dgm:prSet loTypeId="urn:microsoft.com/office/officeart/2008/layout/VerticalCurvedList" loCatId="list" qsTypeId="urn:microsoft.com/office/officeart/2005/8/quickstyle/simple5" qsCatId="simple" csTypeId="urn:microsoft.com/office/officeart/2005/8/colors/colorful4" csCatId="colorful" phldr="1"/>
      <dgm:spPr/>
      <dgm:t>
        <a:bodyPr/>
        <a:lstStyle/>
        <a:p>
          <a:endParaRPr lang="zh-TW" altLang="en-US"/>
        </a:p>
      </dgm:t>
    </dgm:pt>
    <dgm:pt modelId="{3098BA4B-EFB2-4EBB-9BDF-9FCA213A5DB8}">
      <dgm:prSet custT="1"/>
      <dgm:spPr/>
      <dgm:t>
        <a:bodyPr/>
        <a:lstStyle/>
        <a:p>
          <a:pPr rtl="0"/>
          <a:r>
            <a:rPr lang="zh-TW" altLang="en-US" sz="2000" b="1" dirty="0" smtClean="0">
              <a:latin typeface="微軟正黑體" panose="020B0604030504040204" pitchFamily="34" charset="-120"/>
              <a:ea typeface="微軟正黑體" panose="020B0604030504040204" pitchFamily="34" charset="-120"/>
            </a:rPr>
            <a:t>大量資料的分析演算法及統計方法</a:t>
          </a:r>
          <a:endParaRPr lang="zh-TW" altLang="en-US" sz="2000" dirty="0">
            <a:latin typeface="微軟正黑體" panose="020B0604030504040204" pitchFamily="34" charset="-120"/>
            <a:ea typeface="微軟正黑體" panose="020B0604030504040204" pitchFamily="34" charset="-120"/>
          </a:endParaRPr>
        </a:p>
      </dgm:t>
    </dgm:pt>
    <dgm:pt modelId="{931B43B5-9A43-4226-AFD1-99F257E2315B}" type="parTrans" cxnId="{91CA61CB-24DA-4E78-B6B6-DD048F16A723}">
      <dgm:prSet/>
      <dgm:spPr/>
      <dgm:t>
        <a:bodyPr/>
        <a:lstStyle/>
        <a:p>
          <a:endParaRPr lang="zh-TW" altLang="en-US" sz="2400"/>
        </a:p>
      </dgm:t>
    </dgm:pt>
    <dgm:pt modelId="{06553B09-4314-4528-B863-127429BC197E}" type="sibTrans" cxnId="{91CA61CB-24DA-4E78-B6B6-DD048F16A723}">
      <dgm:prSet/>
      <dgm:spPr/>
      <dgm:t>
        <a:bodyPr/>
        <a:lstStyle/>
        <a:p>
          <a:endParaRPr lang="zh-TW" altLang="en-US" sz="2400"/>
        </a:p>
      </dgm:t>
    </dgm:pt>
    <dgm:pt modelId="{45F54625-5987-47D0-90B5-6E3424196266}">
      <dgm:prSet custT="1"/>
      <dgm:spPr/>
      <dgm:t>
        <a:bodyPr/>
        <a:lstStyle/>
        <a:p>
          <a:pPr rtl="0"/>
          <a:r>
            <a:rPr lang="zh-TW" altLang="en-US" sz="2000" b="1" dirty="0" smtClean="0">
              <a:latin typeface="微軟正黑體" panose="020B0604030504040204" pitchFamily="34" charset="-120"/>
              <a:ea typeface="微軟正黑體" panose="020B0604030504040204" pitchFamily="34" charset="-120"/>
            </a:rPr>
            <a:t>各種生物序列及結構的分析與解釋</a:t>
          </a:r>
          <a:endParaRPr lang="zh-TW" altLang="en-US" sz="2000" dirty="0">
            <a:latin typeface="微軟正黑體" panose="020B0604030504040204" pitchFamily="34" charset="-120"/>
            <a:ea typeface="微軟正黑體" panose="020B0604030504040204" pitchFamily="34" charset="-120"/>
          </a:endParaRPr>
        </a:p>
      </dgm:t>
    </dgm:pt>
    <dgm:pt modelId="{F0D4D99F-8960-4DAA-B534-89757CCF428A}" type="parTrans" cxnId="{DC9FB77F-37F9-4CCC-B31A-5D2E77CF71E0}">
      <dgm:prSet/>
      <dgm:spPr/>
      <dgm:t>
        <a:bodyPr/>
        <a:lstStyle/>
        <a:p>
          <a:endParaRPr lang="zh-TW" altLang="en-US" sz="2400"/>
        </a:p>
      </dgm:t>
    </dgm:pt>
    <dgm:pt modelId="{2AD2B56F-3A5E-49C6-8604-F8486A5CEDB8}" type="sibTrans" cxnId="{DC9FB77F-37F9-4CCC-B31A-5D2E77CF71E0}">
      <dgm:prSet/>
      <dgm:spPr/>
      <dgm:t>
        <a:bodyPr/>
        <a:lstStyle/>
        <a:p>
          <a:endParaRPr lang="zh-TW" altLang="en-US" sz="2400"/>
        </a:p>
      </dgm:t>
    </dgm:pt>
    <dgm:pt modelId="{DCDF463B-1243-449D-A337-2E0F1A38FCD1}">
      <dgm:prSet custT="1"/>
      <dgm:spPr/>
      <dgm:t>
        <a:bodyPr/>
        <a:lstStyle/>
        <a:p>
          <a:pPr rtl="0"/>
          <a:r>
            <a:rPr lang="zh-TW" altLang="en-US" sz="2000" b="1" dirty="0" smtClean="0">
              <a:latin typeface="微軟正黑體" panose="020B0604030504040204" pitchFamily="34" charset="-120"/>
              <a:ea typeface="微軟正黑體" panose="020B0604030504040204" pitchFamily="34" charset="-120"/>
            </a:rPr>
            <a:t>管理及使用各種型態資訊的軟體工具</a:t>
          </a:r>
          <a:endParaRPr lang="zh-TW" altLang="en-US" sz="2000" dirty="0">
            <a:latin typeface="微軟正黑體" panose="020B0604030504040204" pitchFamily="34" charset="-120"/>
            <a:ea typeface="微軟正黑體" panose="020B0604030504040204" pitchFamily="34" charset="-120"/>
          </a:endParaRPr>
        </a:p>
      </dgm:t>
    </dgm:pt>
    <dgm:pt modelId="{67F78862-2D9F-4A32-A0FA-FCF2C0371CD6}" type="parTrans" cxnId="{4D545367-3913-405D-9D04-4CEF961D4EA9}">
      <dgm:prSet/>
      <dgm:spPr/>
      <dgm:t>
        <a:bodyPr/>
        <a:lstStyle/>
        <a:p>
          <a:endParaRPr lang="zh-TW" altLang="en-US" sz="2400"/>
        </a:p>
      </dgm:t>
    </dgm:pt>
    <dgm:pt modelId="{A6C7BD13-9969-424F-80E8-569BEF6F284A}" type="sibTrans" cxnId="{4D545367-3913-405D-9D04-4CEF961D4EA9}">
      <dgm:prSet/>
      <dgm:spPr/>
      <dgm:t>
        <a:bodyPr/>
        <a:lstStyle/>
        <a:p>
          <a:endParaRPr lang="zh-TW" altLang="en-US" sz="2400"/>
        </a:p>
      </dgm:t>
    </dgm:pt>
    <dgm:pt modelId="{D6E1D322-7D9F-49D3-9733-9062466ECC02}">
      <dgm:prSet custT="1"/>
      <dgm:spPr/>
      <dgm:t>
        <a:bodyPr/>
        <a:lstStyle/>
        <a:p>
          <a:pPr rtl="0"/>
          <a:r>
            <a:rPr lang="zh-TW" altLang="en-US" sz="2000" b="1" dirty="0" smtClean="0">
              <a:latin typeface="微軟正黑體" panose="020B0604030504040204" pitchFamily="34" charset="-120"/>
              <a:ea typeface="微軟正黑體" panose="020B0604030504040204" pitchFamily="34" charset="-120"/>
            </a:rPr>
            <a:t>生物醫學及藥物的開發</a:t>
          </a:r>
          <a:endParaRPr lang="zh-TW" altLang="en-US" sz="2000" dirty="0">
            <a:latin typeface="微軟正黑體" panose="020B0604030504040204" pitchFamily="34" charset="-120"/>
            <a:ea typeface="微軟正黑體" panose="020B0604030504040204" pitchFamily="34" charset="-120"/>
          </a:endParaRPr>
        </a:p>
      </dgm:t>
    </dgm:pt>
    <dgm:pt modelId="{5B1DC2C0-D612-4252-A0BA-998BFB0D665B}" type="parTrans" cxnId="{A81A0761-E1C7-4DF0-9E7E-D351EF52860A}">
      <dgm:prSet/>
      <dgm:spPr/>
      <dgm:t>
        <a:bodyPr/>
        <a:lstStyle/>
        <a:p>
          <a:endParaRPr lang="zh-TW" altLang="en-US" sz="2400"/>
        </a:p>
      </dgm:t>
    </dgm:pt>
    <dgm:pt modelId="{C042FF3F-B9A9-4575-8D05-71E26FED21AE}" type="sibTrans" cxnId="{A81A0761-E1C7-4DF0-9E7E-D351EF52860A}">
      <dgm:prSet/>
      <dgm:spPr/>
      <dgm:t>
        <a:bodyPr/>
        <a:lstStyle/>
        <a:p>
          <a:endParaRPr lang="zh-TW" altLang="en-US" sz="2400"/>
        </a:p>
      </dgm:t>
    </dgm:pt>
    <dgm:pt modelId="{0798F752-10D8-4B3C-BBEF-72C5AF558FA2}" type="pres">
      <dgm:prSet presAssocID="{58317A00-FD1B-4079-A36D-2BAF10C67068}" presName="Name0" presStyleCnt="0">
        <dgm:presLayoutVars>
          <dgm:chMax val="7"/>
          <dgm:chPref val="7"/>
          <dgm:dir/>
        </dgm:presLayoutVars>
      </dgm:prSet>
      <dgm:spPr/>
      <dgm:t>
        <a:bodyPr/>
        <a:lstStyle/>
        <a:p>
          <a:endParaRPr lang="zh-TW" altLang="en-US"/>
        </a:p>
      </dgm:t>
    </dgm:pt>
    <dgm:pt modelId="{C2861C61-FD7F-4CE1-907A-3B3E34B3BF59}" type="pres">
      <dgm:prSet presAssocID="{58317A00-FD1B-4079-A36D-2BAF10C67068}" presName="Name1" presStyleCnt="0"/>
      <dgm:spPr/>
    </dgm:pt>
    <dgm:pt modelId="{5A30EAEA-CD8E-4117-B6A4-1FE90E1C02E8}" type="pres">
      <dgm:prSet presAssocID="{58317A00-FD1B-4079-A36D-2BAF10C67068}" presName="cycle" presStyleCnt="0"/>
      <dgm:spPr/>
    </dgm:pt>
    <dgm:pt modelId="{08C6914E-A5F4-421D-88D7-DD1A03EE3C9E}" type="pres">
      <dgm:prSet presAssocID="{58317A00-FD1B-4079-A36D-2BAF10C67068}" presName="srcNode" presStyleLbl="node1" presStyleIdx="0" presStyleCnt="4"/>
      <dgm:spPr/>
    </dgm:pt>
    <dgm:pt modelId="{08CE8B21-E7A3-4C8F-8DCB-A397FEC99FA9}" type="pres">
      <dgm:prSet presAssocID="{58317A00-FD1B-4079-A36D-2BAF10C67068}" presName="conn" presStyleLbl="parChTrans1D2" presStyleIdx="0" presStyleCnt="1"/>
      <dgm:spPr/>
      <dgm:t>
        <a:bodyPr/>
        <a:lstStyle/>
        <a:p>
          <a:endParaRPr lang="zh-TW" altLang="en-US"/>
        </a:p>
      </dgm:t>
    </dgm:pt>
    <dgm:pt modelId="{19137E80-91D1-4EBC-8DE5-D66D47C32D68}" type="pres">
      <dgm:prSet presAssocID="{58317A00-FD1B-4079-A36D-2BAF10C67068}" presName="extraNode" presStyleLbl="node1" presStyleIdx="0" presStyleCnt="4"/>
      <dgm:spPr/>
    </dgm:pt>
    <dgm:pt modelId="{881CB9F2-99CF-4098-94D1-F8585597AC08}" type="pres">
      <dgm:prSet presAssocID="{58317A00-FD1B-4079-A36D-2BAF10C67068}" presName="dstNode" presStyleLbl="node1" presStyleIdx="0" presStyleCnt="4"/>
      <dgm:spPr/>
    </dgm:pt>
    <dgm:pt modelId="{D34630BF-795B-488D-940F-2810617CC113}" type="pres">
      <dgm:prSet presAssocID="{3098BA4B-EFB2-4EBB-9BDF-9FCA213A5DB8}" presName="text_1" presStyleLbl="node1" presStyleIdx="0" presStyleCnt="4">
        <dgm:presLayoutVars>
          <dgm:bulletEnabled val="1"/>
        </dgm:presLayoutVars>
      </dgm:prSet>
      <dgm:spPr/>
      <dgm:t>
        <a:bodyPr/>
        <a:lstStyle/>
        <a:p>
          <a:endParaRPr lang="zh-TW" altLang="en-US"/>
        </a:p>
      </dgm:t>
    </dgm:pt>
    <dgm:pt modelId="{592C172A-1673-41C1-A169-D444C9240475}" type="pres">
      <dgm:prSet presAssocID="{3098BA4B-EFB2-4EBB-9BDF-9FCA213A5DB8}" presName="accent_1" presStyleCnt="0"/>
      <dgm:spPr/>
    </dgm:pt>
    <dgm:pt modelId="{B2C15958-C1A7-4712-B791-308FF2166333}" type="pres">
      <dgm:prSet presAssocID="{3098BA4B-EFB2-4EBB-9BDF-9FCA213A5DB8}" presName="accentRepeatNode" presStyleLbl="solidFgAcc1" presStyleIdx="0" presStyleCnt="4"/>
      <dgm:spPr/>
    </dgm:pt>
    <dgm:pt modelId="{3B9CCA12-7407-4EDE-8983-E9FC15728C22}" type="pres">
      <dgm:prSet presAssocID="{45F54625-5987-47D0-90B5-6E3424196266}" presName="text_2" presStyleLbl="node1" presStyleIdx="1" presStyleCnt="4">
        <dgm:presLayoutVars>
          <dgm:bulletEnabled val="1"/>
        </dgm:presLayoutVars>
      </dgm:prSet>
      <dgm:spPr/>
      <dgm:t>
        <a:bodyPr/>
        <a:lstStyle/>
        <a:p>
          <a:endParaRPr lang="zh-TW" altLang="en-US"/>
        </a:p>
      </dgm:t>
    </dgm:pt>
    <dgm:pt modelId="{8AA77CB3-15EF-4082-A20E-50A0DCCAE13E}" type="pres">
      <dgm:prSet presAssocID="{45F54625-5987-47D0-90B5-6E3424196266}" presName="accent_2" presStyleCnt="0"/>
      <dgm:spPr/>
    </dgm:pt>
    <dgm:pt modelId="{7B6E58A3-1DC3-4851-8BAB-5CAFAFC3B60C}" type="pres">
      <dgm:prSet presAssocID="{45F54625-5987-47D0-90B5-6E3424196266}" presName="accentRepeatNode" presStyleLbl="solidFgAcc1" presStyleIdx="1" presStyleCnt="4"/>
      <dgm:spPr/>
    </dgm:pt>
    <dgm:pt modelId="{63A6C5AC-B377-4FC5-A7EB-F713A0EBF9B1}" type="pres">
      <dgm:prSet presAssocID="{DCDF463B-1243-449D-A337-2E0F1A38FCD1}" presName="text_3" presStyleLbl="node1" presStyleIdx="2" presStyleCnt="4">
        <dgm:presLayoutVars>
          <dgm:bulletEnabled val="1"/>
        </dgm:presLayoutVars>
      </dgm:prSet>
      <dgm:spPr/>
      <dgm:t>
        <a:bodyPr/>
        <a:lstStyle/>
        <a:p>
          <a:endParaRPr lang="zh-TW" altLang="en-US"/>
        </a:p>
      </dgm:t>
    </dgm:pt>
    <dgm:pt modelId="{BBB00415-F1A4-472E-8296-57607C944633}" type="pres">
      <dgm:prSet presAssocID="{DCDF463B-1243-449D-A337-2E0F1A38FCD1}" presName="accent_3" presStyleCnt="0"/>
      <dgm:spPr/>
    </dgm:pt>
    <dgm:pt modelId="{7F63D217-A6FA-45F0-8064-662BB879D585}" type="pres">
      <dgm:prSet presAssocID="{DCDF463B-1243-449D-A337-2E0F1A38FCD1}" presName="accentRepeatNode" presStyleLbl="solidFgAcc1" presStyleIdx="2" presStyleCnt="4"/>
      <dgm:spPr/>
    </dgm:pt>
    <dgm:pt modelId="{B0368B6F-7CFA-4BCA-9DC9-4F31DFE34BCF}" type="pres">
      <dgm:prSet presAssocID="{D6E1D322-7D9F-49D3-9733-9062466ECC02}" presName="text_4" presStyleLbl="node1" presStyleIdx="3" presStyleCnt="4">
        <dgm:presLayoutVars>
          <dgm:bulletEnabled val="1"/>
        </dgm:presLayoutVars>
      </dgm:prSet>
      <dgm:spPr/>
      <dgm:t>
        <a:bodyPr/>
        <a:lstStyle/>
        <a:p>
          <a:endParaRPr lang="zh-TW" altLang="en-US"/>
        </a:p>
      </dgm:t>
    </dgm:pt>
    <dgm:pt modelId="{7F423309-08C0-4B50-8EBA-B4793329C73A}" type="pres">
      <dgm:prSet presAssocID="{D6E1D322-7D9F-49D3-9733-9062466ECC02}" presName="accent_4" presStyleCnt="0"/>
      <dgm:spPr/>
    </dgm:pt>
    <dgm:pt modelId="{A8D5CE8D-BE10-4941-96D9-8A8FAABFC35B}" type="pres">
      <dgm:prSet presAssocID="{D6E1D322-7D9F-49D3-9733-9062466ECC02}" presName="accentRepeatNode" presStyleLbl="solidFgAcc1" presStyleIdx="3" presStyleCnt="4"/>
      <dgm:spPr/>
    </dgm:pt>
  </dgm:ptLst>
  <dgm:cxnLst>
    <dgm:cxn modelId="{17DCD7C3-18B9-47C4-8528-279867255CF2}" type="presOf" srcId="{DCDF463B-1243-449D-A337-2E0F1A38FCD1}" destId="{63A6C5AC-B377-4FC5-A7EB-F713A0EBF9B1}" srcOrd="0" destOrd="0" presId="urn:microsoft.com/office/officeart/2008/layout/VerticalCurvedList"/>
    <dgm:cxn modelId="{829A0CCC-E8AD-4E4C-A000-09E83D9DB7A0}" type="presOf" srcId="{45F54625-5987-47D0-90B5-6E3424196266}" destId="{3B9CCA12-7407-4EDE-8983-E9FC15728C22}" srcOrd="0" destOrd="0" presId="urn:microsoft.com/office/officeart/2008/layout/VerticalCurvedList"/>
    <dgm:cxn modelId="{CD506ABD-C6B7-4A47-B611-FAC9EA97ECE8}" type="presOf" srcId="{06553B09-4314-4528-B863-127429BC197E}" destId="{08CE8B21-E7A3-4C8F-8DCB-A397FEC99FA9}" srcOrd="0" destOrd="0" presId="urn:microsoft.com/office/officeart/2008/layout/VerticalCurvedList"/>
    <dgm:cxn modelId="{4D545367-3913-405D-9D04-4CEF961D4EA9}" srcId="{58317A00-FD1B-4079-A36D-2BAF10C67068}" destId="{DCDF463B-1243-449D-A337-2E0F1A38FCD1}" srcOrd="2" destOrd="0" parTransId="{67F78862-2D9F-4A32-A0FA-FCF2C0371CD6}" sibTransId="{A6C7BD13-9969-424F-80E8-569BEF6F284A}"/>
    <dgm:cxn modelId="{2B2F7101-DC49-44AB-A379-845872308E25}" type="presOf" srcId="{3098BA4B-EFB2-4EBB-9BDF-9FCA213A5DB8}" destId="{D34630BF-795B-488D-940F-2810617CC113}" srcOrd="0" destOrd="0" presId="urn:microsoft.com/office/officeart/2008/layout/VerticalCurvedList"/>
    <dgm:cxn modelId="{DC9FB77F-37F9-4CCC-B31A-5D2E77CF71E0}" srcId="{58317A00-FD1B-4079-A36D-2BAF10C67068}" destId="{45F54625-5987-47D0-90B5-6E3424196266}" srcOrd="1" destOrd="0" parTransId="{F0D4D99F-8960-4DAA-B534-89757CCF428A}" sibTransId="{2AD2B56F-3A5E-49C6-8604-F8486A5CEDB8}"/>
    <dgm:cxn modelId="{A6617CE9-D838-4E82-9D4A-4071373C35B5}" type="presOf" srcId="{58317A00-FD1B-4079-A36D-2BAF10C67068}" destId="{0798F752-10D8-4B3C-BBEF-72C5AF558FA2}" srcOrd="0" destOrd="0" presId="urn:microsoft.com/office/officeart/2008/layout/VerticalCurvedList"/>
    <dgm:cxn modelId="{A81A0761-E1C7-4DF0-9E7E-D351EF52860A}" srcId="{58317A00-FD1B-4079-A36D-2BAF10C67068}" destId="{D6E1D322-7D9F-49D3-9733-9062466ECC02}" srcOrd="3" destOrd="0" parTransId="{5B1DC2C0-D612-4252-A0BA-998BFB0D665B}" sibTransId="{C042FF3F-B9A9-4575-8D05-71E26FED21AE}"/>
    <dgm:cxn modelId="{91CA61CB-24DA-4E78-B6B6-DD048F16A723}" srcId="{58317A00-FD1B-4079-A36D-2BAF10C67068}" destId="{3098BA4B-EFB2-4EBB-9BDF-9FCA213A5DB8}" srcOrd="0" destOrd="0" parTransId="{931B43B5-9A43-4226-AFD1-99F257E2315B}" sibTransId="{06553B09-4314-4528-B863-127429BC197E}"/>
    <dgm:cxn modelId="{12A7BFF7-C590-42AB-A697-7CAD7F8C2D71}" type="presOf" srcId="{D6E1D322-7D9F-49D3-9733-9062466ECC02}" destId="{B0368B6F-7CFA-4BCA-9DC9-4F31DFE34BCF}" srcOrd="0" destOrd="0" presId="urn:microsoft.com/office/officeart/2008/layout/VerticalCurvedList"/>
    <dgm:cxn modelId="{E7E7D44F-14DD-4FBD-8649-DCB93156C58D}" type="presParOf" srcId="{0798F752-10D8-4B3C-BBEF-72C5AF558FA2}" destId="{C2861C61-FD7F-4CE1-907A-3B3E34B3BF59}" srcOrd="0" destOrd="0" presId="urn:microsoft.com/office/officeart/2008/layout/VerticalCurvedList"/>
    <dgm:cxn modelId="{2D459FC8-C3C4-4FA4-B8D4-CA9F103B72B5}" type="presParOf" srcId="{C2861C61-FD7F-4CE1-907A-3B3E34B3BF59}" destId="{5A30EAEA-CD8E-4117-B6A4-1FE90E1C02E8}" srcOrd="0" destOrd="0" presId="urn:microsoft.com/office/officeart/2008/layout/VerticalCurvedList"/>
    <dgm:cxn modelId="{ADA27632-6CC4-4715-98D2-AA0C6B28451C}" type="presParOf" srcId="{5A30EAEA-CD8E-4117-B6A4-1FE90E1C02E8}" destId="{08C6914E-A5F4-421D-88D7-DD1A03EE3C9E}" srcOrd="0" destOrd="0" presId="urn:microsoft.com/office/officeart/2008/layout/VerticalCurvedList"/>
    <dgm:cxn modelId="{E5519D50-ABD7-458A-899A-5654A1142B29}" type="presParOf" srcId="{5A30EAEA-CD8E-4117-B6A4-1FE90E1C02E8}" destId="{08CE8B21-E7A3-4C8F-8DCB-A397FEC99FA9}" srcOrd="1" destOrd="0" presId="urn:microsoft.com/office/officeart/2008/layout/VerticalCurvedList"/>
    <dgm:cxn modelId="{160FC7F2-6B0A-4668-97D1-217442A40F8D}" type="presParOf" srcId="{5A30EAEA-CD8E-4117-B6A4-1FE90E1C02E8}" destId="{19137E80-91D1-4EBC-8DE5-D66D47C32D68}" srcOrd="2" destOrd="0" presId="urn:microsoft.com/office/officeart/2008/layout/VerticalCurvedList"/>
    <dgm:cxn modelId="{1FEB7D29-467C-4F40-8625-891510A80F1D}" type="presParOf" srcId="{5A30EAEA-CD8E-4117-B6A4-1FE90E1C02E8}" destId="{881CB9F2-99CF-4098-94D1-F8585597AC08}" srcOrd="3" destOrd="0" presId="urn:microsoft.com/office/officeart/2008/layout/VerticalCurvedList"/>
    <dgm:cxn modelId="{1D024A51-9CED-4B8E-9F1E-67318BBDFC68}" type="presParOf" srcId="{C2861C61-FD7F-4CE1-907A-3B3E34B3BF59}" destId="{D34630BF-795B-488D-940F-2810617CC113}" srcOrd="1" destOrd="0" presId="urn:microsoft.com/office/officeart/2008/layout/VerticalCurvedList"/>
    <dgm:cxn modelId="{F9C185FF-82B6-489C-A31B-B53473CE436B}" type="presParOf" srcId="{C2861C61-FD7F-4CE1-907A-3B3E34B3BF59}" destId="{592C172A-1673-41C1-A169-D444C9240475}" srcOrd="2" destOrd="0" presId="urn:microsoft.com/office/officeart/2008/layout/VerticalCurvedList"/>
    <dgm:cxn modelId="{5A28A347-2BF1-42E2-BC67-DBA3F8536935}" type="presParOf" srcId="{592C172A-1673-41C1-A169-D444C9240475}" destId="{B2C15958-C1A7-4712-B791-308FF2166333}" srcOrd="0" destOrd="0" presId="urn:microsoft.com/office/officeart/2008/layout/VerticalCurvedList"/>
    <dgm:cxn modelId="{CF9525E9-EB06-4A4D-B465-55BB94EEC8A7}" type="presParOf" srcId="{C2861C61-FD7F-4CE1-907A-3B3E34B3BF59}" destId="{3B9CCA12-7407-4EDE-8983-E9FC15728C22}" srcOrd="3" destOrd="0" presId="urn:microsoft.com/office/officeart/2008/layout/VerticalCurvedList"/>
    <dgm:cxn modelId="{B5F29428-A308-4884-A7C5-661AB27B78CA}" type="presParOf" srcId="{C2861C61-FD7F-4CE1-907A-3B3E34B3BF59}" destId="{8AA77CB3-15EF-4082-A20E-50A0DCCAE13E}" srcOrd="4" destOrd="0" presId="urn:microsoft.com/office/officeart/2008/layout/VerticalCurvedList"/>
    <dgm:cxn modelId="{0DFDE8EA-99A9-45B1-8D61-0B470AF76FD2}" type="presParOf" srcId="{8AA77CB3-15EF-4082-A20E-50A0DCCAE13E}" destId="{7B6E58A3-1DC3-4851-8BAB-5CAFAFC3B60C}" srcOrd="0" destOrd="0" presId="urn:microsoft.com/office/officeart/2008/layout/VerticalCurvedList"/>
    <dgm:cxn modelId="{BB220146-FFCA-489D-8BED-80078B1E27D7}" type="presParOf" srcId="{C2861C61-FD7F-4CE1-907A-3B3E34B3BF59}" destId="{63A6C5AC-B377-4FC5-A7EB-F713A0EBF9B1}" srcOrd="5" destOrd="0" presId="urn:microsoft.com/office/officeart/2008/layout/VerticalCurvedList"/>
    <dgm:cxn modelId="{9BB0E8A6-5008-4CB3-AE16-58A31C53E0CB}" type="presParOf" srcId="{C2861C61-FD7F-4CE1-907A-3B3E34B3BF59}" destId="{BBB00415-F1A4-472E-8296-57607C944633}" srcOrd="6" destOrd="0" presId="urn:microsoft.com/office/officeart/2008/layout/VerticalCurvedList"/>
    <dgm:cxn modelId="{F0C141ED-7910-41D3-B0CF-3824203AE587}" type="presParOf" srcId="{BBB00415-F1A4-472E-8296-57607C944633}" destId="{7F63D217-A6FA-45F0-8064-662BB879D585}" srcOrd="0" destOrd="0" presId="urn:microsoft.com/office/officeart/2008/layout/VerticalCurvedList"/>
    <dgm:cxn modelId="{21EBF4B0-D750-4419-8AD1-6D002196DDAB}" type="presParOf" srcId="{C2861C61-FD7F-4CE1-907A-3B3E34B3BF59}" destId="{B0368B6F-7CFA-4BCA-9DC9-4F31DFE34BCF}" srcOrd="7" destOrd="0" presId="urn:microsoft.com/office/officeart/2008/layout/VerticalCurvedList"/>
    <dgm:cxn modelId="{7EF7642C-38FB-4111-9881-40435313CF03}" type="presParOf" srcId="{C2861C61-FD7F-4CE1-907A-3B3E34B3BF59}" destId="{7F423309-08C0-4B50-8EBA-B4793329C73A}" srcOrd="8" destOrd="0" presId="urn:microsoft.com/office/officeart/2008/layout/VerticalCurvedList"/>
    <dgm:cxn modelId="{909F68E4-6C44-4B8C-B7B7-5C7707EC6E34}" type="presParOf" srcId="{7F423309-08C0-4B50-8EBA-B4793329C73A}" destId="{A8D5CE8D-BE10-4941-96D9-8A8FAABFC35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1E4F4A-DDA5-4847-8367-4F5A59F83567}" type="doc">
      <dgm:prSet loTypeId="urn:microsoft.com/office/officeart/2005/8/layout/radial1" loCatId="relationship" qsTypeId="urn:microsoft.com/office/officeart/2005/8/quickstyle/simple1" qsCatId="simple" csTypeId="urn:microsoft.com/office/officeart/2005/8/colors/colorful1" csCatId="colorful" phldr="1"/>
      <dgm:spPr/>
      <dgm:t>
        <a:bodyPr/>
        <a:lstStyle/>
        <a:p>
          <a:endParaRPr lang="zh-TW" altLang="en-US"/>
        </a:p>
      </dgm:t>
    </dgm:pt>
    <dgm:pt modelId="{C6509868-61F9-49D5-A23E-719E669E6820}">
      <dgm:prSet custT="1"/>
      <dgm:spPr/>
      <dgm:t>
        <a:bodyPr/>
        <a:lstStyle/>
        <a:p>
          <a:pPr rtl="0"/>
          <a:r>
            <a:rPr lang="zh-TW" altLang="en-US" sz="1600" b="1" baseline="0" dirty="0" smtClean="0">
              <a:latin typeface="微軟正黑體" panose="020B0604030504040204" pitchFamily="34" charset="-120"/>
              <a:ea typeface="微軟正黑體" panose="020B0604030504040204" pitchFamily="34" charset="-120"/>
            </a:rPr>
            <a:t>生物</a:t>
          </a:r>
          <a:r>
            <a:rPr lang="en-US" altLang="zh-TW" sz="1600" b="1" baseline="0" dirty="0" smtClean="0">
              <a:latin typeface="微軟正黑體" panose="020B0604030504040204" pitchFamily="34" charset="-120"/>
              <a:ea typeface="微軟正黑體" panose="020B0604030504040204" pitchFamily="34" charset="-120"/>
            </a:rPr>
            <a:t/>
          </a:r>
          <a:br>
            <a:rPr lang="en-US" altLang="zh-TW" sz="1600" b="1" baseline="0" dirty="0" smtClean="0">
              <a:latin typeface="微軟正黑體" panose="020B0604030504040204" pitchFamily="34" charset="-120"/>
              <a:ea typeface="微軟正黑體" panose="020B0604030504040204" pitchFamily="34" charset="-120"/>
            </a:rPr>
          </a:br>
          <a:r>
            <a:rPr lang="zh-TW" altLang="en-US" sz="1600" b="1" baseline="0" dirty="0" smtClean="0">
              <a:latin typeface="微軟正黑體" panose="020B0604030504040204" pitchFamily="34" charset="-120"/>
              <a:ea typeface="微軟正黑體" panose="020B0604030504040204" pitchFamily="34" charset="-120"/>
            </a:rPr>
            <a:t>資訊學</a:t>
          </a:r>
          <a:r>
            <a:rPr lang="en-US" altLang="zh-TW" sz="1600" b="1" baseline="0" dirty="0" smtClean="0">
              <a:latin typeface="微軟正黑體" panose="020B0604030504040204" pitchFamily="34" charset="-120"/>
              <a:ea typeface="微軟正黑體" panose="020B0604030504040204" pitchFamily="34" charset="-120"/>
            </a:rPr>
            <a:t/>
          </a:r>
          <a:br>
            <a:rPr lang="en-US" altLang="zh-TW" sz="1600" b="1" baseline="0" dirty="0" smtClean="0">
              <a:latin typeface="微軟正黑體" panose="020B0604030504040204" pitchFamily="34" charset="-120"/>
              <a:ea typeface="微軟正黑體" panose="020B0604030504040204" pitchFamily="34" charset="-120"/>
            </a:rPr>
          </a:br>
          <a:r>
            <a:rPr lang="zh-TW" altLang="en-US" sz="1600" b="1" baseline="0" dirty="0" smtClean="0">
              <a:latin typeface="微軟正黑體" panose="020B0604030504040204" pitchFamily="34" charset="-120"/>
              <a:ea typeface="微軟正黑體" panose="020B0604030504040204" pitchFamily="34" charset="-120"/>
            </a:rPr>
            <a:t>核心課題</a:t>
          </a:r>
          <a:endParaRPr lang="zh-TW" altLang="en-US" sz="1600" baseline="0" dirty="0">
            <a:latin typeface="微軟正黑體" panose="020B0604030504040204" pitchFamily="34" charset="-120"/>
            <a:ea typeface="微軟正黑體" panose="020B0604030504040204" pitchFamily="34" charset="-120"/>
          </a:endParaRPr>
        </a:p>
      </dgm:t>
    </dgm:pt>
    <dgm:pt modelId="{8B2D927E-B9C9-40CD-BFCB-0DAA362A9C30}" type="parTrans" cxnId="{E487D0A3-EC8B-4CC3-BD2D-1B981F52069D}">
      <dgm:prSet/>
      <dgm:spPr/>
      <dgm:t>
        <a:bodyPr/>
        <a:lstStyle/>
        <a:p>
          <a:endParaRPr lang="zh-TW" altLang="en-US" sz="2000"/>
        </a:p>
      </dgm:t>
    </dgm:pt>
    <dgm:pt modelId="{9826DFD9-1D70-4948-9B72-7C77E75F0959}" type="sibTrans" cxnId="{E487D0A3-EC8B-4CC3-BD2D-1B981F52069D}">
      <dgm:prSet/>
      <dgm:spPr/>
      <dgm:t>
        <a:bodyPr/>
        <a:lstStyle/>
        <a:p>
          <a:endParaRPr lang="zh-TW" altLang="en-US" sz="2000"/>
        </a:p>
      </dgm:t>
    </dgm:pt>
    <dgm:pt modelId="{1CF6C4FA-9F0F-49A9-81EC-CA19C7A67FB0}">
      <dgm:prSet custT="1"/>
      <dgm:spPr/>
      <dgm:t>
        <a:bodyPr/>
        <a:lstStyle/>
        <a:p>
          <a:pPr rtl="0"/>
          <a:r>
            <a:rPr lang="zh-TW" altLang="en-US" sz="1800" b="1" baseline="0" dirty="0" smtClean="0">
              <a:latin typeface="微軟正黑體" panose="020B0604030504040204" pitchFamily="34" charset="-120"/>
              <a:ea typeface="微軟正黑體" panose="020B0604030504040204" pitchFamily="34" charset="-120"/>
            </a:rPr>
            <a:t>序列</a:t>
          </a:r>
          <a:r>
            <a:rPr lang="en-US" altLang="zh-TW" sz="1800" b="1" baseline="0" dirty="0" smtClean="0">
              <a:latin typeface="微軟正黑體" panose="020B0604030504040204" pitchFamily="34" charset="-120"/>
              <a:ea typeface="微軟正黑體" panose="020B0604030504040204" pitchFamily="34" charset="-120"/>
            </a:rPr>
            <a:t/>
          </a:r>
          <a:br>
            <a:rPr lang="en-US" altLang="zh-TW" sz="1800" b="1" baseline="0" dirty="0" smtClean="0">
              <a:latin typeface="微軟正黑體" panose="020B0604030504040204" pitchFamily="34" charset="-120"/>
              <a:ea typeface="微軟正黑體" panose="020B0604030504040204" pitchFamily="34" charset="-120"/>
            </a:rPr>
          </a:br>
          <a:r>
            <a:rPr lang="zh-TW" altLang="en-US" sz="1800" b="1" baseline="0" dirty="0" smtClean="0">
              <a:latin typeface="微軟正黑體" panose="020B0604030504040204" pitchFamily="34" charset="-120"/>
              <a:ea typeface="微軟正黑體" panose="020B0604030504040204" pitchFamily="34" charset="-120"/>
            </a:rPr>
            <a:t>組合</a:t>
          </a:r>
          <a:endParaRPr lang="zh-TW" altLang="en-US" sz="1800" baseline="0" dirty="0">
            <a:latin typeface="微軟正黑體" panose="020B0604030504040204" pitchFamily="34" charset="-120"/>
            <a:ea typeface="微軟正黑體" panose="020B0604030504040204" pitchFamily="34" charset="-120"/>
          </a:endParaRPr>
        </a:p>
      </dgm:t>
    </dgm:pt>
    <dgm:pt modelId="{3C075614-B92D-47EB-889B-61C566FBA99E}" type="parTrans" cxnId="{26C179E1-DAC3-495A-9140-A237681F127A}">
      <dgm:prSet custT="1"/>
      <dgm:spPr/>
      <dgm:t>
        <a:bodyPr/>
        <a:lstStyle/>
        <a:p>
          <a:endParaRPr lang="zh-TW" altLang="en-US" sz="600"/>
        </a:p>
      </dgm:t>
    </dgm:pt>
    <dgm:pt modelId="{C2B86A18-8BF6-48F7-B80D-9FED48EFBA11}" type="sibTrans" cxnId="{26C179E1-DAC3-495A-9140-A237681F127A}">
      <dgm:prSet/>
      <dgm:spPr/>
      <dgm:t>
        <a:bodyPr/>
        <a:lstStyle/>
        <a:p>
          <a:endParaRPr lang="zh-TW" altLang="en-US" sz="2000"/>
        </a:p>
      </dgm:t>
    </dgm:pt>
    <dgm:pt modelId="{5B2B11AB-A6D7-41BD-8B41-3D5F3FEC5033}">
      <dgm:prSet custT="1"/>
      <dgm:spPr/>
      <dgm:t>
        <a:bodyPr/>
        <a:lstStyle/>
        <a:p>
          <a:pPr rtl="0"/>
          <a:r>
            <a:rPr lang="zh-TW" altLang="en-US" sz="1800" b="1" baseline="0" dirty="0" smtClean="0">
              <a:latin typeface="微軟正黑體" panose="020B0604030504040204" pitchFamily="34" charset="-120"/>
              <a:ea typeface="微軟正黑體" panose="020B0604030504040204" pitchFamily="34" charset="-120"/>
            </a:rPr>
            <a:t>序列</a:t>
          </a:r>
          <a:r>
            <a:rPr lang="en-US" altLang="zh-TW" sz="1800" b="1" baseline="0" dirty="0" smtClean="0">
              <a:latin typeface="微軟正黑體" panose="020B0604030504040204" pitchFamily="34" charset="-120"/>
              <a:ea typeface="微軟正黑體" panose="020B0604030504040204" pitchFamily="34" charset="-120"/>
            </a:rPr>
            <a:t/>
          </a:r>
          <a:br>
            <a:rPr lang="en-US" altLang="zh-TW" sz="1800" b="1" baseline="0" dirty="0" smtClean="0">
              <a:latin typeface="微軟正黑體" panose="020B0604030504040204" pitchFamily="34" charset="-120"/>
              <a:ea typeface="微軟正黑體" panose="020B0604030504040204" pitchFamily="34" charset="-120"/>
            </a:rPr>
          </a:br>
          <a:r>
            <a:rPr lang="zh-TW" altLang="en-US" sz="1800" b="1" baseline="0" dirty="0" smtClean="0">
              <a:latin typeface="微軟正黑體" panose="020B0604030504040204" pitchFamily="34" charset="-120"/>
              <a:ea typeface="微軟正黑體" panose="020B0604030504040204" pitchFamily="34" charset="-120"/>
            </a:rPr>
            <a:t>分析</a:t>
          </a:r>
          <a:endParaRPr lang="zh-TW" altLang="en-US" sz="1800" baseline="0" dirty="0">
            <a:latin typeface="微軟正黑體" panose="020B0604030504040204" pitchFamily="34" charset="-120"/>
            <a:ea typeface="微軟正黑體" panose="020B0604030504040204" pitchFamily="34" charset="-120"/>
          </a:endParaRPr>
        </a:p>
      </dgm:t>
    </dgm:pt>
    <dgm:pt modelId="{84674C25-065F-4FE6-9ADA-EF5D71C05144}" type="parTrans" cxnId="{ABD9F123-3891-4388-8045-9AE44DD9E5E3}">
      <dgm:prSet custT="1"/>
      <dgm:spPr/>
      <dgm:t>
        <a:bodyPr/>
        <a:lstStyle/>
        <a:p>
          <a:endParaRPr lang="zh-TW" altLang="en-US" sz="600"/>
        </a:p>
      </dgm:t>
    </dgm:pt>
    <dgm:pt modelId="{6620E03F-7E4B-42BC-A79F-279EC184D52D}" type="sibTrans" cxnId="{ABD9F123-3891-4388-8045-9AE44DD9E5E3}">
      <dgm:prSet/>
      <dgm:spPr/>
      <dgm:t>
        <a:bodyPr/>
        <a:lstStyle/>
        <a:p>
          <a:endParaRPr lang="zh-TW" altLang="en-US" sz="2000"/>
        </a:p>
      </dgm:t>
    </dgm:pt>
    <dgm:pt modelId="{7BE2EA84-3AB5-4741-84E3-F162EF26E685}">
      <dgm:prSet custT="1"/>
      <dgm:spPr/>
      <dgm:t>
        <a:bodyPr/>
        <a:lstStyle/>
        <a:p>
          <a:pPr rtl="0"/>
          <a:r>
            <a:rPr lang="zh-TW" altLang="en-US" sz="1800" b="1" baseline="0" dirty="0" smtClean="0">
              <a:latin typeface="微軟正黑體" panose="020B0604030504040204" pitchFamily="34" charset="-120"/>
              <a:ea typeface="微軟正黑體" panose="020B0604030504040204" pitchFamily="34" charset="-120"/>
            </a:rPr>
            <a:t>生物資訊資料庫</a:t>
          </a:r>
          <a:endParaRPr lang="zh-TW" altLang="en-US" sz="1800" baseline="0" dirty="0">
            <a:latin typeface="微軟正黑體" panose="020B0604030504040204" pitchFamily="34" charset="-120"/>
            <a:ea typeface="微軟正黑體" panose="020B0604030504040204" pitchFamily="34" charset="-120"/>
          </a:endParaRPr>
        </a:p>
      </dgm:t>
    </dgm:pt>
    <dgm:pt modelId="{91108CAB-E830-4D8D-AF78-04A6ED77E64D}" type="parTrans" cxnId="{77F9F033-B3CA-4D0A-96EE-F47C3A60DFF5}">
      <dgm:prSet custT="1"/>
      <dgm:spPr/>
      <dgm:t>
        <a:bodyPr/>
        <a:lstStyle/>
        <a:p>
          <a:endParaRPr lang="zh-TW" altLang="en-US" sz="600"/>
        </a:p>
      </dgm:t>
    </dgm:pt>
    <dgm:pt modelId="{36A7DADC-20EF-4D5C-BE24-22E172B3C5A1}" type="sibTrans" cxnId="{77F9F033-B3CA-4D0A-96EE-F47C3A60DFF5}">
      <dgm:prSet/>
      <dgm:spPr/>
      <dgm:t>
        <a:bodyPr/>
        <a:lstStyle/>
        <a:p>
          <a:endParaRPr lang="zh-TW" altLang="en-US" sz="2000"/>
        </a:p>
      </dgm:t>
    </dgm:pt>
    <dgm:pt modelId="{987A7CAD-03FB-420C-B0E5-328876C64900}">
      <dgm:prSet custT="1"/>
      <dgm:spPr/>
      <dgm:t>
        <a:bodyPr/>
        <a:lstStyle/>
        <a:p>
          <a:pPr rtl="0"/>
          <a:r>
            <a:rPr lang="zh-TW" altLang="en-US" sz="1800" b="1" baseline="0" dirty="0" smtClean="0">
              <a:latin typeface="微軟正黑體" panose="020B0604030504040204" pitchFamily="34" charset="-120"/>
              <a:ea typeface="微軟正黑體" panose="020B0604030504040204" pitchFamily="34" charset="-120"/>
            </a:rPr>
            <a:t>基因</a:t>
          </a:r>
          <a:r>
            <a:rPr lang="en-US" altLang="zh-TW" sz="1800" b="1" baseline="0" dirty="0" smtClean="0">
              <a:latin typeface="微軟正黑體" panose="020B0604030504040204" pitchFamily="34" charset="-120"/>
              <a:ea typeface="微軟正黑體" panose="020B0604030504040204" pitchFamily="34" charset="-120"/>
            </a:rPr>
            <a:t/>
          </a:r>
          <a:br>
            <a:rPr lang="en-US" altLang="zh-TW" sz="1800" b="1" baseline="0" dirty="0" smtClean="0">
              <a:latin typeface="微軟正黑體" panose="020B0604030504040204" pitchFamily="34" charset="-120"/>
              <a:ea typeface="微軟正黑體" panose="020B0604030504040204" pitchFamily="34" charset="-120"/>
            </a:rPr>
          </a:br>
          <a:r>
            <a:rPr lang="zh-TW" altLang="en-US" sz="1800" b="1" baseline="0" dirty="0" smtClean="0">
              <a:latin typeface="微軟正黑體" panose="020B0604030504040204" pitchFamily="34" charset="-120"/>
              <a:ea typeface="微軟正黑體" panose="020B0604030504040204" pitchFamily="34" charset="-120"/>
            </a:rPr>
            <a:t>認定</a:t>
          </a:r>
          <a:endParaRPr lang="zh-TW" altLang="en-US" sz="1800" baseline="0" dirty="0">
            <a:latin typeface="微軟正黑體" panose="020B0604030504040204" pitchFamily="34" charset="-120"/>
            <a:ea typeface="微軟正黑體" panose="020B0604030504040204" pitchFamily="34" charset="-120"/>
          </a:endParaRPr>
        </a:p>
      </dgm:t>
    </dgm:pt>
    <dgm:pt modelId="{46F48C0A-5EDE-4634-9695-D5C6EAD9641E}" type="parTrans" cxnId="{C4EC945D-356B-4DEB-A610-285D3AF453B1}">
      <dgm:prSet custT="1"/>
      <dgm:spPr/>
      <dgm:t>
        <a:bodyPr/>
        <a:lstStyle/>
        <a:p>
          <a:endParaRPr lang="zh-TW" altLang="en-US" sz="600"/>
        </a:p>
      </dgm:t>
    </dgm:pt>
    <dgm:pt modelId="{F4C43F89-36AB-4340-904C-FEF75DBA2D5F}" type="sibTrans" cxnId="{C4EC945D-356B-4DEB-A610-285D3AF453B1}">
      <dgm:prSet/>
      <dgm:spPr/>
      <dgm:t>
        <a:bodyPr/>
        <a:lstStyle/>
        <a:p>
          <a:endParaRPr lang="zh-TW" altLang="en-US" sz="2000"/>
        </a:p>
      </dgm:t>
    </dgm:pt>
    <dgm:pt modelId="{15CAF6F2-F937-4DF7-AB3D-9414A7577B98}">
      <dgm:prSet custT="1"/>
      <dgm:spPr/>
      <dgm:t>
        <a:bodyPr/>
        <a:lstStyle/>
        <a:p>
          <a:pPr rtl="0"/>
          <a:r>
            <a:rPr lang="zh-TW" altLang="en-US" sz="1800" b="1" baseline="0" dirty="0" smtClean="0">
              <a:latin typeface="微軟正黑體" panose="020B0604030504040204" pitchFamily="34" charset="-120"/>
              <a:ea typeface="微軟正黑體" panose="020B0604030504040204" pitchFamily="34" charset="-120"/>
            </a:rPr>
            <a:t>種族樹</a:t>
          </a:r>
          <a:r>
            <a:rPr lang="en-US" altLang="zh-TW" sz="1800" b="1" baseline="0" dirty="0" smtClean="0">
              <a:latin typeface="微軟正黑體" panose="020B0604030504040204" pitchFamily="34" charset="-120"/>
              <a:ea typeface="微軟正黑體" panose="020B0604030504040204" pitchFamily="34" charset="-120"/>
            </a:rPr>
            <a:t/>
          </a:r>
          <a:br>
            <a:rPr lang="en-US" altLang="zh-TW" sz="1800" b="1" baseline="0" dirty="0" smtClean="0">
              <a:latin typeface="微軟正黑體" panose="020B0604030504040204" pitchFamily="34" charset="-120"/>
              <a:ea typeface="微軟正黑體" panose="020B0604030504040204" pitchFamily="34" charset="-120"/>
            </a:rPr>
          </a:br>
          <a:r>
            <a:rPr lang="zh-TW" altLang="en-US" sz="1800" b="1" baseline="0" dirty="0" smtClean="0">
              <a:latin typeface="微軟正黑體" panose="020B0604030504040204" pitchFamily="34" charset="-120"/>
              <a:ea typeface="微軟正黑體" panose="020B0604030504040204" pitchFamily="34" charset="-120"/>
            </a:rPr>
            <a:t>建構</a:t>
          </a:r>
          <a:endParaRPr lang="zh-TW" altLang="en-US" sz="1800" baseline="0" dirty="0">
            <a:latin typeface="微軟正黑體" panose="020B0604030504040204" pitchFamily="34" charset="-120"/>
            <a:ea typeface="微軟正黑體" panose="020B0604030504040204" pitchFamily="34" charset="-120"/>
          </a:endParaRPr>
        </a:p>
      </dgm:t>
    </dgm:pt>
    <dgm:pt modelId="{0A87E253-3F4F-4AC5-AAEF-C39EF70E2859}" type="parTrans" cxnId="{8D947366-35B3-4582-BB98-0860CA1BF48D}">
      <dgm:prSet custT="1"/>
      <dgm:spPr/>
      <dgm:t>
        <a:bodyPr/>
        <a:lstStyle/>
        <a:p>
          <a:endParaRPr lang="zh-TW" altLang="en-US" sz="600"/>
        </a:p>
      </dgm:t>
    </dgm:pt>
    <dgm:pt modelId="{514DA079-B4FC-44E2-BC30-E4BD6FBC5E7D}" type="sibTrans" cxnId="{8D947366-35B3-4582-BB98-0860CA1BF48D}">
      <dgm:prSet/>
      <dgm:spPr/>
      <dgm:t>
        <a:bodyPr/>
        <a:lstStyle/>
        <a:p>
          <a:endParaRPr lang="zh-TW" altLang="en-US" sz="2000"/>
        </a:p>
      </dgm:t>
    </dgm:pt>
    <dgm:pt modelId="{8D04E0FF-7714-4F0B-BEE0-2C825019AFF6}">
      <dgm:prSet custT="1"/>
      <dgm:spPr/>
      <dgm:t>
        <a:bodyPr/>
        <a:lstStyle/>
        <a:p>
          <a:pPr rtl="0"/>
          <a:r>
            <a:rPr lang="zh-TW" altLang="en-US" sz="1800" b="1" baseline="0" dirty="0" smtClean="0">
              <a:latin typeface="微軟正黑體" panose="020B0604030504040204" pitchFamily="34" charset="-120"/>
              <a:ea typeface="微軟正黑體" panose="020B0604030504040204" pitchFamily="34" charset="-120"/>
            </a:rPr>
            <a:t>蛋白質</a:t>
          </a:r>
          <a:r>
            <a:rPr lang="en-US" altLang="zh-TW" sz="1800" b="1" baseline="0" dirty="0" smtClean="0">
              <a:latin typeface="微軟正黑體" panose="020B0604030504040204" pitchFamily="34" charset="-120"/>
              <a:ea typeface="微軟正黑體" panose="020B0604030504040204" pitchFamily="34" charset="-120"/>
            </a:rPr>
            <a:t/>
          </a:r>
          <a:br>
            <a:rPr lang="en-US" altLang="zh-TW" sz="1800" b="1" baseline="0" dirty="0" smtClean="0">
              <a:latin typeface="微軟正黑體" panose="020B0604030504040204" pitchFamily="34" charset="-120"/>
              <a:ea typeface="微軟正黑體" panose="020B0604030504040204" pitchFamily="34" charset="-120"/>
            </a:rPr>
          </a:br>
          <a:r>
            <a:rPr lang="zh-TW" altLang="en-US" sz="1800" b="1" baseline="0" dirty="0" smtClean="0">
              <a:latin typeface="微軟正黑體" panose="020B0604030504040204" pitchFamily="34" charset="-120"/>
              <a:ea typeface="微軟正黑體" panose="020B0604030504040204" pitchFamily="34" charset="-120"/>
            </a:rPr>
            <a:t>三維結構推測</a:t>
          </a:r>
          <a:endParaRPr lang="zh-TW" altLang="en-US" sz="1800" baseline="0" dirty="0">
            <a:latin typeface="微軟正黑體" panose="020B0604030504040204" pitchFamily="34" charset="-120"/>
            <a:ea typeface="微軟正黑體" panose="020B0604030504040204" pitchFamily="34" charset="-120"/>
          </a:endParaRPr>
        </a:p>
      </dgm:t>
    </dgm:pt>
    <dgm:pt modelId="{D6A90871-5920-4A6C-96E3-99FA48686444}" type="parTrans" cxnId="{E2718088-FA28-4B74-8542-BA90BB6FFD9E}">
      <dgm:prSet custT="1"/>
      <dgm:spPr/>
      <dgm:t>
        <a:bodyPr/>
        <a:lstStyle/>
        <a:p>
          <a:endParaRPr lang="zh-TW" altLang="en-US" sz="600"/>
        </a:p>
      </dgm:t>
    </dgm:pt>
    <dgm:pt modelId="{ECBC15A4-B425-4B30-88DA-B71988E47287}" type="sibTrans" cxnId="{E2718088-FA28-4B74-8542-BA90BB6FFD9E}">
      <dgm:prSet/>
      <dgm:spPr/>
      <dgm:t>
        <a:bodyPr/>
        <a:lstStyle/>
        <a:p>
          <a:endParaRPr lang="zh-TW" altLang="en-US" sz="2000"/>
        </a:p>
      </dgm:t>
    </dgm:pt>
    <dgm:pt modelId="{0B242FB1-1C66-4A9C-9F84-3CD60BF390EE}" type="pres">
      <dgm:prSet presAssocID="{3E1E4F4A-DDA5-4847-8367-4F5A59F83567}" presName="cycle" presStyleCnt="0">
        <dgm:presLayoutVars>
          <dgm:chMax val="1"/>
          <dgm:dir/>
          <dgm:animLvl val="ctr"/>
          <dgm:resizeHandles val="exact"/>
        </dgm:presLayoutVars>
      </dgm:prSet>
      <dgm:spPr/>
      <dgm:t>
        <a:bodyPr/>
        <a:lstStyle/>
        <a:p>
          <a:endParaRPr lang="zh-TW" altLang="en-US"/>
        </a:p>
      </dgm:t>
    </dgm:pt>
    <dgm:pt modelId="{AA2B9C0E-2AD2-4027-8EF9-742991E7343F}" type="pres">
      <dgm:prSet presAssocID="{C6509868-61F9-49D5-A23E-719E669E6820}" presName="centerShape" presStyleLbl="node0" presStyleIdx="0" presStyleCnt="1" custScaleX="123474" custScaleY="123474"/>
      <dgm:spPr/>
      <dgm:t>
        <a:bodyPr/>
        <a:lstStyle/>
        <a:p>
          <a:endParaRPr lang="zh-TW" altLang="en-US"/>
        </a:p>
      </dgm:t>
    </dgm:pt>
    <dgm:pt modelId="{9B04FBB1-9C7F-4530-9317-90F526812E0A}" type="pres">
      <dgm:prSet presAssocID="{3C075614-B92D-47EB-889B-61C566FBA99E}" presName="Name9" presStyleLbl="parChTrans1D2" presStyleIdx="0" presStyleCnt="6"/>
      <dgm:spPr/>
      <dgm:t>
        <a:bodyPr/>
        <a:lstStyle/>
        <a:p>
          <a:endParaRPr lang="zh-TW" altLang="en-US"/>
        </a:p>
      </dgm:t>
    </dgm:pt>
    <dgm:pt modelId="{69DCEC4C-BC51-4766-922B-DAF614FF1276}" type="pres">
      <dgm:prSet presAssocID="{3C075614-B92D-47EB-889B-61C566FBA99E}" presName="connTx" presStyleLbl="parChTrans1D2" presStyleIdx="0" presStyleCnt="6"/>
      <dgm:spPr/>
      <dgm:t>
        <a:bodyPr/>
        <a:lstStyle/>
        <a:p>
          <a:endParaRPr lang="zh-TW" altLang="en-US"/>
        </a:p>
      </dgm:t>
    </dgm:pt>
    <dgm:pt modelId="{1E2F1536-459D-46A4-B22F-428E284A1B83}" type="pres">
      <dgm:prSet presAssocID="{1CF6C4FA-9F0F-49A9-81EC-CA19C7A67FB0}" presName="node" presStyleLbl="node1" presStyleIdx="0" presStyleCnt="6" custScaleX="123474" custScaleY="123474" custRadScaleRad="100269" custRadScaleInc="-559">
        <dgm:presLayoutVars>
          <dgm:bulletEnabled val="1"/>
        </dgm:presLayoutVars>
      </dgm:prSet>
      <dgm:spPr/>
      <dgm:t>
        <a:bodyPr/>
        <a:lstStyle/>
        <a:p>
          <a:endParaRPr lang="zh-TW" altLang="en-US"/>
        </a:p>
      </dgm:t>
    </dgm:pt>
    <dgm:pt modelId="{4C1391AB-6A80-4AA9-83E0-21CC6ABE4930}" type="pres">
      <dgm:prSet presAssocID="{84674C25-065F-4FE6-9ADA-EF5D71C05144}" presName="Name9" presStyleLbl="parChTrans1D2" presStyleIdx="1" presStyleCnt="6"/>
      <dgm:spPr/>
      <dgm:t>
        <a:bodyPr/>
        <a:lstStyle/>
        <a:p>
          <a:endParaRPr lang="zh-TW" altLang="en-US"/>
        </a:p>
      </dgm:t>
    </dgm:pt>
    <dgm:pt modelId="{F13D53FF-9B6E-421D-959B-54C1A08D20AE}" type="pres">
      <dgm:prSet presAssocID="{84674C25-065F-4FE6-9ADA-EF5D71C05144}" presName="connTx" presStyleLbl="parChTrans1D2" presStyleIdx="1" presStyleCnt="6"/>
      <dgm:spPr/>
      <dgm:t>
        <a:bodyPr/>
        <a:lstStyle/>
        <a:p>
          <a:endParaRPr lang="zh-TW" altLang="en-US"/>
        </a:p>
      </dgm:t>
    </dgm:pt>
    <dgm:pt modelId="{230436CA-CF0D-4298-8EB6-1090C3EECA10}" type="pres">
      <dgm:prSet presAssocID="{5B2B11AB-A6D7-41BD-8B41-3D5F3FEC5033}" presName="node" presStyleLbl="node1" presStyleIdx="1" presStyleCnt="6" custScaleX="123474" custScaleY="123474">
        <dgm:presLayoutVars>
          <dgm:bulletEnabled val="1"/>
        </dgm:presLayoutVars>
      </dgm:prSet>
      <dgm:spPr/>
      <dgm:t>
        <a:bodyPr/>
        <a:lstStyle/>
        <a:p>
          <a:endParaRPr lang="zh-TW" altLang="en-US"/>
        </a:p>
      </dgm:t>
    </dgm:pt>
    <dgm:pt modelId="{A4EFCF55-5A02-463F-B32A-4DA09BEE5F2E}" type="pres">
      <dgm:prSet presAssocID="{91108CAB-E830-4D8D-AF78-04A6ED77E64D}" presName="Name9" presStyleLbl="parChTrans1D2" presStyleIdx="2" presStyleCnt="6"/>
      <dgm:spPr/>
      <dgm:t>
        <a:bodyPr/>
        <a:lstStyle/>
        <a:p>
          <a:endParaRPr lang="zh-TW" altLang="en-US"/>
        </a:p>
      </dgm:t>
    </dgm:pt>
    <dgm:pt modelId="{795D966E-1F61-4F0F-90C4-CE9C77CBF4A8}" type="pres">
      <dgm:prSet presAssocID="{91108CAB-E830-4D8D-AF78-04A6ED77E64D}" presName="connTx" presStyleLbl="parChTrans1D2" presStyleIdx="2" presStyleCnt="6"/>
      <dgm:spPr/>
      <dgm:t>
        <a:bodyPr/>
        <a:lstStyle/>
        <a:p>
          <a:endParaRPr lang="zh-TW" altLang="en-US"/>
        </a:p>
      </dgm:t>
    </dgm:pt>
    <dgm:pt modelId="{AB556ADC-1C32-41FE-BC2B-28BB2EE8EBC9}" type="pres">
      <dgm:prSet presAssocID="{7BE2EA84-3AB5-4741-84E3-F162EF26E685}" presName="node" presStyleLbl="node1" presStyleIdx="2" presStyleCnt="6" custScaleX="123474" custScaleY="123474">
        <dgm:presLayoutVars>
          <dgm:bulletEnabled val="1"/>
        </dgm:presLayoutVars>
      </dgm:prSet>
      <dgm:spPr/>
      <dgm:t>
        <a:bodyPr/>
        <a:lstStyle/>
        <a:p>
          <a:endParaRPr lang="zh-TW" altLang="en-US"/>
        </a:p>
      </dgm:t>
    </dgm:pt>
    <dgm:pt modelId="{008B791C-7280-41A2-AF91-0458F67B1014}" type="pres">
      <dgm:prSet presAssocID="{46F48C0A-5EDE-4634-9695-D5C6EAD9641E}" presName="Name9" presStyleLbl="parChTrans1D2" presStyleIdx="3" presStyleCnt="6"/>
      <dgm:spPr/>
      <dgm:t>
        <a:bodyPr/>
        <a:lstStyle/>
        <a:p>
          <a:endParaRPr lang="zh-TW" altLang="en-US"/>
        </a:p>
      </dgm:t>
    </dgm:pt>
    <dgm:pt modelId="{507C71DF-7B35-41EC-8241-14F3682639BB}" type="pres">
      <dgm:prSet presAssocID="{46F48C0A-5EDE-4634-9695-D5C6EAD9641E}" presName="connTx" presStyleLbl="parChTrans1D2" presStyleIdx="3" presStyleCnt="6"/>
      <dgm:spPr/>
      <dgm:t>
        <a:bodyPr/>
        <a:lstStyle/>
        <a:p>
          <a:endParaRPr lang="zh-TW" altLang="en-US"/>
        </a:p>
      </dgm:t>
    </dgm:pt>
    <dgm:pt modelId="{EA4FF0F3-68A4-4F30-93A4-3A0AE5D094A4}" type="pres">
      <dgm:prSet presAssocID="{987A7CAD-03FB-420C-B0E5-328876C64900}" presName="node" presStyleLbl="node1" presStyleIdx="3" presStyleCnt="6" custScaleX="123474" custScaleY="123474">
        <dgm:presLayoutVars>
          <dgm:bulletEnabled val="1"/>
        </dgm:presLayoutVars>
      </dgm:prSet>
      <dgm:spPr/>
      <dgm:t>
        <a:bodyPr/>
        <a:lstStyle/>
        <a:p>
          <a:endParaRPr lang="zh-TW" altLang="en-US"/>
        </a:p>
      </dgm:t>
    </dgm:pt>
    <dgm:pt modelId="{0DF052CE-9FFE-47F3-B242-A8D7089448E5}" type="pres">
      <dgm:prSet presAssocID="{0A87E253-3F4F-4AC5-AAEF-C39EF70E2859}" presName="Name9" presStyleLbl="parChTrans1D2" presStyleIdx="4" presStyleCnt="6"/>
      <dgm:spPr/>
      <dgm:t>
        <a:bodyPr/>
        <a:lstStyle/>
        <a:p>
          <a:endParaRPr lang="zh-TW" altLang="en-US"/>
        </a:p>
      </dgm:t>
    </dgm:pt>
    <dgm:pt modelId="{33895642-5546-4FB1-9303-BDA28B7A01CE}" type="pres">
      <dgm:prSet presAssocID="{0A87E253-3F4F-4AC5-AAEF-C39EF70E2859}" presName="connTx" presStyleLbl="parChTrans1D2" presStyleIdx="4" presStyleCnt="6"/>
      <dgm:spPr/>
      <dgm:t>
        <a:bodyPr/>
        <a:lstStyle/>
        <a:p>
          <a:endParaRPr lang="zh-TW" altLang="en-US"/>
        </a:p>
      </dgm:t>
    </dgm:pt>
    <dgm:pt modelId="{B24FB18E-F478-439D-BBED-4069C95CE45D}" type="pres">
      <dgm:prSet presAssocID="{15CAF6F2-F937-4DF7-AB3D-9414A7577B98}" presName="node" presStyleLbl="node1" presStyleIdx="4" presStyleCnt="6" custScaleX="123474" custScaleY="123474">
        <dgm:presLayoutVars>
          <dgm:bulletEnabled val="1"/>
        </dgm:presLayoutVars>
      </dgm:prSet>
      <dgm:spPr/>
      <dgm:t>
        <a:bodyPr/>
        <a:lstStyle/>
        <a:p>
          <a:endParaRPr lang="zh-TW" altLang="en-US"/>
        </a:p>
      </dgm:t>
    </dgm:pt>
    <dgm:pt modelId="{F0B8F85B-317D-47E3-A255-12A39711B949}" type="pres">
      <dgm:prSet presAssocID="{D6A90871-5920-4A6C-96E3-99FA48686444}" presName="Name9" presStyleLbl="parChTrans1D2" presStyleIdx="5" presStyleCnt="6"/>
      <dgm:spPr/>
      <dgm:t>
        <a:bodyPr/>
        <a:lstStyle/>
        <a:p>
          <a:endParaRPr lang="zh-TW" altLang="en-US"/>
        </a:p>
      </dgm:t>
    </dgm:pt>
    <dgm:pt modelId="{1057D860-C25F-4BD0-916F-52B0E94C7F20}" type="pres">
      <dgm:prSet presAssocID="{D6A90871-5920-4A6C-96E3-99FA48686444}" presName="connTx" presStyleLbl="parChTrans1D2" presStyleIdx="5" presStyleCnt="6"/>
      <dgm:spPr/>
      <dgm:t>
        <a:bodyPr/>
        <a:lstStyle/>
        <a:p>
          <a:endParaRPr lang="zh-TW" altLang="en-US"/>
        </a:p>
      </dgm:t>
    </dgm:pt>
    <dgm:pt modelId="{A4B0A3A0-1DC0-4D27-907B-3BD86AA2C824}" type="pres">
      <dgm:prSet presAssocID="{8D04E0FF-7714-4F0B-BEE0-2C825019AFF6}" presName="node" presStyleLbl="node1" presStyleIdx="5" presStyleCnt="6" custScaleX="123474" custScaleY="123474">
        <dgm:presLayoutVars>
          <dgm:bulletEnabled val="1"/>
        </dgm:presLayoutVars>
      </dgm:prSet>
      <dgm:spPr/>
      <dgm:t>
        <a:bodyPr/>
        <a:lstStyle/>
        <a:p>
          <a:endParaRPr lang="zh-TW" altLang="en-US"/>
        </a:p>
      </dgm:t>
    </dgm:pt>
  </dgm:ptLst>
  <dgm:cxnLst>
    <dgm:cxn modelId="{5D39FE80-EAF8-465C-B211-23B3D77053D5}" type="presOf" srcId="{46F48C0A-5EDE-4634-9695-D5C6EAD9641E}" destId="{507C71DF-7B35-41EC-8241-14F3682639BB}" srcOrd="1" destOrd="0" presId="urn:microsoft.com/office/officeart/2005/8/layout/radial1"/>
    <dgm:cxn modelId="{943287A0-CA83-4C1E-99A4-AFB695B9EEF1}" type="presOf" srcId="{15CAF6F2-F937-4DF7-AB3D-9414A7577B98}" destId="{B24FB18E-F478-439D-BBED-4069C95CE45D}" srcOrd="0" destOrd="0" presId="urn:microsoft.com/office/officeart/2005/8/layout/radial1"/>
    <dgm:cxn modelId="{C4EC945D-356B-4DEB-A610-285D3AF453B1}" srcId="{C6509868-61F9-49D5-A23E-719E669E6820}" destId="{987A7CAD-03FB-420C-B0E5-328876C64900}" srcOrd="3" destOrd="0" parTransId="{46F48C0A-5EDE-4634-9695-D5C6EAD9641E}" sibTransId="{F4C43F89-36AB-4340-904C-FEF75DBA2D5F}"/>
    <dgm:cxn modelId="{3975764C-5C75-49C4-A803-2F7EB62A2F34}" type="presOf" srcId="{987A7CAD-03FB-420C-B0E5-328876C64900}" destId="{EA4FF0F3-68A4-4F30-93A4-3A0AE5D094A4}" srcOrd="0" destOrd="0" presId="urn:microsoft.com/office/officeart/2005/8/layout/radial1"/>
    <dgm:cxn modelId="{8A006934-4622-4A29-BB8A-564F94C1457C}" type="presOf" srcId="{C6509868-61F9-49D5-A23E-719E669E6820}" destId="{AA2B9C0E-2AD2-4027-8EF9-742991E7343F}" srcOrd="0" destOrd="0" presId="urn:microsoft.com/office/officeart/2005/8/layout/radial1"/>
    <dgm:cxn modelId="{D3E889CF-F75B-4031-9B5D-F2D65A4EB68D}" type="presOf" srcId="{84674C25-065F-4FE6-9ADA-EF5D71C05144}" destId="{4C1391AB-6A80-4AA9-83E0-21CC6ABE4930}" srcOrd="0" destOrd="0" presId="urn:microsoft.com/office/officeart/2005/8/layout/radial1"/>
    <dgm:cxn modelId="{26C55486-7B6D-4B71-BF38-0FFDC668FD94}" type="presOf" srcId="{91108CAB-E830-4D8D-AF78-04A6ED77E64D}" destId="{A4EFCF55-5A02-463F-B32A-4DA09BEE5F2E}" srcOrd="0" destOrd="0" presId="urn:microsoft.com/office/officeart/2005/8/layout/radial1"/>
    <dgm:cxn modelId="{DB853BCC-2253-4C33-B8BB-64EEDFC6CDD3}" type="presOf" srcId="{3E1E4F4A-DDA5-4847-8367-4F5A59F83567}" destId="{0B242FB1-1C66-4A9C-9F84-3CD60BF390EE}" srcOrd="0" destOrd="0" presId="urn:microsoft.com/office/officeart/2005/8/layout/radial1"/>
    <dgm:cxn modelId="{5BEBA3E1-10BB-4E00-B6F0-7FF1774E24EC}" type="presOf" srcId="{0A87E253-3F4F-4AC5-AAEF-C39EF70E2859}" destId="{33895642-5546-4FB1-9303-BDA28B7A01CE}" srcOrd="1" destOrd="0" presId="urn:microsoft.com/office/officeart/2005/8/layout/radial1"/>
    <dgm:cxn modelId="{E487D0A3-EC8B-4CC3-BD2D-1B981F52069D}" srcId="{3E1E4F4A-DDA5-4847-8367-4F5A59F83567}" destId="{C6509868-61F9-49D5-A23E-719E669E6820}" srcOrd="0" destOrd="0" parTransId="{8B2D927E-B9C9-40CD-BFCB-0DAA362A9C30}" sibTransId="{9826DFD9-1D70-4948-9B72-7C77E75F0959}"/>
    <dgm:cxn modelId="{088BABE7-C01C-4D38-991D-A5110B8283D2}" type="presOf" srcId="{0A87E253-3F4F-4AC5-AAEF-C39EF70E2859}" destId="{0DF052CE-9FFE-47F3-B242-A8D7089448E5}" srcOrd="0" destOrd="0" presId="urn:microsoft.com/office/officeart/2005/8/layout/radial1"/>
    <dgm:cxn modelId="{ABD9F123-3891-4388-8045-9AE44DD9E5E3}" srcId="{C6509868-61F9-49D5-A23E-719E669E6820}" destId="{5B2B11AB-A6D7-41BD-8B41-3D5F3FEC5033}" srcOrd="1" destOrd="0" parTransId="{84674C25-065F-4FE6-9ADA-EF5D71C05144}" sibTransId="{6620E03F-7E4B-42BC-A79F-279EC184D52D}"/>
    <dgm:cxn modelId="{4FF21A3C-A9D1-4172-8061-FC0F1AE29834}" type="presOf" srcId="{84674C25-065F-4FE6-9ADA-EF5D71C05144}" destId="{F13D53FF-9B6E-421D-959B-54C1A08D20AE}" srcOrd="1" destOrd="0" presId="urn:microsoft.com/office/officeart/2005/8/layout/radial1"/>
    <dgm:cxn modelId="{C2F70FF4-4161-4A50-BE6F-83A922297AC9}" type="presOf" srcId="{5B2B11AB-A6D7-41BD-8B41-3D5F3FEC5033}" destId="{230436CA-CF0D-4298-8EB6-1090C3EECA10}" srcOrd="0" destOrd="0" presId="urn:microsoft.com/office/officeart/2005/8/layout/radial1"/>
    <dgm:cxn modelId="{8D947366-35B3-4582-BB98-0860CA1BF48D}" srcId="{C6509868-61F9-49D5-A23E-719E669E6820}" destId="{15CAF6F2-F937-4DF7-AB3D-9414A7577B98}" srcOrd="4" destOrd="0" parTransId="{0A87E253-3F4F-4AC5-AAEF-C39EF70E2859}" sibTransId="{514DA079-B4FC-44E2-BC30-E4BD6FBC5E7D}"/>
    <dgm:cxn modelId="{11A81D91-DC8F-4E85-AFDD-395B086A72C6}" type="presOf" srcId="{D6A90871-5920-4A6C-96E3-99FA48686444}" destId="{F0B8F85B-317D-47E3-A255-12A39711B949}" srcOrd="0" destOrd="0" presId="urn:microsoft.com/office/officeart/2005/8/layout/radial1"/>
    <dgm:cxn modelId="{FBE8E73E-ACA3-4CCB-B0E3-C7FC7FB3CBCB}" type="presOf" srcId="{3C075614-B92D-47EB-889B-61C566FBA99E}" destId="{9B04FBB1-9C7F-4530-9317-90F526812E0A}" srcOrd="0" destOrd="0" presId="urn:microsoft.com/office/officeart/2005/8/layout/radial1"/>
    <dgm:cxn modelId="{54FAE9ED-5FC5-4886-8B78-21AEFB4F3A4C}" type="presOf" srcId="{3C075614-B92D-47EB-889B-61C566FBA99E}" destId="{69DCEC4C-BC51-4766-922B-DAF614FF1276}" srcOrd="1" destOrd="0" presId="urn:microsoft.com/office/officeart/2005/8/layout/radial1"/>
    <dgm:cxn modelId="{26C179E1-DAC3-495A-9140-A237681F127A}" srcId="{C6509868-61F9-49D5-A23E-719E669E6820}" destId="{1CF6C4FA-9F0F-49A9-81EC-CA19C7A67FB0}" srcOrd="0" destOrd="0" parTransId="{3C075614-B92D-47EB-889B-61C566FBA99E}" sibTransId="{C2B86A18-8BF6-48F7-B80D-9FED48EFBA11}"/>
    <dgm:cxn modelId="{E54CE415-98E4-40F7-99F8-800161B314F8}" type="presOf" srcId="{46F48C0A-5EDE-4634-9695-D5C6EAD9641E}" destId="{008B791C-7280-41A2-AF91-0458F67B1014}" srcOrd="0" destOrd="0" presId="urn:microsoft.com/office/officeart/2005/8/layout/radial1"/>
    <dgm:cxn modelId="{CFF78B8D-7054-4BAE-A6B9-94ED5D5E879B}" type="presOf" srcId="{7BE2EA84-3AB5-4741-84E3-F162EF26E685}" destId="{AB556ADC-1C32-41FE-BC2B-28BB2EE8EBC9}" srcOrd="0" destOrd="0" presId="urn:microsoft.com/office/officeart/2005/8/layout/radial1"/>
    <dgm:cxn modelId="{B8F0A8B5-1176-4500-8585-B46ECEE6EB06}" type="presOf" srcId="{1CF6C4FA-9F0F-49A9-81EC-CA19C7A67FB0}" destId="{1E2F1536-459D-46A4-B22F-428E284A1B83}" srcOrd="0" destOrd="0" presId="urn:microsoft.com/office/officeart/2005/8/layout/radial1"/>
    <dgm:cxn modelId="{77F9F033-B3CA-4D0A-96EE-F47C3A60DFF5}" srcId="{C6509868-61F9-49D5-A23E-719E669E6820}" destId="{7BE2EA84-3AB5-4741-84E3-F162EF26E685}" srcOrd="2" destOrd="0" parTransId="{91108CAB-E830-4D8D-AF78-04A6ED77E64D}" sibTransId="{36A7DADC-20EF-4D5C-BE24-22E172B3C5A1}"/>
    <dgm:cxn modelId="{8E7BCD67-1BD1-46D6-A398-9C0228AFDB2F}" type="presOf" srcId="{D6A90871-5920-4A6C-96E3-99FA48686444}" destId="{1057D860-C25F-4BD0-916F-52B0E94C7F20}" srcOrd="1" destOrd="0" presId="urn:microsoft.com/office/officeart/2005/8/layout/radial1"/>
    <dgm:cxn modelId="{E2718088-FA28-4B74-8542-BA90BB6FFD9E}" srcId="{C6509868-61F9-49D5-A23E-719E669E6820}" destId="{8D04E0FF-7714-4F0B-BEE0-2C825019AFF6}" srcOrd="5" destOrd="0" parTransId="{D6A90871-5920-4A6C-96E3-99FA48686444}" sibTransId="{ECBC15A4-B425-4B30-88DA-B71988E47287}"/>
    <dgm:cxn modelId="{7E260F58-A400-4542-BD2A-A2EF0F2F65C9}" type="presOf" srcId="{91108CAB-E830-4D8D-AF78-04A6ED77E64D}" destId="{795D966E-1F61-4F0F-90C4-CE9C77CBF4A8}" srcOrd="1" destOrd="0" presId="urn:microsoft.com/office/officeart/2005/8/layout/radial1"/>
    <dgm:cxn modelId="{12FB2E36-920E-4312-B9CA-569D1B6CEA3D}" type="presOf" srcId="{8D04E0FF-7714-4F0B-BEE0-2C825019AFF6}" destId="{A4B0A3A0-1DC0-4D27-907B-3BD86AA2C824}" srcOrd="0" destOrd="0" presId="urn:microsoft.com/office/officeart/2005/8/layout/radial1"/>
    <dgm:cxn modelId="{B24933E2-B93D-4CA0-A06A-B7E3976DF199}" type="presParOf" srcId="{0B242FB1-1C66-4A9C-9F84-3CD60BF390EE}" destId="{AA2B9C0E-2AD2-4027-8EF9-742991E7343F}" srcOrd="0" destOrd="0" presId="urn:microsoft.com/office/officeart/2005/8/layout/radial1"/>
    <dgm:cxn modelId="{63BBB132-3B95-4761-A628-D8AD48A905D3}" type="presParOf" srcId="{0B242FB1-1C66-4A9C-9F84-3CD60BF390EE}" destId="{9B04FBB1-9C7F-4530-9317-90F526812E0A}" srcOrd="1" destOrd="0" presId="urn:microsoft.com/office/officeart/2005/8/layout/radial1"/>
    <dgm:cxn modelId="{4EDEBC2F-3DCA-4122-AB34-709079CAE2A6}" type="presParOf" srcId="{9B04FBB1-9C7F-4530-9317-90F526812E0A}" destId="{69DCEC4C-BC51-4766-922B-DAF614FF1276}" srcOrd="0" destOrd="0" presId="urn:microsoft.com/office/officeart/2005/8/layout/radial1"/>
    <dgm:cxn modelId="{ED19EFC4-F128-4E58-8826-1DF6CA72F438}" type="presParOf" srcId="{0B242FB1-1C66-4A9C-9F84-3CD60BF390EE}" destId="{1E2F1536-459D-46A4-B22F-428E284A1B83}" srcOrd="2" destOrd="0" presId="urn:microsoft.com/office/officeart/2005/8/layout/radial1"/>
    <dgm:cxn modelId="{E2015304-DC1E-4FBF-AAEB-1A7CF0C7ACE5}" type="presParOf" srcId="{0B242FB1-1C66-4A9C-9F84-3CD60BF390EE}" destId="{4C1391AB-6A80-4AA9-83E0-21CC6ABE4930}" srcOrd="3" destOrd="0" presId="urn:microsoft.com/office/officeart/2005/8/layout/radial1"/>
    <dgm:cxn modelId="{AB0E7F4F-C45D-4FCE-97F7-746869F10FDF}" type="presParOf" srcId="{4C1391AB-6A80-4AA9-83E0-21CC6ABE4930}" destId="{F13D53FF-9B6E-421D-959B-54C1A08D20AE}" srcOrd="0" destOrd="0" presId="urn:microsoft.com/office/officeart/2005/8/layout/radial1"/>
    <dgm:cxn modelId="{BF923AF7-C7C2-4AE6-8005-507E596FCD63}" type="presParOf" srcId="{0B242FB1-1C66-4A9C-9F84-3CD60BF390EE}" destId="{230436CA-CF0D-4298-8EB6-1090C3EECA10}" srcOrd="4" destOrd="0" presId="urn:microsoft.com/office/officeart/2005/8/layout/radial1"/>
    <dgm:cxn modelId="{FD0FEB97-C06E-4BBA-BEC4-CCE4DB7A324C}" type="presParOf" srcId="{0B242FB1-1C66-4A9C-9F84-3CD60BF390EE}" destId="{A4EFCF55-5A02-463F-B32A-4DA09BEE5F2E}" srcOrd="5" destOrd="0" presId="urn:microsoft.com/office/officeart/2005/8/layout/radial1"/>
    <dgm:cxn modelId="{E11D8E0F-11EC-4F91-ADE6-DBC7596779D6}" type="presParOf" srcId="{A4EFCF55-5A02-463F-B32A-4DA09BEE5F2E}" destId="{795D966E-1F61-4F0F-90C4-CE9C77CBF4A8}" srcOrd="0" destOrd="0" presId="urn:microsoft.com/office/officeart/2005/8/layout/radial1"/>
    <dgm:cxn modelId="{E4A9284F-A69B-4025-A207-6DA209A1743C}" type="presParOf" srcId="{0B242FB1-1C66-4A9C-9F84-3CD60BF390EE}" destId="{AB556ADC-1C32-41FE-BC2B-28BB2EE8EBC9}" srcOrd="6" destOrd="0" presId="urn:microsoft.com/office/officeart/2005/8/layout/radial1"/>
    <dgm:cxn modelId="{E556DE9F-D87A-444F-86B7-7EDE28C05172}" type="presParOf" srcId="{0B242FB1-1C66-4A9C-9F84-3CD60BF390EE}" destId="{008B791C-7280-41A2-AF91-0458F67B1014}" srcOrd="7" destOrd="0" presId="urn:microsoft.com/office/officeart/2005/8/layout/radial1"/>
    <dgm:cxn modelId="{997480DE-6640-4031-993D-16ACC0CE9204}" type="presParOf" srcId="{008B791C-7280-41A2-AF91-0458F67B1014}" destId="{507C71DF-7B35-41EC-8241-14F3682639BB}" srcOrd="0" destOrd="0" presId="urn:microsoft.com/office/officeart/2005/8/layout/radial1"/>
    <dgm:cxn modelId="{87679F2B-3682-4728-AEDF-61AE57A36DFE}" type="presParOf" srcId="{0B242FB1-1C66-4A9C-9F84-3CD60BF390EE}" destId="{EA4FF0F3-68A4-4F30-93A4-3A0AE5D094A4}" srcOrd="8" destOrd="0" presId="urn:microsoft.com/office/officeart/2005/8/layout/radial1"/>
    <dgm:cxn modelId="{90DA62B2-4DE6-4C99-9AB5-06F4AB115CFD}" type="presParOf" srcId="{0B242FB1-1C66-4A9C-9F84-3CD60BF390EE}" destId="{0DF052CE-9FFE-47F3-B242-A8D7089448E5}" srcOrd="9" destOrd="0" presId="urn:microsoft.com/office/officeart/2005/8/layout/radial1"/>
    <dgm:cxn modelId="{A5D72251-51A3-47ED-920A-3AB6E290ED0F}" type="presParOf" srcId="{0DF052CE-9FFE-47F3-B242-A8D7089448E5}" destId="{33895642-5546-4FB1-9303-BDA28B7A01CE}" srcOrd="0" destOrd="0" presId="urn:microsoft.com/office/officeart/2005/8/layout/radial1"/>
    <dgm:cxn modelId="{ADF4787C-E134-455B-8ADC-8A6B02120415}" type="presParOf" srcId="{0B242FB1-1C66-4A9C-9F84-3CD60BF390EE}" destId="{B24FB18E-F478-439D-BBED-4069C95CE45D}" srcOrd="10" destOrd="0" presId="urn:microsoft.com/office/officeart/2005/8/layout/radial1"/>
    <dgm:cxn modelId="{AC5EA208-9D0A-4E74-B847-29CFE133AF27}" type="presParOf" srcId="{0B242FB1-1C66-4A9C-9F84-3CD60BF390EE}" destId="{F0B8F85B-317D-47E3-A255-12A39711B949}" srcOrd="11" destOrd="0" presId="urn:microsoft.com/office/officeart/2005/8/layout/radial1"/>
    <dgm:cxn modelId="{DA12B4FB-5112-4C76-84B1-AAF80EDF7F1D}" type="presParOf" srcId="{F0B8F85B-317D-47E3-A255-12A39711B949}" destId="{1057D860-C25F-4BD0-916F-52B0E94C7F20}" srcOrd="0" destOrd="0" presId="urn:microsoft.com/office/officeart/2005/8/layout/radial1"/>
    <dgm:cxn modelId="{F2BDA662-7A99-4991-9099-68A3B20AC7A0}" type="presParOf" srcId="{0B242FB1-1C66-4A9C-9F84-3CD60BF390EE}" destId="{A4B0A3A0-1DC0-4D27-907B-3BD86AA2C824}"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CFD162-F2CC-4E7E-AD42-0E7B7AA7E622}"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zh-TW" altLang="en-US"/>
        </a:p>
      </dgm:t>
    </dgm:pt>
    <dgm:pt modelId="{011DE725-AC42-4F26-B1FC-6CB0170819EB}">
      <dgm:prSet custT="1"/>
      <dgm:spPr/>
      <dgm:t>
        <a:bodyPr/>
        <a:lstStyle/>
        <a:p>
          <a:pPr rtl="0"/>
          <a:r>
            <a:rPr lang="zh-TW" sz="1800" b="1" dirty="0" smtClean="0">
              <a:latin typeface="微軟正黑體" panose="020B0604030504040204" pitchFamily="34" charset="-120"/>
              <a:ea typeface="微軟正黑體" panose="020B0604030504040204" pitchFamily="34" charset="-120"/>
            </a:rPr>
            <a:t>文字</a:t>
          </a:r>
          <a:r>
            <a:rPr lang="en-US" altLang="zh-TW" sz="1800" b="1" dirty="0" smtClean="0">
              <a:latin typeface="微軟正黑體" panose="020B0604030504040204" pitchFamily="34" charset="-120"/>
              <a:ea typeface="微軟正黑體" panose="020B0604030504040204" pitchFamily="34" charset="-120"/>
            </a:rPr>
            <a:t/>
          </a:r>
          <a:br>
            <a:rPr lang="en-US" altLang="zh-TW" sz="1800" b="1" dirty="0" smtClean="0">
              <a:latin typeface="微軟正黑體" panose="020B0604030504040204" pitchFamily="34" charset="-120"/>
              <a:ea typeface="微軟正黑體" panose="020B0604030504040204" pitchFamily="34" charset="-120"/>
            </a:rPr>
          </a:br>
          <a:r>
            <a:rPr lang="en-US" sz="1800" b="1" dirty="0" smtClean="0">
              <a:latin typeface="微軟正黑體" panose="020B0604030504040204" pitchFamily="34" charset="-120"/>
              <a:ea typeface="微軟正黑體" panose="020B0604030504040204" pitchFamily="34" charset="-120"/>
            </a:rPr>
            <a:t>(text)</a:t>
          </a:r>
          <a:endParaRPr lang="zh-TW" sz="1800" dirty="0">
            <a:latin typeface="微軟正黑體" panose="020B0604030504040204" pitchFamily="34" charset="-120"/>
            <a:ea typeface="微軟正黑體" panose="020B0604030504040204" pitchFamily="34" charset="-120"/>
          </a:endParaRPr>
        </a:p>
      </dgm:t>
    </dgm:pt>
    <dgm:pt modelId="{0EA2D3C1-4F82-40D9-94B7-A695DD232675}" type="parTrans" cxnId="{027DF3B6-9110-4E41-8BAC-5E2C951B2C4B}">
      <dgm:prSet/>
      <dgm:spPr/>
      <dgm:t>
        <a:bodyPr/>
        <a:lstStyle/>
        <a:p>
          <a:endParaRPr lang="zh-TW" altLang="en-US" sz="1800"/>
        </a:p>
      </dgm:t>
    </dgm:pt>
    <dgm:pt modelId="{613AF466-FEF5-40EB-9C8C-358A7F404AB4}" type="sibTrans" cxnId="{027DF3B6-9110-4E41-8BAC-5E2C951B2C4B}">
      <dgm:prSet/>
      <dgm:spPr/>
      <dgm:t>
        <a:bodyPr/>
        <a:lstStyle/>
        <a:p>
          <a:endParaRPr lang="zh-TW" altLang="en-US" sz="1800"/>
        </a:p>
      </dgm:t>
    </dgm:pt>
    <dgm:pt modelId="{4A3E22F7-A4CF-4199-BD4E-36A881FC6C26}">
      <dgm:prSet custT="1"/>
      <dgm:spPr/>
      <dgm:t>
        <a:bodyPr/>
        <a:lstStyle/>
        <a:p>
          <a:pPr rtl="0"/>
          <a:r>
            <a:rPr lang="zh-TW" sz="1800" b="1" dirty="0" smtClean="0">
              <a:latin typeface="微軟正黑體" panose="020B0604030504040204" pitchFamily="34" charset="-120"/>
              <a:ea typeface="微軟正黑體" panose="020B0604030504040204" pitchFamily="34" charset="-120"/>
            </a:rPr>
            <a:t>聲音</a:t>
          </a:r>
          <a:r>
            <a:rPr lang="en-US" altLang="zh-TW" sz="1800" b="1" dirty="0" smtClean="0">
              <a:latin typeface="微軟正黑體" panose="020B0604030504040204" pitchFamily="34" charset="-120"/>
              <a:ea typeface="微軟正黑體" panose="020B0604030504040204" pitchFamily="34" charset="-120"/>
            </a:rPr>
            <a:t/>
          </a:r>
          <a:br>
            <a:rPr lang="en-US" altLang="zh-TW" sz="1800" b="1" dirty="0" smtClean="0">
              <a:latin typeface="微軟正黑體" panose="020B0604030504040204" pitchFamily="34" charset="-120"/>
              <a:ea typeface="微軟正黑體" panose="020B0604030504040204" pitchFamily="34" charset="-120"/>
            </a:rPr>
          </a:br>
          <a:r>
            <a:rPr lang="en-US" sz="1800" b="1" dirty="0" smtClean="0">
              <a:latin typeface="微軟正黑體" panose="020B0604030504040204" pitchFamily="34" charset="-120"/>
              <a:ea typeface="微軟正黑體" panose="020B0604030504040204" pitchFamily="34" charset="-120"/>
            </a:rPr>
            <a:t>(audio)</a:t>
          </a:r>
          <a:endParaRPr lang="zh-TW" sz="1800" dirty="0">
            <a:latin typeface="微軟正黑體" panose="020B0604030504040204" pitchFamily="34" charset="-120"/>
            <a:ea typeface="微軟正黑體" panose="020B0604030504040204" pitchFamily="34" charset="-120"/>
          </a:endParaRPr>
        </a:p>
      </dgm:t>
    </dgm:pt>
    <dgm:pt modelId="{9968B4FA-3C8E-4E23-B6E7-C0C6B7913E2F}" type="parTrans" cxnId="{5E0F7DE7-3F2F-4067-AA28-7C637F6E6224}">
      <dgm:prSet/>
      <dgm:spPr/>
      <dgm:t>
        <a:bodyPr/>
        <a:lstStyle/>
        <a:p>
          <a:endParaRPr lang="zh-TW" altLang="en-US" sz="1800"/>
        </a:p>
      </dgm:t>
    </dgm:pt>
    <dgm:pt modelId="{96B2EDF1-569E-4CC5-B6E5-DFED62D3BA4D}" type="sibTrans" cxnId="{5E0F7DE7-3F2F-4067-AA28-7C637F6E6224}">
      <dgm:prSet/>
      <dgm:spPr/>
      <dgm:t>
        <a:bodyPr/>
        <a:lstStyle/>
        <a:p>
          <a:endParaRPr lang="zh-TW" altLang="en-US" sz="1800"/>
        </a:p>
      </dgm:t>
    </dgm:pt>
    <dgm:pt modelId="{39D4A175-4406-4CA5-8C3A-360B6BA91DC6}">
      <dgm:prSet custT="1"/>
      <dgm:spPr/>
      <dgm:t>
        <a:bodyPr/>
        <a:lstStyle/>
        <a:p>
          <a:pPr rtl="0"/>
          <a:r>
            <a:rPr lang="zh-TW" sz="1800" b="1" dirty="0" smtClean="0">
              <a:latin typeface="微軟正黑體" panose="020B0604030504040204" pitchFamily="34" charset="-120"/>
              <a:ea typeface="微軟正黑體" panose="020B0604030504040204" pitchFamily="34" charset="-120"/>
            </a:rPr>
            <a:t>音樂</a:t>
          </a:r>
          <a:r>
            <a:rPr lang="en-US" altLang="zh-TW" sz="1800" b="1" dirty="0" smtClean="0">
              <a:latin typeface="微軟正黑體" panose="020B0604030504040204" pitchFamily="34" charset="-120"/>
              <a:ea typeface="微軟正黑體" panose="020B0604030504040204" pitchFamily="34" charset="-120"/>
            </a:rPr>
            <a:t/>
          </a:r>
          <a:br>
            <a:rPr lang="en-US" altLang="zh-TW" sz="1800" b="1" dirty="0" smtClean="0">
              <a:latin typeface="微軟正黑體" panose="020B0604030504040204" pitchFamily="34" charset="-120"/>
              <a:ea typeface="微軟正黑體" panose="020B0604030504040204" pitchFamily="34" charset="-120"/>
            </a:rPr>
          </a:br>
          <a:r>
            <a:rPr lang="en-US" sz="1800" b="1" dirty="0" smtClean="0">
              <a:latin typeface="微軟正黑體" panose="020B0604030504040204" pitchFamily="34" charset="-120"/>
              <a:ea typeface="微軟正黑體" panose="020B0604030504040204" pitchFamily="34" charset="-120"/>
            </a:rPr>
            <a:t>(music)</a:t>
          </a:r>
          <a:endParaRPr lang="zh-TW" sz="1800" dirty="0">
            <a:latin typeface="微軟正黑體" panose="020B0604030504040204" pitchFamily="34" charset="-120"/>
            <a:ea typeface="微軟正黑體" panose="020B0604030504040204" pitchFamily="34" charset="-120"/>
          </a:endParaRPr>
        </a:p>
      </dgm:t>
    </dgm:pt>
    <dgm:pt modelId="{AABE8EA7-4D8C-420D-A3D7-050333A7A140}" type="parTrans" cxnId="{ED3B21E6-33B0-406F-8924-F98E7255E098}">
      <dgm:prSet/>
      <dgm:spPr/>
      <dgm:t>
        <a:bodyPr/>
        <a:lstStyle/>
        <a:p>
          <a:endParaRPr lang="zh-TW" altLang="en-US" sz="1800"/>
        </a:p>
      </dgm:t>
    </dgm:pt>
    <dgm:pt modelId="{B8CBC8C1-1F04-42A1-9F1D-C3AF77695AE6}" type="sibTrans" cxnId="{ED3B21E6-33B0-406F-8924-F98E7255E098}">
      <dgm:prSet/>
      <dgm:spPr/>
      <dgm:t>
        <a:bodyPr/>
        <a:lstStyle/>
        <a:p>
          <a:endParaRPr lang="zh-TW" altLang="en-US" sz="1800"/>
        </a:p>
      </dgm:t>
    </dgm:pt>
    <dgm:pt modelId="{77E81FA7-290A-4E38-99B2-F37AAF3FF390}">
      <dgm:prSet custT="1"/>
      <dgm:spPr/>
      <dgm:t>
        <a:bodyPr/>
        <a:lstStyle/>
        <a:p>
          <a:pPr rtl="0"/>
          <a:r>
            <a:rPr lang="zh-TW" sz="1800" b="1" dirty="0" smtClean="0">
              <a:latin typeface="微軟正黑體" panose="020B0604030504040204" pitchFamily="34" charset="-120"/>
              <a:ea typeface="微軟正黑體" panose="020B0604030504040204" pitchFamily="34" charset="-120"/>
            </a:rPr>
            <a:t>語音</a:t>
          </a:r>
          <a:r>
            <a:rPr lang="en-US" altLang="zh-TW" sz="1800" b="1" dirty="0" smtClean="0">
              <a:latin typeface="微軟正黑體" panose="020B0604030504040204" pitchFamily="34" charset="-120"/>
              <a:ea typeface="微軟正黑體" panose="020B0604030504040204" pitchFamily="34" charset="-120"/>
            </a:rPr>
            <a:t/>
          </a:r>
          <a:br>
            <a:rPr lang="en-US" altLang="zh-TW" sz="1800" b="1" dirty="0" smtClean="0">
              <a:latin typeface="微軟正黑體" panose="020B0604030504040204" pitchFamily="34" charset="-120"/>
              <a:ea typeface="微軟正黑體" panose="020B0604030504040204" pitchFamily="34" charset="-120"/>
            </a:rPr>
          </a:br>
          <a:r>
            <a:rPr lang="en-US" sz="1800" b="1" dirty="0" smtClean="0">
              <a:latin typeface="微軟正黑體" panose="020B0604030504040204" pitchFamily="34" charset="-120"/>
              <a:ea typeface="微軟正黑體" panose="020B0604030504040204" pitchFamily="34" charset="-120"/>
            </a:rPr>
            <a:t>(voice)</a:t>
          </a:r>
          <a:endParaRPr lang="zh-TW" sz="1800" dirty="0">
            <a:latin typeface="微軟正黑體" panose="020B0604030504040204" pitchFamily="34" charset="-120"/>
            <a:ea typeface="微軟正黑體" panose="020B0604030504040204" pitchFamily="34" charset="-120"/>
          </a:endParaRPr>
        </a:p>
      </dgm:t>
    </dgm:pt>
    <dgm:pt modelId="{87D5C95A-AE90-4C49-BFC1-FAA4526D2FA1}" type="parTrans" cxnId="{F93D34E8-3D20-4ADA-9D6A-B693155B1E41}">
      <dgm:prSet/>
      <dgm:spPr/>
      <dgm:t>
        <a:bodyPr/>
        <a:lstStyle/>
        <a:p>
          <a:endParaRPr lang="zh-TW" altLang="en-US" sz="1800"/>
        </a:p>
      </dgm:t>
    </dgm:pt>
    <dgm:pt modelId="{B595D597-519E-4A57-AE65-EBF95C3A59FF}" type="sibTrans" cxnId="{F93D34E8-3D20-4ADA-9D6A-B693155B1E41}">
      <dgm:prSet/>
      <dgm:spPr/>
      <dgm:t>
        <a:bodyPr/>
        <a:lstStyle/>
        <a:p>
          <a:endParaRPr lang="zh-TW" altLang="en-US" sz="1800"/>
        </a:p>
      </dgm:t>
    </dgm:pt>
    <dgm:pt modelId="{1A9FFE49-9F73-4E5E-B34A-A983864A66AF}">
      <dgm:prSet custT="1"/>
      <dgm:spPr/>
      <dgm:t>
        <a:bodyPr/>
        <a:lstStyle/>
        <a:p>
          <a:pPr rtl="0"/>
          <a:r>
            <a:rPr lang="zh-TW" sz="1800" b="1" dirty="0" smtClean="0">
              <a:latin typeface="微軟正黑體" panose="020B0604030504040204" pitchFamily="34" charset="-120"/>
              <a:ea typeface="微軟正黑體" panose="020B0604030504040204" pitchFamily="34" charset="-120"/>
            </a:rPr>
            <a:t>音效</a:t>
          </a:r>
          <a:r>
            <a:rPr lang="en-US" altLang="zh-TW" sz="1800" b="1" dirty="0" smtClean="0">
              <a:latin typeface="微軟正黑體" panose="020B0604030504040204" pitchFamily="34" charset="-120"/>
              <a:ea typeface="微軟正黑體" panose="020B0604030504040204" pitchFamily="34" charset="-120"/>
            </a:rPr>
            <a:t/>
          </a:r>
          <a:br>
            <a:rPr lang="en-US" altLang="zh-TW" sz="1800" b="1" dirty="0" smtClean="0">
              <a:latin typeface="微軟正黑體" panose="020B0604030504040204" pitchFamily="34" charset="-120"/>
              <a:ea typeface="微軟正黑體" panose="020B0604030504040204" pitchFamily="34" charset="-120"/>
            </a:rPr>
          </a:br>
          <a:r>
            <a:rPr lang="en-US" sz="1800" b="1" dirty="0" smtClean="0">
              <a:latin typeface="微軟正黑體" panose="020B0604030504040204" pitchFamily="34" charset="-120"/>
              <a:ea typeface="微軟正黑體" panose="020B0604030504040204" pitchFamily="34" charset="-120"/>
            </a:rPr>
            <a:t>(sound)</a:t>
          </a:r>
          <a:endParaRPr lang="zh-TW" sz="1800" dirty="0">
            <a:latin typeface="微軟正黑體" panose="020B0604030504040204" pitchFamily="34" charset="-120"/>
            <a:ea typeface="微軟正黑體" panose="020B0604030504040204" pitchFamily="34" charset="-120"/>
          </a:endParaRPr>
        </a:p>
      </dgm:t>
    </dgm:pt>
    <dgm:pt modelId="{916C929F-3B8E-4624-A6ED-2536BD2F5455}" type="parTrans" cxnId="{C35C2ED6-D60D-4F37-A6A8-B4E5F1EF90AD}">
      <dgm:prSet/>
      <dgm:spPr/>
      <dgm:t>
        <a:bodyPr/>
        <a:lstStyle/>
        <a:p>
          <a:endParaRPr lang="zh-TW" altLang="en-US" sz="1800"/>
        </a:p>
      </dgm:t>
    </dgm:pt>
    <dgm:pt modelId="{D794BB15-3F4B-4305-A968-0979FAB3AC7C}" type="sibTrans" cxnId="{C35C2ED6-D60D-4F37-A6A8-B4E5F1EF90AD}">
      <dgm:prSet/>
      <dgm:spPr/>
      <dgm:t>
        <a:bodyPr/>
        <a:lstStyle/>
        <a:p>
          <a:endParaRPr lang="zh-TW" altLang="en-US" sz="1800"/>
        </a:p>
      </dgm:t>
    </dgm:pt>
    <dgm:pt modelId="{6F5E89BB-4074-49BA-B8A0-CB5ED8CB23C8}">
      <dgm:prSet custT="1"/>
      <dgm:spPr/>
      <dgm:t>
        <a:bodyPr/>
        <a:lstStyle/>
        <a:p>
          <a:pPr rtl="0"/>
          <a:r>
            <a:rPr lang="zh-TW" sz="1800" b="1" dirty="0" smtClean="0">
              <a:latin typeface="微軟正黑體" panose="020B0604030504040204" pitchFamily="34" charset="-120"/>
              <a:ea typeface="微軟正黑體" panose="020B0604030504040204" pitchFamily="34" charset="-120"/>
            </a:rPr>
            <a:t>影像</a:t>
          </a:r>
          <a:r>
            <a:rPr lang="en-US" altLang="zh-TW" sz="1800" b="1" dirty="0" smtClean="0">
              <a:latin typeface="微軟正黑體" panose="020B0604030504040204" pitchFamily="34" charset="-120"/>
              <a:ea typeface="微軟正黑體" panose="020B0604030504040204" pitchFamily="34" charset="-120"/>
            </a:rPr>
            <a:t/>
          </a:r>
          <a:br>
            <a:rPr lang="en-US" altLang="zh-TW" sz="1800" b="1" dirty="0" smtClean="0">
              <a:latin typeface="微軟正黑體" panose="020B0604030504040204" pitchFamily="34" charset="-120"/>
              <a:ea typeface="微軟正黑體" panose="020B0604030504040204" pitchFamily="34" charset="-120"/>
            </a:rPr>
          </a:br>
          <a:r>
            <a:rPr lang="en-US" sz="1800" b="1" dirty="0" smtClean="0">
              <a:latin typeface="微軟正黑體" panose="020B0604030504040204" pitchFamily="34" charset="-120"/>
              <a:ea typeface="微軟正黑體" panose="020B0604030504040204" pitchFamily="34" charset="-120"/>
            </a:rPr>
            <a:t>(image)</a:t>
          </a:r>
          <a:endParaRPr lang="zh-TW" sz="1800" dirty="0">
            <a:latin typeface="微軟正黑體" panose="020B0604030504040204" pitchFamily="34" charset="-120"/>
            <a:ea typeface="微軟正黑體" panose="020B0604030504040204" pitchFamily="34" charset="-120"/>
          </a:endParaRPr>
        </a:p>
      </dgm:t>
    </dgm:pt>
    <dgm:pt modelId="{2B5C61BB-7FA0-482B-8655-8BF3930BC41E}" type="parTrans" cxnId="{6AF894D9-EDAB-4EAF-9B01-B0DBE3F59CAE}">
      <dgm:prSet/>
      <dgm:spPr/>
      <dgm:t>
        <a:bodyPr/>
        <a:lstStyle/>
        <a:p>
          <a:endParaRPr lang="zh-TW" altLang="en-US" sz="1800"/>
        </a:p>
      </dgm:t>
    </dgm:pt>
    <dgm:pt modelId="{E5E146C8-F57C-4B5C-A9FD-74DC09B696DF}" type="sibTrans" cxnId="{6AF894D9-EDAB-4EAF-9B01-B0DBE3F59CAE}">
      <dgm:prSet/>
      <dgm:spPr/>
      <dgm:t>
        <a:bodyPr/>
        <a:lstStyle/>
        <a:p>
          <a:endParaRPr lang="zh-TW" altLang="en-US" sz="1800"/>
        </a:p>
      </dgm:t>
    </dgm:pt>
    <dgm:pt modelId="{6A360EAA-B4D7-45D1-BC04-F5278FEC9BBF}">
      <dgm:prSet custT="1"/>
      <dgm:spPr/>
      <dgm:t>
        <a:bodyPr/>
        <a:lstStyle/>
        <a:p>
          <a:pPr rtl="0"/>
          <a:r>
            <a:rPr lang="zh-TW" sz="1800" b="1" dirty="0" smtClean="0">
              <a:latin typeface="微軟正黑體" panose="020B0604030504040204" pitchFamily="34" charset="-120"/>
              <a:ea typeface="微軟正黑體" panose="020B0604030504040204" pitchFamily="34" charset="-120"/>
            </a:rPr>
            <a:t>圖形</a:t>
          </a:r>
          <a:r>
            <a:rPr lang="en-US" altLang="zh-TW" sz="1800" b="1" dirty="0" smtClean="0">
              <a:latin typeface="微軟正黑體" panose="020B0604030504040204" pitchFamily="34" charset="-120"/>
              <a:ea typeface="微軟正黑體" panose="020B0604030504040204" pitchFamily="34" charset="-120"/>
            </a:rPr>
            <a:t/>
          </a:r>
          <a:br>
            <a:rPr lang="en-US" altLang="zh-TW" sz="1800" b="1" dirty="0" smtClean="0">
              <a:latin typeface="微軟正黑體" panose="020B0604030504040204" pitchFamily="34" charset="-120"/>
              <a:ea typeface="微軟正黑體" panose="020B0604030504040204" pitchFamily="34" charset="-120"/>
            </a:rPr>
          </a:br>
          <a:r>
            <a:rPr lang="en-US" sz="1800" b="1" dirty="0" smtClean="0">
              <a:latin typeface="微軟正黑體" panose="020B0604030504040204" pitchFamily="34" charset="-120"/>
              <a:ea typeface="微軟正黑體" panose="020B0604030504040204" pitchFamily="34" charset="-120"/>
            </a:rPr>
            <a:t>(graphics)</a:t>
          </a:r>
          <a:endParaRPr lang="zh-TW" sz="1800" dirty="0">
            <a:latin typeface="微軟正黑體" panose="020B0604030504040204" pitchFamily="34" charset="-120"/>
            <a:ea typeface="微軟正黑體" panose="020B0604030504040204" pitchFamily="34" charset="-120"/>
          </a:endParaRPr>
        </a:p>
      </dgm:t>
    </dgm:pt>
    <dgm:pt modelId="{5E597C2F-A61A-47B7-A1C5-542CB078EA6A}" type="parTrans" cxnId="{2AA43597-63CD-4E46-ACE0-BFC42F105806}">
      <dgm:prSet/>
      <dgm:spPr/>
      <dgm:t>
        <a:bodyPr/>
        <a:lstStyle/>
        <a:p>
          <a:endParaRPr lang="zh-TW" altLang="en-US" sz="1800"/>
        </a:p>
      </dgm:t>
    </dgm:pt>
    <dgm:pt modelId="{39397416-4250-467B-B570-3A5CA88C155E}" type="sibTrans" cxnId="{2AA43597-63CD-4E46-ACE0-BFC42F105806}">
      <dgm:prSet/>
      <dgm:spPr/>
      <dgm:t>
        <a:bodyPr/>
        <a:lstStyle/>
        <a:p>
          <a:endParaRPr lang="zh-TW" altLang="en-US" sz="1800"/>
        </a:p>
      </dgm:t>
    </dgm:pt>
    <dgm:pt modelId="{A753D09A-CB23-4600-8F19-EDF1AB4DFB8A}">
      <dgm:prSet custT="1"/>
      <dgm:spPr/>
      <dgm:t>
        <a:bodyPr/>
        <a:lstStyle/>
        <a:p>
          <a:pPr rtl="0"/>
          <a:r>
            <a:rPr lang="zh-TW" sz="1800" b="1" dirty="0" smtClean="0">
              <a:latin typeface="微軟正黑體" panose="020B0604030504040204" pitchFamily="34" charset="-120"/>
              <a:ea typeface="微軟正黑體" panose="020B0604030504040204" pitchFamily="34" charset="-120"/>
            </a:rPr>
            <a:t>視訊</a:t>
          </a:r>
          <a:r>
            <a:rPr lang="en-US" altLang="zh-TW" sz="1800" b="1" dirty="0" smtClean="0">
              <a:latin typeface="微軟正黑體" panose="020B0604030504040204" pitchFamily="34" charset="-120"/>
              <a:ea typeface="微軟正黑體" panose="020B0604030504040204" pitchFamily="34" charset="-120"/>
            </a:rPr>
            <a:t/>
          </a:r>
          <a:br>
            <a:rPr lang="en-US" altLang="zh-TW" sz="1800" b="1" dirty="0" smtClean="0">
              <a:latin typeface="微軟正黑體" panose="020B0604030504040204" pitchFamily="34" charset="-120"/>
              <a:ea typeface="微軟正黑體" panose="020B0604030504040204" pitchFamily="34" charset="-120"/>
            </a:rPr>
          </a:br>
          <a:r>
            <a:rPr lang="en-US" sz="1800" b="1" dirty="0" smtClean="0">
              <a:latin typeface="微軟正黑體" panose="020B0604030504040204" pitchFamily="34" charset="-120"/>
              <a:ea typeface="微軟正黑體" panose="020B0604030504040204" pitchFamily="34" charset="-120"/>
            </a:rPr>
            <a:t>(video)</a:t>
          </a:r>
          <a:endParaRPr lang="zh-TW" sz="1800" dirty="0">
            <a:latin typeface="微軟正黑體" panose="020B0604030504040204" pitchFamily="34" charset="-120"/>
            <a:ea typeface="微軟正黑體" panose="020B0604030504040204" pitchFamily="34" charset="-120"/>
          </a:endParaRPr>
        </a:p>
      </dgm:t>
    </dgm:pt>
    <dgm:pt modelId="{3F2D7770-6565-4E2F-B2D2-64EECEFD714C}" type="parTrans" cxnId="{38B96895-E9FA-4662-8465-8DE3625C726C}">
      <dgm:prSet/>
      <dgm:spPr/>
      <dgm:t>
        <a:bodyPr/>
        <a:lstStyle/>
        <a:p>
          <a:endParaRPr lang="zh-TW" altLang="en-US" sz="1800"/>
        </a:p>
      </dgm:t>
    </dgm:pt>
    <dgm:pt modelId="{66DBA06E-F804-4663-BBE2-B21535AEFC13}" type="sibTrans" cxnId="{38B96895-E9FA-4662-8465-8DE3625C726C}">
      <dgm:prSet/>
      <dgm:spPr/>
      <dgm:t>
        <a:bodyPr/>
        <a:lstStyle/>
        <a:p>
          <a:endParaRPr lang="zh-TW" altLang="en-US" sz="1800"/>
        </a:p>
      </dgm:t>
    </dgm:pt>
    <dgm:pt modelId="{4B427B63-3D28-4EEF-8796-55FCD9A1C6C2}">
      <dgm:prSet custT="1"/>
      <dgm:spPr/>
      <dgm:t>
        <a:bodyPr/>
        <a:lstStyle/>
        <a:p>
          <a:pPr rtl="0"/>
          <a:r>
            <a:rPr lang="zh-TW" sz="1800" b="1" dirty="0" smtClean="0">
              <a:latin typeface="微軟正黑體" panose="020B0604030504040204" pitchFamily="34" charset="-120"/>
              <a:ea typeface="微軟正黑體" panose="020B0604030504040204" pitchFamily="34" charset="-120"/>
            </a:rPr>
            <a:t>動畫</a:t>
          </a:r>
          <a:r>
            <a:rPr lang="en-US" altLang="zh-TW" sz="1800" b="1" dirty="0" smtClean="0">
              <a:latin typeface="微軟正黑體" panose="020B0604030504040204" pitchFamily="34" charset="-120"/>
              <a:ea typeface="微軟正黑體" panose="020B0604030504040204" pitchFamily="34" charset="-120"/>
            </a:rPr>
            <a:t/>
          </a:r>
          <a:br>
            <a:rPr lang="en-US" altLang="zh-TW" sz="1800" b="1" dirty="0" smtClean="0">
              <a:latin typeface="微軟正黑體" panose="020B0604030504040204" pitchFamily="34" charset="-120"/>
              <a:ea typeface="微軟正黑體" panose="020B0604030504040204" pitchFamily="34" charset="-120"/>
            </a:rPr>
          </a:br>
          <a:r>
            <a:rPr lang="en-US" sz="1800" b="1" dirty="0" smtClean="0">
              <a:latin typeface="微軟正黑體" panose="020B0604030504040204" pitchFamily="34" charset="-120"/>
              <a:ea typeface="微軟正黑體" panose="020B0604030504040204" pitchFamily="34" charset="-120"/>
            </a:rPr>
            <a:t>(animation)</a:t>
          </a:r>
          <a:endParaRPr lang="zh-TW" sz="1800" dirty="0">
            <a:latin typeface="微軟正黑體" panose="020B0604030504040204" pitchFamily="34" charset="-120"/>
            <a:ea typeface="微軟正黑體" panose="020B0604030504040204" pitchFamily="34" charset="-120"/>
          </a:endParaRPr>
        </a:p>
      </dgm:t>
    </dgm:pt>
    <dgm:pt modelId="{54F67FE6-9C7B-43CA-863C-CF09D5F80F71}" type="parTrans" cxnId="{7EC3578A-24D3-4000-95F6-19C62B2322FE}">
      <dgm:prSet/>
      <dgm:spPr/>
      <dgm:t>
        <a:bodyPr/>
        <a:lstStyle/>
        <a:p>
          <a:endParaRPr lang="zh-TW" altLang="en-US" sz="1800"/>
        </a:p>
      </dgm:t>
    </dgm:pt>
    <dgm:pt modelId="{A22799BF-2CD2-4F95-A56E-D525BC94C0BD}" type="sibTrans" cxnId="{7EC3578A-24D3-4000-95F6-19C62B2322FE}">
      <dgm:prSet/>
      <dgm:spPr/>
      <dgm:t>
        <a:bodyPr/>
        <a:lstStyle/>
        <a:p>
          <a:endParaRPr lang="zh-TW" altLang="en-US" sz="1800"/>
        </a:p>
      </dgm:t>
    </dgm:pt>
    <dgm:pt modelId="{B236B345-6518-4331-89FA-F966D5B1D146}" type="pres">
      <dgm:prSet presAssocID="{44CFD162-F2CC-4E7E-AD42-0E7B7AA7E622}" presName="diagram" presStyleCnt="0">
        <dgm:presLayoutVars>
          <dgm:dir/>
          <dgm:resizeHandles val="exact"/>
        </dgm:presLayoutVars>
      </dgm:prSet>
      <dgm:spPr/>
      <dgm:t>
        <a:bodyPr/>
        <a:lstStyle/>
        <a:p>
          <a:endParaRPr lang="zh-TW" altLang="en-US"/>
        </a:p>
      </dgm:t>
    </dgm:pt>
    <dgm:pt modelId="{71172AB0-01E9-4672-BB60-80BA6B7A9C44}" type="pres">
      <dgm:prSet presAssocID="{011DE725-AC42-4F26-B1FC-6CB0170819EB}" presName="node" presStyleLbl="node1" presStyleIdx="0" presStyleCnt="9">
        <dgm:presLayoutVars>
          <dgm:bulletEnabled val="1"/>
        </dgm:presLayoutVars>
      </dgm:prSet>
      <dgm:spPr/>
      <dgm:t>
        <a:bodyPr/>
        <a:lstStyle/>
        <a:p>
          <a:endParaRPr lang="zh-TW" altLang="en-US"/>
        </a:p>
      </dgm:t>
    </dgm:pt>
    <dgm:pt modelId="{FC064504-D008-4D6A-B317-CDBEBD295A12}" type="pres">
      <dgm:prSet presAssocID="{613AF466-FEF5-40EB-9C8C-358A7F404AB4}" presName="sibTrans" presStyleCnt="0"/>
      <dgm:spPr/>
    </dgm:pt>
    <dgm:pt modelId="{80DFC728-50F0-4C24-8CA3-FB8BC05E98F6}" type="pres">
      <dgm:prSet presAssocID="{4A3E22F7-A4CF-4199-BD4E-36A881FC6C26}" presName="node" presStyleLbl="node1" presStyleIdx="1" presStyleCnt="9">
        <dgm:presLayoutVars>
          <dgm:bulletEnabled val="1"/>
        </dgm:presLayoutVars>
      </dgm:prSet>
      <dgm:spPr/>
      <dgm:t>
        <a:bodyPr/>
        <a:lstStyle/>
        <a:p>
          <a:endParaRPr lang="zh-TW" altLang="en-US"/>
        </a:p>
      </dgm:t>
    </dgm:pt>
    <dgm:pt modelId="{60356E36-335D-41F6-B275-96A794C52155}" type="pres">
      <dgm:prSet presAssocID="{96B2EDF1-569E-4CC5-B6E5-DFED62D3BA4D}" presName="sibTrans" presStyleCnt="0"/>
      <dgm:spPr/>
    </dgm:pt>
    <dgm:pt modelId="{152D23CC-841A-4E0A-82D3-3CB93272A831}" type="pres">
      <dgm:prSet presAssocID="{39D4A175-4406-4CA5-8C3A-360B6BA91DC6}" presName="node" presStyleLbl="node1" presStyleIdx="2" presStyleCnt="9">
        <dgm:presLayoutVars>
          <dgm:bulletEnabled val="1"/>
        </dgm:presLayoutVars>
      </dgm:prSet>
      <dgm:spPr/>
      <dgm:t>
        <a:bodyPr/>
        <a:lstStyle/>
        <a:p>
          <a:endParaRPr lang="zh-TW" altLang="en-US"/>
        </a:p>
      </dgm:t>
    </dgm:pt>
    <dgm:pt modelId="{6C579EFF-01EC-4631-BF79-7BE9D0EF2830}" type="pres">
      <dgm:prSet presAssocID="{B8CBC8C1-1F04-42A1-9F1D-C3AF77695AE6}" presName="sibTrans" presStyleCnt="0"/>
      <dgm:spPr/>
    </dgm:pt>
    <dgm:pt modelId="{C9A5081B-7A01-4F45-BA74-001E82A93928}" type="pres">
      <dgm:prSet presAssocID="{77E81FA7-290A-4E38-99B2-F37AAF3FF390}" presName="node" presStyleLbl="node1" presStyleIdx="3" presStyleCnt="9">
        <dgm:presLayoutVars>
          <dgm:bulletEnabled val="1"/>
        </dgm:presLayoutVars>
      </dgm:prSet>
      <dgm:spPr/>
      <dgm:t>
        <a:bodyPr/>
        <a:lstStyle/>
        <a:p>
          <a:endParaRPr lang="zh-TW" altLang="en-US"/>
        </a:p>
      </dgm:t>
    </dgm:pt>
    <dgm:pt modelId="{ECD32EA4-2929-4590-BF15-13246BE6ACCA}" type="pres">
      <dgm:prSet presAssocID="{B595D597-519E-4A57-AE65-EBF95C3A59FF}" presName="sibTrans" presStyleCnt="0"/>
      <dgm:spPr/>
    </dgm:pt>
    <dgm:pt modelId="{6176B316-E14B-46BD-8D15-0C4E148D367E}" type="pres">
      <dgm:prSet presAssocID="{1A9FFE49-9F73-4E5E-B34A-A983864A66AF}" presName="node" presStyleLbl="node1" presStyleIdx="4" presStyleCnt="9">
        <dgm:presLayoutVars>
          <dgm:bulletEnabled val="1"/>
        </dgm:presLayoutVars>
      </dgm:prSet>
      <dgm:spPr/>
      <dgm:t>
        <a:bodyPr/>
        <a:lstStyle/>
        <a:p>
          <a:endParaRPr lang="zh-TW" altLang="en-US"/>
        </a:p>
      </dgm:t>
    </dgm:pt>
    <dgm:pt modelId="{15E1E7DE-BCB5-40D9-8D0D-7092F2B49595}" type="pres">
      <dgm:prSet presAssocID="{D794BB15-3F4B-4305-A968-0979FAB3AC7C}" presName="sibTrans" presStyleCnt="0"/>
      <dgm:spPr/>
    </dgm:pt>
    <dgm:pt modelId="{251EF37B-970F-4F98-A55F-083DC08E63BF}" type="pres">
      <dgm:prSet presAssocID="{6F5E89BB-4074-49BA-B8A0-CB5ED8CB23C8}" presName="node" presStyleLbl="node1" presStyleIdx="5" presStyleCnt="9">
        <dgm:presLayoutVars>
          <dgm:bulletEnabled val="1"/>
        </dgm:presLayoutVars>
      </dgm:prSet>
      <dgm:spPr/>
      <dgm:t>
        <a:bodyPr/>
        <a:lstStyle/>
        <a:p>
          <a:endParaRPr lang="zh-TW" altLang="en-US"/>
        </a:p>
      </dgm:t>
    </dgm:pt>
    <dgm:pt modelId="{44B42AB4-3D23-46F5-98C1-C16C6ECC477C}" type="pres">
      <dgm:prSet presAssocID="{E5E146C8-F57C-4B5C-A9FD-74DC09B696DF}" presName="sibTrans" presStyleCnt="0"/>
      <dgm:spPr/>
    </dgm:pt>
    <dgm:pt modelId="{2982B727-590C-43C3-8278-80BF89565964}" type="pres">
      <dgm:prSet presAssocID="{6A360EAA-B4D7-45D1-BC04-F5278FEC9BBF}" presName="node" presStyleLbl="node1" presStyleIdx="6" presStyleCnt="9">
        <dgm:presLayoutVars>
          <dgm:bulletEnabled val="1"/>
        </dgm:presLayoutVars>
      </dgm:prSet>
      <dgm:spPr/>
      <dgm:t>
        <a:bodyPr/>
        <a:lstStyle/>
        <a:p>
          <a:endParaRPr lang="zh-TW" altLang="en-US"/>
        </a:p>
      </dgm:t>
    </dgm:pt>
    <dgm:pt modelId="{A45231A9-06FC-4349-9101-33A7274D348A}" type="pres">
      <dgm:prSet presAssocID="{39397416-4250-467B-B570-3A5CA88C155E}" presName="sibTrans" presStyleCnt="0"/>
      <dgm:spPr/>
    </dgm:pt>
    <dgm:pt modelId="{34BA2853-278E-4861-AD5B-1BE0283F7916}" type="pres">
      <dgm:prSet presAssocID="{A753D09A-CB23-4600-8F19-EDF1AB4DFB8A}" presName="node" presStyleLbl="node1" presStyleIdx="7" presStyleCnt="9">
        <dgm:presLayoutVars>
          <dgm:bulletEnabled val="1"/>
        </dgm:presLayoutVars>
      </dgm:prSet>
      <dgm:spPr/>
      <dgm:t>
        <a:bodyPr/>
        <a:lstStyle/>
        <a:p>
          <a:endParaRPr lang="zh-TW" altLang="en-US"/>
        </a:p>
      </dgm:t>
    </dgm:pt>
    <dgm:pt modelId="{755EE5D1-4D88-4F4A-BA90-7033FBF15945}" type="pres">
      <dgm:prSet presAssocID="{66DBA06E-F804-4663-BBE2-B21535AEFC13}" presName="sibTrans" presStyleCnt="0"/>
      <dgm:spPr/>
    </dgm:pt>
    <dgm:pt modelId="{064EC473-F53F-4E93-B446-4F0EC10196D0}" type="pres">
      <dgm:prSet presAssocID="{4B427B63-3D28-4EEF-8796-55FCD9A1C6C2}" presName="node" presStyleLbl="node1" presStyleIdx="8" presStyleCnt="9">
        <dgm:presLayoutVars>
          <dgm:bulletEnabled val="1"/>
        </dgm:presLayoutVars>
      </dgm:prSet>
      <dgm:spPr/>
      <dgm:t>
        <a:bodyPr/>
        <a:lstStyle/>
        <a:p>
          <a:endParaRPr lang="zh-TW" altLang="en-US"/>
        </a:p>
      </dgm:t>
    </dgm:pt>
  </dgm:ptLst>
  <dgm:cxnLst>
    <dgm:cxn modelId="{38D771A0-C5F9-47A4-B676-BDA7E602A723}" type="presOf" srcId="{6A360EAA-B4D7-45D1-BC04-F5278FEC9BBF}" destId="{2982B727-590C-43C3-8278-80BF89565964}" srcOrd="0" destOrd="0" presId="urn:microsoft.com/office/officeart/2005/8/layout/default"/>
    <dgm:cxn modelId="{625372D1-7E1F-4036-8925-8788B414D16D}" type="presOf" srcId="{44CFD162-F2CC-4E7E-AD42-0E7B7AA7E622}" destId="{B236B345-6518-4331-89FA-F966D5B1D146}" srcOrd="0" destOrd="0" presId="urn:microsoft.com/office/officeart/2005/8/layout/default"/>
    <dgm:cxn modelId="{2EF70EE4-5A81-4EEF-95B7-BE78C25FAD66}" type="presOf" srcId="{011DE725-AC42-4F26-B1FC-6CB0170819EB}" destId="{71172AB0-01E9-4672-BB60-80BA6B7A9C44}" srcOrd="0" destOrd="0" presId="urn:microsoft.com/office/officeart/2005/8/layout/default"/>
    <dgm:cxn modelId="{E21EFFB4-0C4A-44E6-BFDD-EEB086CCBF0A}" type="presOf" srcId="{39D4A175-4406-4CA5-8C3A-360B6BA91DC6}" destId="{152D23CC-841A-4E0A-82D3-3CB93272A831}" srcOrd="0" destOrd="0" presId="urn:microsoft.com/office/officeart/2005/8/layout/default"/>
    <dgm:cxn modelId="{C35C2ED6-D60D-4F37-A6A8-B4E5F1EF90AD}" srcId="{44CFD162-F2CC-4E7E-AD42-0E7B7AA7E622}" destId="{1A9FFE49-9F73-4E5E-B34A-A983864A66AF}" srcOrd="4" destOrd="0" parTransId="{916C929F-3B8E-4624-A6ED-2536BD2F5455}" sibTransId="{D794BB15-3F4B-4305-A968-0979FAB3AC7C}"/>
    <dgm:cxn modelId="{027DF3B6-9110-4E41-8BAC-5E2C951B2C4B}" srcId="{44CFD162-F2CC-4E7E-AD42-0E7B7AA7E622}" destId="{011DE725-AC42-4F26-B1FC-6CB0170819EB}" srcOrd="0" destOrd="0" parTransId="{0EA2D3C1-4F82-40D9-94B7-A695DD232675}" sibTransId="{613AF466-FEF5-40EB-9C8C-358A7F404AB4}"/>
    <dgm:cxn modelId="{ED3B21E6-33B0-406F-8924-F98E7255E098}" srcId="{44CFD162-F2CC-4E7E-AD42-0E7B7AA7E622}" destId="{39D4A175-4406-4CA5-8C3A-360B6BA91DC6}" srcOrd="2" destOrd="0" parTransId="{AABE8EA7-4D8C-420D-A3D7-050333A7A140}" sibTransId="{B8CBC8C1-1F04-42A1-9F1D-C3AF77695AE6}"/>
    <dgm:cxn modelId="{F93D34E8-3D20-4ADA-9D6A-B693155B1E41}" srcId="{44CFD162-F2CC-4E7E-AD42-0E7B7AA7E622}" destId="{77E81FA7-290A-4E38-99B2-F37AAF3FF390}" srcOrd="3" destOrd="0" parTransId="{87D5C95A-AE90-4C49-BFC1-FAA4526D2FA1}" sibTransId="{B595D597-519E-4A57-AE65-EBF95C3A59FF}"/>
    <dgm:cxn modelId="{38B96895-E9FA-4662-8465-8DE3625C726C}" srcId="{44CFD162-F2CC-4E7E-AD42-0E7B7AA7E622}" destId="{A753D09A-CB23-4600-8F19-EDF1AB4DFB8A}" srcOrd="7" destOrd="0" parTransId="{3F2D7770-6565-4E2F-B2D2-64EECEFD714C}" sibTransId="{66DBA06E-F804-4663-BBE2-B21535AEFC13}"/>
    <dgm:cxn modelId="{B5AE95A5-6D5B-4A44-9644-37A77EEFBC3C}" type="presOf" srcId="{6F5E89BB-4074-49BA-B8A0-CB5ED8CB23C8}" destId="{251EF37B-970F-4F98-A55F-083DC08E63BF}" srcOrd="0" destOrd="0" presId="urn:microsoft.com/office/officeart/2005/8/layout/default"/>
    <dgm:cxn modelId="{06D6492C-A2A6-40C0-901D-6C913CDE184E}" type="presOf" srcId="{4B427B63-3D28-4EEF-8796-55FCD9A1C6C2}" destId="{064EC473-F53F-4E93-B446-4F0EC10196D0}" srcOrd="0" destOrd="0" presId="urn:microsoft.com/office/officeart/2005/8/layout/default"/>
    <dgm:cxn modelId="{5E0F7DE7-3F2F-4067-AA28-7C637F6E6224}" srcId="{44CFD162-F2CC-4E7E-AD42-0E7B7AA7E622}" destId="{4A3E22F7-A4CF-4199-BD4E-36A881FC6C26}" srcOrd="1" destOrd="0" parTransId="{9968B4FA-3C8E-4E23-B6E7-C0C6B7913E2F}" sibTransId="{96B2EDF1-569E-4CC5-B6E5-DFED62D3BA4D}"/>
    <dgm:cxn modelId="{2AA43597-63CD-4E46-ACE0-BFC42F105806}" srcId="{44CFD162-F2CC-4E7E-AD42-0E7B7AA7E622}" destId="{6A360EAA-B4D7-45D1-BC04-F5278FEC9BBF}" srcOrd="6" destOrd="0" parTransId="{5E597C2F-A61A-47B7-A1C5-542CB078EA6A}" sibTransId="{39397416-4250-467B-B570-3A5CA88C155E}"/>
    <dgm:cxn modelId="{B9813591-1F23-470D-95DC-4A197B68E178}" type="presOf" srcId="{4A3E22F7-A4CF-4199-BD4E-36A881FC6C26}" destId="{80DFC728-50F0-4C24-8CA3-FB8BC05E98F6}" srcOrd="0" destOrd="0" presId="urn:microsoft.com/office/officeart/2005/8/layout/default"/>
    <dgm:cxn modelId="{6AF894D9-EDAB-4EAF-9B01-B0DBE3F59CAE}" srcId="{44CFD162-F2CC-4E7E-AD42-0E7B7AA7E622}" destId="{6F5E89BB-4074-49BA-B8A0-CB5ED8CB23C8}" srcOrd="5" destOrd="0" parTransId="{2B5C61BB-7FA0-482B-8655-8BF3930BC41E}" sibTransId="{E5E146C8-F57C-4B5C-A9FD-74DC09B696DF}"/>
    <dgm:cxn modelId="{FCE94A0E-B2F0-4948-978D-E40ADF9B7868}" type="presOf" srcId="{77E81FA7-290A-4E38-99B2-F37AAF3FF390}" destId="{C9A5081B-7A01-4F45-BA74-001E82A93928}" srcOrd="0" destOrd="0" presId="urn:microsoft.com/office/officeart/2005/8/layout/default"/>
    <dgm:cxn modelId="{6DF62379-2A2F-4C73-BA4A-7E4A2AB851C8}" type="presOf" srcId="{A753D09A-CB23-4600-8F19-EDF1AB4DFB8A}" destId="{34BA2853-278E-4861-AD5B-1BE0283F7916}" srcOrd="0" destOrd="0" presId="urn:microsoft.com/office/officeart/2005/8/layout/default"/>
    <dgm:cxn modelId="{39299516-7976-48C1-85D0-243BF3287C07}" type="presOf" srcId="{1A9FFE49-9F73-4E5E-B34A-A983864A66AF}" destId="{6176B316-E14B-46BD-8D15-0C4E148D367E}" srcOrd="0" destOrd="0" presId="urn:microsoft.com/office/officeart/2005/8/layout/default"/>
    <dgm:cxn modelId="{7EC3578A-24D3-4000-95F6-19C62B2322FE}" srcId="{44CFD162-F2CC-4E7E-AD42-0E7B7AA7E622}" destId="{4B427B63-3D28-4EEF-8796-55FCD9A1C6C2}" srcOrd="8" destOrd="0" parTransId="{54F67FE6-9C7B-43CA-863C-CF09D5F80F71}" sibTransId="{A22799BF-2CD2-4F95-A56E-D525BC94C0BD}"/>
    <dgm:cxn modelId="{813C697C-358C-449F-BF32-B6BB14246BA0}" type="presParOf" srcId="{B236B345-6518-4331-89FA-F966D5B1D146}" destId="{71172AB0-01E9-4672-BB60-80BA6B7A9C44}" srcOrd="0" destOrd="0" presId="urn:microsoft.com/office/officeart/2005/8/layout/default"/>
    <dgm:cxn modelId="{C4FC3327-9D59-4F94-BACC-2A3B2136DF52}" type="presParOf" srcId="{B236B345-6518-4331-89FA-F966D5B1D146}" destId="{FC064504-D008-4D6A-B317-CDBEBD295A12}" srcOrd="1" destOrd="0" presId="urn:microsoft.com/office/officeart/2005/8/layout/default"/>
    <dgm:cxn modelId="{40EB6292-7DF8-4CFF-9DD5-5948AEC50BDD}" type="presParOf" srcId="{B236B345-6518-4331-89FA-F966D5B1D146}" destId="{80DFC728-50F0-4C24-8CA3-FB8BC05E98F6}" srcOrd="2" destOrd="0" presId="urn:microsoft.com/office/officeart/2005/8/layout/default"/>
    <dgm:cxn modelId="{43C599BA-F409-4C07-BAB6-B285C17E38B1}" type="presParOf" srcId="{B236B345-6518-4331-89FA-F966D5B1D146}" destId="{60356E36-335D-41F6-B275-96A794C52155}" srcOrd="3" destOrd="0" presId="urn:microsoft.com/office/officeart/2005/8/layout/default"/>
    <dgm:cxn modelId="{4C5A9547-D65D-4BDE-A2A9-209B9D4D14AB}" type="presParOf" srcId="{B236B345-6518-4331-89FA-F966D5B1D146}" destId="{152D23CC-841A-4E0A-82D3-3CB93272A831}" srcOrd="4" destOrd="0" presId="urn:microsoft.com/office/officeart/2005/8/layout/default"/>
    <dgm:cxn modelId="{2E04C73C-1311-43BE-8AEF-90ECEA8FF6B3}" type="presParOf" srcId="{B236B345-6518-4331-89FA-F966D5B1D146}" destId="{6C579EFF-01EC-4631-BF79-7BE9D0EF2830}" srcOrd="5" destOrd="0" presId="urn:microsoft.com/office/officeart/2005/8/layout/default"/>
    <dgm:cxn modelId="{76EEFAFB-0CAF-40ED-9D4C-782D3EE3FDD6}" type="presParOf" srcId="{B236B345-6518-4331-89FA-F966D5B1D146}" destId="{C9A5081B-7A01-4F45-BA74-001E82A93928}" srcOrd="6" destOrd="0" presId="urn:microsoft.com/office/officeart/2005/8/layout/default"/>
    <dgm:cxn modelId="{2335B6D2-6548-4B5E-AE16-B5F7DAF79EEA}" type="presParOf" srcId="{B236B345-6518-4331-89FA-F966D5B1D146}" destId="{ECD32EA4-2929-4590-BF15-13246BE6ACCA}" srcOrd="7" destOrd="0" presId="urn:microsoft.com/office/officeart/2005/8/layout/default"/>
    <dgm:cxn modelId="{39189D57-D163-4312-AD43-FA732F89E305}" type="presParOf" srcId="{B236B345-6518-4331-89FA-F966D5B1D146}" destId="{6176B316-E14B-46BD-8D15-0C4E148D367E}" srcOrd="8" destOrd="0" presId="urn:microsoft.com/office/officeart/2005/8/layout/default"/>
    <dgm:cxn modelId="{9A7BF5EF-583A-4DA3-8AB1-2F862DBE4FB7}" type="presParOf" srcId="{B236B345-6518-4331-89FA-F966D5B1D146}" destId="{15E1E7DE-BCB5-40D9-8D0D-7092F2B49595}" srcOrd="9" destOrd="0" presId="urn:microsoft.com/office/officeart/2005/8/layout/default"/>
    <dgm:cxn modelId="{F5E76E86-2C1B-4497-87E3-63D795ABF3F7}" type="presParOf" srcId="{B236B345-6518-4331-89FA-F966D5B1D146}" destId="{251EF37B-970F-4F98-A55F-083DC08E63BF}" srcOrd="10" destOrd="0" presId="urn:microsoft.com/office/officeart/2005/8/layout/default"/>
    <dgm:cxn modelId="{8DB1B7C3-6184-4647-8D37-82F10DC36A39}" type="presParOf" srcId="{B236B345-6518-4331-89FA-F966D5B1D146}" destId="{44B42AB4-3D23-46F5-98C1-C16C6ECC477C}" srcOrd="11" destOrd="0" presId="urn:microsoft.com/office/officeart/2005/8/layout/default"/>
    <dgm:cxn modelId="{C54FB1A7-27F6-4722-9EB4-D07835AFF220}" type="presParOf" srcId="{B236B345-6518-4331-89FA-F966D5B1D146}" destId="{2982B727-590C-43C3-8278-80BF89565964}" srcOrd="12" destOrd="0" presId="urn:microsoft.com/office/officeart/2005/8/layout/default"/>
    <dgm:cxn modelId="{BD70FB5F-E41A-46B6-A0B0-2A06734F8311}" type="presParOf" srcId="{B236B345-6518-4331-89FA-F966D5B1D146}" destId="{A45231A9-06FC-4349-9101-33A7274D348A}" srcOrd="13" destOrd="0" presId="urn:microsoft.com/office/officeart/2005/8/layout/default"/>
    <dgm:cxn modelId="{17E6DAAD-66EB-4F81-8094-D5503F0D708D}" type="presParOf" srcId="{B236B345-6518-4331-89FA-F966D5B1D146}" destId="{34BA2853-278E-4861-AD5B-1BE0283F7916}" srcOrd="14" destOrd="0" presId="urn:microsoft.com/office/officeart/2005/8/layout/default"/>
    <dgm:cxn modelId="{9B3D7A1E-6C3F-457A-9E92-8CEEF6161A1A}" type="presParOf" srcId="{B236B345-6518-4331-89FA-F966D5B1D146}" destId="{755EE5D1-4D88-4F4A-BA90-7033FBF15945}" srcOrd="15" destOrd="0" presId="urn:microsoft.com/office/officeart/2005/8/layout/default"/>
    <dgm:cxn modelId="{BB37B7DC-B3EF-4235-964F-8C452E17D6DF}" type="presParOf" srcId="{B236B345-6518-4331-89FA-F966D5B1D146}" destId="{064EC473-F53F-4E93-B446-4F0EC10196D0}"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A0AFCA-F965-452B-85EA-37D5F5ABD4E5}"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zh-TW" altLang="en-US"/>
        </a:p>
      </dgm:t>
    </dgm:pt>
    <dgm:pt modelId="{D11859FD-68B6-4D06-86D2-BAB35F9FFE71}" type="pres">
      <dgm:prSet presAssocID="{42A0AFCA-F965-452B-85EA-37D5F5ABD4E5}" presName="linearFlow" presStyleCnt="0">
        <dgm:presLayoutVars>
          <dgm:dir/>
          <dgm:animLvl val="lvl"/>
          <dgm:resizeHandles val="exact"/>
        </dgm:presLayoutVars>
      </dgm:prSet>
      <dgm:spPr/>
      <dgm:t>
        <a:bodyPr/>
        <a:lstStyle/>
        <a:p>
          <a:endParaRPr lang="zh-TW" altLang="en-US"/>
        </a:p>
      </dgm:t>
    </dgm:pt>
  </dgm:ptLst>
  <dgm:cxnLst>
    <dgm:cxn modelId="{63B367E9-F22A-45B6-9172-E5F748D79870}" type="presOf" srcId="{42A0AFCA-F965-452B-85EA-37D5F5ABD4E5}" destId="{D11859FD-68B6-4D06-86D2-BAB35F9FFE71}" srcOrd="0"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A0AFCA-F965-452B-85EA-37D5F5ABD4E5}" type="doc">
      <dgm:prSet loTypeId="urn:microsoft.com/office/officeart/2005/8/layout/process3" loCatId="process" qsTypeId="urn:microsoft.com/office/officeart/2005/8/quickstyle/simple1" qsCatId="simple" csTypeId="urn:microsoft.com/office/officeart/2005/8/colors/colorful1" csCatId="colorful" phldr="1"/>
      <dgm:spPr/>
      <dgm:t>
        <a:bodyPr/>
        <a:lstStyle/>
        <a:p>
          <a:endParaRPr lang="zh-TW" altLang="en-US"/>
        </a:p>
      </dgm:t>
    </dgm:pt>
    <dgm:pt modelId="{CB473075-B157-4615-BBBA-B35B50F01779}">
      <dgm:prSet custT="1"/>
      <dgm:spPr/>
      <dgm:t>
        <a:bodyPr tIns="0" bIns="0" anchor="ctr" anchorCtr="0"/>
        <a:lstStyle/>
        <a:p>
          <a:pPr algn="ctr" rtl="0"/>
          <a:r>
            <a:rPr lang="zh-TW" altLang="en-US" sz="2400" b="1" dirty="0" smtClean="0">
              <a:latin typeface="微軟正黑體" panose="020B0604030504040204" pitchFamily="34" charset="-120"/>
              <a:ea typeface="微軟正黑體" panose="020B0604030504040204" pitchFamily="34" charset="-120"/>
            </a:rPr>
            <a:t>聲音的基本物理特性</a:t>
          </a:r>
          <a:endParaRPr lang="zh-TW" altLang="en-US" sz="2400" dirty="0">
            <a:latin typeface="微軟正黑體" panose="020B0604030504040204" pitchFamily="34" charset="-120"/>
            <a:ea typeface="微軟正黑體" panose="020B0604030504040204" pitchFamily="34" charset="-120"/>
          </a:endParaRPr>
        </a:p>
      </dgm:t>
    </dgm:pt>
    <dgm:pt modelId="{8D4B32AC-EE00-46DB-AEAC-1A256C37303C}" type="parTrans" cxnId="{0ECE065C-5FF5-44C0-A56E-58CDA3E708D6}">
      <dgm:prSet/>
      <dgm:spPr/>
      <dgm:t>
        <a:bodyPr/>
        <a:lstStyle/>
        <a:p>
          <a:endParaRPr lang="zh-TW" altLang="en-US"/>
        </a:p>
      </dgm:t>
    </dgm:pt>
    <dgm:pt modelId="{54D712FD-582A-4967-867B-D023A657078F}" type="sibTrans" cxnId="{0ECE065C-5FF5-44C0-A56E-58CDA3E708D6}">
      <dgm:prSet/>
      <dgm:spPr/>
      <dgm:t>
        <a:bodyPr/>
        <a:lstStyle/>
        <a:p>
          <a:endParaRPr lang="zh-TW" altLang="en-US"/>
        </a:p>
      </dgm:t>
    </dgm:pt>
    <dgm:pt modelId="{E4E8F61C-6F5A-4B2A-9AEE-FB526115B3DB}">
      <dgm:prSet custT="1"/>
      <dgm:spPr/>
      <dgm:t>
        <a:bodyPr lIns="72000" tIns="0" rIns="0" bIns="0" anchor="ctr" anchorCtr="0"/>
        <a:lstStyle/>
        <a:p>
          <a:pPr rtl="0"/>
          <a:r>
            <a:rPr lang="zh-TW" sz="2000" b="1" dirty="0" smtClean="0">
              <a:latin typeface="微軟正黑體" panose="020B0604030504040204" pitchFamily="34" charset="-120"/>
              <a:ea typeface="微軟正黑體" panose="020B0604030504040204" pitchFamily="34" charset="-120"/>
            </a:rPr>
            <a:t>震動頻率</a:t>
          </a:r>
          <a:r>
            <a:rPr lang="en-US" sz="2000" b="1" dirty="0" smtClean="0">
              <a:latin typeface="微軟正黑體" panose="020B0604030504040204" pitchFamily="34" charset="-120"/>
              <a:ea typeface="微軟正黑體" panose="020B0604030504040204" pitchFamily="34" charset="-120"/>
            </a:rPr>
            <a:t>(frequency)</a:t>
          </a:r>
          <a:endParaRPr lang="zh-TW" sz="2000" dirty="0">
            <a:latin typeface="微軟正黑體" panose="020B0604030504040204" pitchFamily="34" charset="-120"/>
            <a:ea typeface="微軟正黑體" panose="020B0604030504040204" pitchFamily="34" charset="-120"/>
          </a:endParaRPr>
        </a:p>
      </dgm:t>
    </dgm:pt>
    <dgm:pt modelId="{C7100C33-0FCB-43EE-810E-0AF0854C1AB2}" type="parTrans" cxnId="{A0A61B1D-5012-4DAA-94C6-FBD3E8BE4C5C}">
      <dgm:prSet/>
      <dgm:spPr/>
      <dgm:t>
        <a:bodyPr/>
        <a:lstStyle/>
        <a:p>
          <a:endParaRPr lang="zh-TW" altLang="en-US"/>
        </a:p>
      </dgm:t>
    </dgm:pt>
    <dgm:pt modelId="{ACA8CDAA-2BDC-45C2-9E01-39E9582446A0}" type="sibTrans" cxnId="{A0A61B1D-5012-4DAA-94C6-FBD3E8BE4C5C}">
      <dgm:prSet/>
      <dgm:spPr/>
      <dgm:t>
        <a:bodyPr/>
        <a:lstStyle/>
        <a:p>
          <a:endParaRPr lang="zh-TW" altLang="en-US"/>
        </a:p>
      </dgm:t>
    </dgm:pt>
    <dgm:pt modelId="{0A46353A-580B-4985-B1D0-04D8E1B1D4D9}">
      <dgm:prSet custT="1"/>
      <dgm:spPr/>
      <dgm:t>
        <a:bodyPr lIns="72000" tIns="0" rIns="0" bIns="0" anchor="ctr" anchorCtr="0"/>
        <a:lstStyle/>
        <a:p>
          <a:pPr rtl="0"/>
          <a:r>
            <a:rPr lang="zh-TW" sz="2000" b="1" dirty="0" smtClean="0">
              <a:latin typeface="微軟正黑體" panose="020B0604030504040204" pitchFamily="34" charset="-120"/>
              <a:ea typeface="微軟正黑體" panose="020B0604030504040204" pitchFamily="34" charset="-120"/>
            </a:rPr>
            <a:t>震動幅度</a:t>
          </a:r>
          <a:r>
            <a:rPr lang="en-US" sz="2000" b="1" dirty="0" smtClean="0">
              <a:latin typeface="微軟正黑體" panose="020B0604030504040204" pitchFamily="34" charset="-120"/>
              <a:ea typeface="微軟正黑體" panose="020B0604030504040204" pitchFamily="34" charset="-120"/>
            </a:rPr>
            <a:t>(amplitude)</a:t>
          </a:r>
          <a:endParaRPr lang="zh-TW" sz="2000" dirty="0">
            <a:latin typeface="微軟正黑體" panose="020B0604030504040204" pitchFamily="34" charset="-120"/>
            <a:ea typeface="微軟正黑體" panose="020B0604030504040204" pitchFamily="34" charset="-120"/>
          </a:endParaRPr>
        </a:p>
      </dgm:t>
    </dgm:pt>
    <dgm:pt modelId="{CE9D2F17-0418-4B5D-83FC-ED658163CC46}" type="parTrans" cxnId="{6C70B0B9-4620-4E58-91C9-7A992252D5BC}">
      <dgm:prSet/>
      <dgm:spPr/>
      <dgm:t>
        <a:bodyPr/>
        <a:lstStyle/>
        <a:p>
          <a:endParaRPr lang="zh-TW" altLang="en-US"/>
        </a:p>
      </dgm:t>
    </dgm:pt>
    <dgm:pt modelId="{CDDD6552-BE75-430F-8236-22CF645E4CD3}" type="sibTrans" cxnId="{6C70B0B9-4620-4E58-91C9-7A992252D5BC}">
      <dgm:prSet/>
      <dgm:spPr/>
      <dgm:t>
        <a:bodyPr/>
        <a:lstStyle/>
        <a:p>
          <a:endParaRPr lang="zh-TW" altLang="en-US"/>
        </a:p>
      </dgm:t>
    </dgm:pt>
    <dgm:pt modelId="{16AEAEC6-B731-4282-9D74-44749D731FFF}">
      <dgm:prSet custT="1"/>
      <dgm:spPr/>
      <dgm:t>
        <a:bodyPr lIns="72000" tIns="0" rIns="0" bIns="0" anchor="ctr" anchorCtr="0"/>
        <a:lstStyle/>
        <a:p>
          <a:pPr rtl="0"/>
          <a:r>
            <a:rPr lang="zh-TW" sz="2000" b="1" dirty="0" smtClean="0">
              <a:latin typeface="微軟正黑體" panose="020B0604030504040204" pitchFamily="34" charset="-120"/>
              <a:ea typeface="微軟正黑體" panose="020B0604030504040204" pitchFamily="34" charset="-120"/>
            </a:rPr>
            <a:t>震動波形</a:t>
          </a:r>
          <a:r>
            <a:rPr lang="en-US" sz="2000" b="1" dirty="0" smtClean="0">
              <a:latin typeface="微軟正黑體" panose="020B0604030504040204" pitchFamily="34" charset="-120"/>
              <a:ea typeface="微軟正黑體" panose="020B0604030504040204" pitchFamily="34" charset="-120"/>
            </a:rPr>
            <a:t>(wave form)</a:t>
          </a:r>
          <a:endParaRPr lang="zh-TW" sz="2000" dirty="0">
            <a:latin typeface="微軟正黑體" panose="020B0604030504040204" pitchFamily="34" charset="-120"/>
            <a:ea typeface="微軟正黑體" panose="020B0604030504040204" pitchFamily="34" charset="-120"/>
          </a:endParaRPr>
        </a:p>
      </dgm:t>
    </dgm:pt>
    <dgm:pt modelId="{DD1F59F0-E3D6-485E-AC5E-C282253596A6}" type="parTrans" cxnId="{435B0EE6-81DB-477A-A45A-A22E023C09D0}">
      <dgm:prSet/>
      <dgm:spPr/>
      <dgm:t>
        <a:bodyPr/>
        <a:lstStyle/>
        <a:p>
          <a:endParaRPr lang="zh-TW" altLang="en-US"/>
        </a:p>
      </dgm:t>
    </dgm:pt>
    <dgm:pt modelId="{2FDCB176-9633-4C34-A3DD-7E63FBBF77CF}" type="sibTrans" cxnId="{435B0EE6-81DB-477A-A45A-A22E023C09D0}">
      <dgm:prSet/>
      <dgm:spPr/>
      <dgm:t>
        <a:bodyPr/>
        <a:lstStyle/>
        <a:p>
          <a:endParaRPr lang="zh-TW" altLang="en-US"/>
        </a:p>
      </dgm:t>
    </dgm:pt>
    <dgm:pt modelId="{1AABBBAA-E23F-4157-8240-28D6800F33A2}">
      <dgm:prSet custT="1"/>
      <dgm:spPr/>
      <dgm:t>
        <a:bodyPr lIns="72000" tIns="0" rIns="0" bIns="0" anchor="ctr" anchorCtr="0"/>
        <a:lstStyle/>
        <a:p>
          <a:pPr rtl="0"/>
          <a:r>
            <a:rPr lang="zh-TW" altLang="en-US" sz="2000" b="1" dirty="0" smtClean="0">
              <a:latin typeface="微軟正黑體" panose="020B0604030504040204" pitchFamily="34" charset="-120"/>
              <a:ea typeface="微軟正黑體" panose="020B0604030504040204" pitchFamily="34" charset="-120"/>
            </a:rPr>
            <a:t>發聲源與接收者的相對位置</a:t>
          </a:r>
          <a:endParaRPr lang="zh-TW" altLang="en-US" sz="2000" dirty="0">
            <a:latin typeface="微軟正黑體" panose="020B0604030504040204" pitchFamily="34" charset="-120"/>
            <a:ea typeface="微軟正黑體" panose="020B0604030504040204" pitchFamily="34" charset="-120"/>
          </a:endParaRPr>
        </a:p>
      </dgm:t>
    </dgm:pt>
    <dgm:pt modelId="{631D2CCC-DD34-4394-84FD-D60A0DCB54A0}" type="parTrans" cxnId="{94F4A95A-094F-46F0-A3D5-78C38D2DA398}">
      <dgm:prSet/>
      <dgm:spPr/>
      <dgm:t>
        <a:bodyPr/>
        <a:lstStyle/>
        <a:p>
          <a:endParaRPr lang="zh-TW" altLang="en-US"/>
        </a:p>
      </dgm:t>
    </dgm:pt>
    <dgm:pt modelId="{21FEB455-BD1D-47AF-8675-5FC4B9F7B48F}" type="sibTrans" cxnId="{94F4A95A-094F-46F0-A3D5-78C38D2DA398}">
      <dgm:prSet/>
      <dgm:spPr/>
      <dgm:t>
        <a:bodyPr/>
        <a:lstStyle/>
        <a:p>
          <a:endParaRPr lang="zh-TW" altLang="en-US"/>
        </a:p>
      </dgm:t>
    </dgm:pt>
    <dgm:pt modelId="{D11859FD-68B6-4D06-86D2-BAB35F9FFE71}" type="pres">
      <dgm:prSet presAssocID="{42A0AFCA-F965-452B-85EA-37D5F5ABD4E5}" presName="linearFlow" presStyleCnt="0">
        <dgm:presLayoutVars>
          <dgm:dir/>
          <dgm:animLvl val="lvl"/>
          <dgm:resizeHandles val="exact"/>
        </dgm:presLayoutVars>
      </dgm:prSet>
      <dgm:spPr/>
      <dgm:t>
        <a:bodyPr/>
        <a:lstStyle/>
        <a:p>
          <a:endParaRPr lang="zh-TW" altLang="en-US"/>
        </a:p>
      </dgm:t>
    </dgm:pt>
    <dgm:pt modelId="{5787CD34-064B-4DA8-BDB4-E6C640118301}" type="pres">
      <dgm:prSet presAssocID="{CB473075-B157-4615-BBBA-B35B50F01779}" presName="composite" presStyleCnt="0"/>
      <dgm:spPr/>
    </dgm:pt>
    <dgm:pt modelId="{39E84BBB-9949-4511-BA4B-9DD4331B70F0}" type="pres">
      <dgm:prSet presAssocID="{CB473075-B157-4615-BBBA-B35B50F01779}" presName="parTx" presStyleLbl="node1" presStyleIdx="0" presStyleCnt="1">
        <dgm:presLayoutVars>
          <dgm:chMax val="0"/>
          <dgm:chPref val="0"/>
          <dgm:bulletEnabled val="1"/>
        </dgm:presLayoutVars>
      </dgm:prSet>
      <dgm:spPr/>
      <dgm:t>
        <a:bodyPr/>
        <a:lstStyle/>
        <a:p>
          <a:endParaRPr lang="zh-TW" altLang="en-US"/>
        </a:p>
      </dgm:t>
    </dgm:pt>
    <dgm:pt modelId="{C57A895F-5E5D-4FEC-A826-2AEEA620C9A9}" type="pres">
      <dgm:prSet presAssocID="{CB473075-B157-4615-BBBA-B35B50F01779}" presName="parSh" presStyleLbl="node1" presStyleIdx="0" presStyleCnt="1" custScaleX="54075" custScaleY="23954" custLinFactNeighborX="6832" custLinFactNeighborY="-4690"/>
      <dgm:spPr/>
      <dgm:t>
        <a:bodyPr/>
        <a:lstStyle/>
        <a:p>
          <a:endParaRPr lang="zh-TW" altLang="en-US"/>
        </a:p>
      </dgm:t>
    </dgm:pt>
    <dgm:pt modelId="{FD103776-062D-4C9E-ABA9-98F01631B02C}" type="pres">
      <dgm:prSet presAssocID="{CB473075-B157-4615-BBBA-B35B50F01779}" presName="desTx" presStyleLbl="fgAcc1" presStyleIdx="0" presStyleCnt="1" custScaleX="91930" custScaleY="53305" custLinFactNeighborX="5341" custLinFactNeighborY="1075">
        <dgm:presLayoutVars>
          <dgm:bulletEnabled val="1"/>
        </dgm:presLayoutVars>
      </dgm:prSet>
      <dgm:spPr/>
      <dgm:t>
        <a:bodyPr/>
        <a:lstStyle/>
        <a:p>
          <a:endParaRPr lang="zh-TW" altLang="en-US"/>
        </a:p>
      </dgm:t>
    </dgm:pt>
  </dgm:ptLst>
  <dgm:cxnLst>
    <dgm:cxn modelId="{60FAAA69-EC83-43A3-86D0-AC262BD22999}" type="presOf" srcId="{0A46353A-580B-4985-B1D0-04D8E1B1D4D9}" destId="{FD103776-062D-4C9E-ABA9-98F01631B02C}" srcOrd="0" destOrd="1" presId="urn:microsoft.com/office/officeart/2005/8/layout/process3"/>
    <dgm:cxn modelId="{6C70B0B9-4620-4E58-91C9-7A992252D5BC}" srcId="{CB473075-B157-4615-BBBA-B35B50F01779}" destId="{0A46353A-580B-4985-B1D0-04D8E1B1D4D9}" srcOrd="1" destOrd="0" parTransId="{CE9D2F17-0418-4B5D-83FC-ED658163CC46}" sibTransId="{CDDD6552-BE75-430F-8236-22CF645E4CD3}"/>
    <dgm:cxn modelId="{CFE13510-9C2E-4E6A-97D1-68A0B2754479}" type="presOf" srcId="{1AABBBAA-E23F-4157-8240-28D6800F33A2}" destId="{FD103776-062D-4C9E-ABA9-98F01631B02C}" srcOrd="0" destOrd="3" presId="urn:microsoft.com/office/officeart/2005/8/layout/process3"/>
    <dgm:cxn modelId="{435B0EE6-81DB-477A-A45A-A22E023C09D0}" srcId="{CB473075-B157-4615-BBBA-B35B50F01779}" destId="{16AEAEC6-B731-4282-9D74-44749D731FFF}" srcOrd="2" destOrd="0" parTransId="{DD1F59F0-E3D6-485E-AC5E-C282253596A6}" sibTransId="{2FDCB176-9633-4C34-A3DD-7E63FBBF77CF}"/>
    <dgm:cxn modelId="{5B56CCDC-799A-451A-88E9-71E2C2B3323B}" type="presOf" srcId="{CB473075-B157-4615-BBBA-B35B50F01779}" destId="{C57A895F-5E5D-4FEC-A826-2AEEA620C9A9}" srcOrd="1" destOrd="0" presId="urn:microsoft.com/office/officeart/2005/8/layout/process3"/>
    <dgm:cxn modelId="{94F4A95A-094F-46F0-A3D5-78C38D2DA398}" srcId="{CB473075-B157-4615-BBBA-B35B50F01779}" destId="{1AABBBAA-E23F-4157-8240-28D6800F33A2}" srcOrd="3" destOrd="0" parTransId="{631D2CCC-DD34-4394-84FD-D60A0DCB54A0}" sibTransId="{21FEB455-BD1D-47AF-8675-5FC4B9F7B48F}"/>
    <dgm:cxn modelId="{0ECE065C-5FF5-44C0-A56E-58CDA3E708D6}" srcId="{42A0AFCA-F965-452B-85EA-37D5F5ABD4E5}" destId="{CB473075-B157-4615-BBBA-B35B50F01779}" srcOrd="0" destOrd="0" parTransId="{8D4B32AC-EE00-46DB-AEAC-1A256C37303C}" sibTransId="{54D712FD-582A-4967-867B-D023A657078F}"/>
    <dgm:cxn modelId="{2EED5182-412B-4787-8B34-36845431084E}" type="presOf" srcId="{E4E8F61C-6F5A-4B2A-9AEE-FB526115B3DB}" destId="{FD103776-062D-4C9E-ABA9-98F01631B02C}" srcOrd="0" destOrd="0" presId="urn:microsoft.com/office/officeart/2005/8/layout/process3"/>
    <dgm:cxn modelId="{96A774F0-1137-40A3-8275-8B301F3C524D}" type="presOf" srcId="{42A0AFCA-F965-452B-85EA-37D5F5ABD4E5}" destId="{D11859FD-68B6-4D06-86D2-BAB35F9FFE71}" srcOrd="0" destOrd="0" presId="urn:microsoft.com/office/officeart/2005/8/layout/process3"/>
    <dgm:cxn modelId="{A0A61B1D-5012-4DAA-94C6-FBD3E8BE4C5C}" srcId="{CB473075-B157-4615-BBBA-B35B50F01779}" destId="{E4E8F61C-6F5A-4B2A-9AEE-FB526115B3DB}" srcOrd="0" destOrd="0" parTransId="{C7100C33-0FCB-43EE-810E-0AF0854C1AB2}" sibTransId="{ACA8CDAA-2BDC-45C2-9E01-39E9582446A0}"/>
    <dgm:cxn modelId="{E0710658-49BF-4AB8-A496-F8F53DA356F8}" type="presOf" srcId="{16AEAEC6-B731-4282-9D74-44749D731FFF}" destId="{FD103776-062D-4C9E-ABA9-98F01631B02C}" srcOrd="0" destOrd="2" presId="urn:microsoft.com/office/officeart/2005/8/layout/process3"/>
    <dgm:cxn modelId="{E0DFAD76-B79B-44BB-8B56-57AE90D3F229}" type="presOf" srcId="{CB473075-B157-4615-BBBA-B35B50F01779}" destId="{39E84BBB-9949-4511-BA4B-9DD4331B70F0}" srcOrd="0" destOrd="0" presId="urn:microsoft.com/office/officeart/2005/8/layout/process3"/>
    <dgm:cxn modelId="{540483CC-03E9-446E-BD8D-983101964419}" type="presParOf" srcId="{D11859FD-68B6-4D06-86D2-BAB35F9FFE71}" destId="{5787CD34-064B-4DA8-BDB4-E6C640118301}" srcOrd="0" destOrd="0" presId="urn:microsoft.com/office/officeart/2005/8/layout/process3"/>
    <dgm:cxn modelId="{475C107F-03D1-45D3-91F4-639A3369750A}" type="presParOf" srcId="{5787CD34-064B-4DA8-BDB4-E6C640118301}" destId="{39E84BBB-9949-4511-BA4B-9DD4331B70F0}" srcOrd="0" destOrd="0" presId="urn:microsoft.com/office/officeart/2005/8/layout/process3"/>
    <dgm:cxn modelId="{0BA1B9E9-55B4-4025-A6DF-833499FB3AB9}" type="presParOf" srcId="{5787CD34-064B-4DA8-BDB4-E6C640118301}" destId="{C57A895F-5E5D-4FEC-A826-2AEEA620C9A9}" srcOrd="1" destOrd="0" presId="urn:microsoft.com/office/officeart/2005/8/layout/process3"/>
    <dgm:cxn modelId="{26A5504D-396B-4A1C-85D4-0E43D7D1CC87}" type="presParOf" srcId="{5787CD34-064B-4DA8-BDB4-E6C640118301}" destId="{FD103776-062D-4C9E-ABA9-98F01631B02C}"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4C45177-8A77-4E2F-82BB-C1A222B44838}"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TW" altLang="en-US"/>
        </a:p>
      </dgm:t>
    </dgm:pt>
    <dgm:pt modelId="{F5A512E7-311C-4812-90B4-3404453A3004}">
      <dgm:prSet/>
      <dgm:spPr/>
      <dgm:t>
        <a:bodyPr/>
        <a:lstStyle/>
        <a:p>
          <a:pPr rtl="0"/>
          <a:r>
            <a:rPr lang="zh-TW" b="1" dirty="0" smtClean="0">
              <a:latin typeface="微軟正黑體" panose="020B0604030504040204" pitchFamily="34" charset="-120"/>
              <a:ea typeface="微軟正黑體" panose="020B0604030504040204" pitchFamily="34" charset="-120"/>
            </a:rPr>
            <a:t>到底這句話是真話還是謊話呢？</a:t>
          </a:r>
          <a:endParaRPr lang="zh-TW" dirty="0">
            <a:latin typeface="微軟正黑體" panose="020B0604030504040204" pitchFamily="34" charset="-120"/>
            <a:ea typeface="微軟正黑體" panose="020B0604030504040204" pitchFamily="34" charset="-120"/>
          </a:endParaRPr>
        </a:p>
      </dgm:t>
    </dgm:pt>
    <dgm:pt modelId="{F3EEB972-8322-4853-A962-71F49C07ABC9}" type="parTrans" cxnId="{5FA948FC-4E31-42CF-8283-B18CF21928E5}">
      <dgm:prSet/>
      <dgm:spPr/>
      <dgm:t>
        <a:bodyPr/>
        <a:lstStyle/>
        <a:p>
          <a:endParaRPr lang="zh-TW" altLang="en-US"/>
        </a:p>
      </dgm:t>
    </dgm:pt>
    <dgm:pt modelId="{A75220DD-F403-4111-899B-0DEB8C19CC0E}" type="sibTrans" cxnId="{5FA948FC-4E31-42CF-8283-B18CF21928E5}">
      <dgm:prSet/>
      <dgm:spPr/>
      <dgm:t>
        <a:bodyPr/>
        <a:lstStyle/>
        <a:p>
          <a:endParaRPr lang="zh-TW" altLang="en-US"/>
        </a:p>
      </dgm:t>
    </dgm:pt>
    <dgm:pt modelId="{E19C3F3E-8697-4CB4-9FAB-A85A6DA3E107}">
      <dgm:prSet/>
      <dgm:spPr/>
      <dgm:t>
        <a:bodyPr/>
        <a:lstStyle/>
        <a:p>
          <a:pPr rtl="0"/>
          <a:r>
            <a:rPr lang="zh-TW" b="1" dirty="0" smtClean="0">
              <a:latin typeface="微軟正黑體" panose="020B0604030504040204" pitchFamily="34" charset="-120"/>
              <a:ea typeface="微軟正黑體" panose="020B0604030504040204" pitchFamily="34" charset="-120"/>
            </a:rPr>
            <a:t>如果是真話，那它所說的為真，也就變成謊話。</a:t>
          </a:r>
          <a:endParaRPr lang="zh-TW" dirty="0">
            <a:latin typeface="微軟正黑體" panose="020B0604030504040204" pitchFamily="34" charset="-120"/>
            <a:ea typeface="微軟正黑體" panose="020B0604030504040204" pitchFamily="34" charset="-120"/>
          </a:endParaRPr>
        </a:p>
      </dgm:t>
    </dgm:pt>
    <dgm:pt modelId="{4CF0C6CA-7061-4300-87E2-7BA808897C1A}" type="parTrans" cxnId="{A2152E60-B6B6-42F4-B7A1-06D771DECFA2}">
      <dgm:prSet/>
      <dgm:spPr/>
      <dgm:t>
        <a:bodyPr/>
        <a:lstStyle/>
        <a:p>
          <a:endParaRPr lang="zh-TW" altLang="en-US"/>
        </a:p>
      </dgm:t>
    </dgm:pt>
    <dgm:pt modelId="{2D8AFB08-A447-49FB-B0BD-AB9674B36A72}" type="sibTrans" cxnId="{A2152E60-B6B6-42F4-B7A1-06D771DECFA2}">
      <dgm:prSet/>
      <dgm:spPr/>
      <dgm:t>
        <a:bodyPr/>
        <a:lstStyle/>
        <a:p>
          <a:endParaRPr lang="zh-TW" altLang="en-US"/>
        </a:p>
      </dgm:t>
    </dgm:pt>
    <dgm:pt modelId="{77FD5D7D-7430-41D9-A006-C25CD308F131}">
      <dgm:prSet/>
      <dgm:spPr/>
      <dgm:t>
        <a:bodyPr/>
        <a:lstStyle/>
        <a:p>
          <a:pPr rtl="0"/>
          <a:r>
            <a:rPr lang="zh-TW" b="1" dirty="0" smtClean="0">
              <a:latin typeface="微軟正黑體" panose="020B0604030504040204" pitchFamily="34" charset="-120"/>
              <a:ea typeface="微軟正黑體" panose="020B0604030504040204" pitchFamily="34" charset="-120"/>
            </a:rPr>
            <a:t>如果是謊話，那它所說的為假，也就變成真話。</a:t>
          </a:r>
          <a:endParaRPr lang="zh-TW" dirty="0">
            <a:latin typeface="微軟正黑體" panose="020B0604030504040204" pitchFamily="34" charset="-120"/>
            <a:ea typeface="微軟正黑體" panose="020B0604030504040204" pitchFamily="34" charset="-120"/>
          </a:endParaRPr>
        </a:p>
      </dgm:t>
    </dgm:pt>
    <dgm:pt modelId="{FB1BA9AD-8C5C-491A-85DB-A95DA41DB19C}" type="parTrans" cxnId="{30FA88DD-E52A-4031-A768-C6DCD01A4DA9}">
      <dgm:prSet/>
      <dgm:spPr/>
      <dgm:t>
        <a:bodyPr/>
        <a:lstStyle/>
        <a:p>
          <a:endParaRPr lang="zh-TW" altLang="en-US"/>
        </a:p>
      </dgm:t>
    </dgm:pt>
    <dgm:pt modelId="{5F9EC9FC-CE47-4C0A-9F4B-A1A84D527E4A}" type="sibTrans" cxnId="{30FA88DD-E52A-4031-A768-C6DCD01A4DA9}">
      <dgm:prSet/>
      <dgm:spPr/>
      <dgm:t>
        <a:bodyPr/>
        <a:lstStyle/>
        <a:p>
          <a:endParaRPr lang="zh-TW" altLang="en-US"/>
        </a:p>
      </dgm:t>
    </dgm:pt>
    <dgm:pt modelId="{DD5BE8F3-8CA9-4A16-8921-CB061536CEFC}" type="pres">
      <dgm:prSet presAssocID="{D4C45177-8A77-4E2F-82BB-C1A222B44838}" presName="theList" presStyleCnt="0">
        <dgm:presLayoutVars>
          <dgm:dir/>
          <dgm:animLvl val="lvl"/>
          <dgm:resizeHandles val="exact"/>
        </dgm:presLayoutVars>
      </dgm:prSet>
      <dgm:spPr/>
      <dgm:t>
        <a:bodyPr/>
        <a:lstStyle/>
        <a:p>
          <a:endParaRPr lang="zh-TW" altLang="en-US"/>
        </a:p>
      </dgm:t>
    </dgm:pt>
    <dgm:pt modelId="{7CD9C3A5-DC45-4027-A5EA-9647CE6590EA}" type="pres">
      <dgm:prSet presAssocID="{F5A512E7-311C-4812-90B4-3404453A3004}" presName="compNode" presStyleCnt="0"/>
      <dgm:spPr/>
    </dgm:pt>
    <dgm:pt modelId="{5D8CEF64-EE5B-463D-846E-AF937CA52F0C}" type="pres">
      <dgm:prSet presAssocID="{F5A512E7-311C-4812-90B4-3404453A3004}" presName="aNode" presStyleLbl="bgShp" presStyleIdx="0" presStyleCnt="1" custLinFactNeighborX="-3327" custLinFactNeighborY="-4055"/>
      <dgm:spPr/>
      <dgm:t>
        <a:bodyPr/>
        <a:lstStyle/>
        <a:p>
          <a:endParaRPr lang="zh-TW" altLang="en-US"/>
        </a:p>
      </dgm:t>
    </dgm:pt>
    <dgm:pt modelId="{4079F156-44B9-4218-92C0-3A57A6E6BD5E}" type="pres">
      <dgm:prSet presAssocID="{F5A512E7-311C-4812-90B4-3404453A3004}" presName="textNode" presStyleLbl="bgShp" presStyleIdx="0" presStyleCnt="1"/>
      <dgm:spPr/>
      <dgm:t>
        <a:bodyPr/>
        <a:lstStyle/>
        <a:p>
          <a:endParaRPr lang="zh-TW" altLang="en-US"/>
        </a:p>
      </dgm:t>
    </dgm:pt>
    <dgm:pt modelId="{6234A61A-CB2B-4B40-9BFB-075605956FDA}" type="pres">
      <dgm:prSet presAssocID="{F5A512E7-311C-4812-90B4-3404453A3004}" presName="compChildNode" presStyleCnt="0"/>
      <dgm:spPr/>
    </dgm:pt>
    <dgm:pt modelId="{26319B9A-2259-415B-92CA-DF7AE7C08586}" type="pres">
      <dgm:prSet presAssocID="{F5A512E7-311C-4812-90B4-3404453A3004}" presName="theInnerList" presStyleCnt="0"/>
      <dgm:spPr/>
    </dgm:pt>
    <dgm:pt modelId="{7C50BC20-0613-447E-AFC6-AD20573334D6}" type="pres">
      <dgm:prSet presAssocID="{E19C3F3E-8697-4CB4-9FAB-A85A6DA3E107}" presName="childNode" presStyleLbl="node1" presStyleIdx="0" presStyleCnt="2">
        <dgm:presLayoutVars>
          <dgm:bulletEnabled val="1"/>
        </dgm:presLayoutVars>
      </dgm:prSet>
      <dgm:spPr/>
      <dgm:t>
        <a:bodyPr/>
        <a:lstStyle/>
        <a:p>
          <a:endParaRPr lang="zh-TW" altLang="en-US"/>
        </a:p>
      </dgm:t>
    </dgm:pt>
    <dgm:pt modelId="{008FC519-9335-4BDD-B636-345477D757E7}" type="pres">
      <dgm:prSet presAssocID="{E19C3F3E-8697-4CB4-9FAB-A85A6DA3E107}" presName="aSpace2" presStyleCnt="0"/>
      <dgm:spPr/>
    </dgm:pt>
    <dgm:pt modelId="{9C77CE43-5501-4DA1-B6E4-AB5566DC294F}" type="pres">
      <dgm:prSet presAssocID="{77FD5D7D-7430-41D9-A006-C25CD308F131}" presName="childNode" presStyleLbl="node1" presStyleIdx="1" presStyleCnt="2">
        <dgm:presLayoutVars>
          <dgm:bulletEnabled val="1"/>
        </dgm:presLayoutVars>
      </dgm:prSet>
      <dgm:spPr/>
      <dgm:t>
        <a:bodyPr/>
        <a:lstStyle/>
        <a:p>
          <a:endParaRPr lang="zh-TW" altLang="en-US"/>
        </a:p>
      </dgm:t>
    </dgm:pt>
  </dgm:ptLst>
  <dgm:cxnLst>
    <dgm:cxn modelId="{D67A2203-2913-4747-988C-03AD47180788}" type="presOf" srcId="{77FD5D7D-7430-41D9-A006-C25CD308F131}" destId="{9C77CE43-5501-4DA1-B6E4-AB5566DC294F}" srcOrd="0" destOrd="0" presId="urn:microsoft.com/office/officeart/2005/8/layout/lProcess2"/>
    <dgm:cxn modelId="{A2152E60-B6B6-42F4-B7A1-06D771DECFA2}" srcId="{F5A512E7-311C-4812-90B4-3404453A3004}" destId="{E19C3F3E-8697-4CB4-9FAB-A85A6DA3E107}" srcOrd="0" destOrd="0" parTransId="{4CF0C6CA-7061-4300-87E2-7BA808897C1A}" sibTransId="{2D8AFB08-A447-49FB-B0BD-AB9674B36A72}"/>
    <dgm:cxn modelId="{B1268D8B-A0DA-4B94-9AAF-051C770F6E1F}" type="presOf" srcId="{F5A512E7-311C-4812-90B4-3404453A3004}" destId="{5D8CEF64-EE5B-463D-846E-AF937CA52F0C}" srcOrd="0" destOrd="0" presId="urn:microsoft.com/office/officeart/2005/8/layout/lProcess2"/>
    <dgm:cxn modelId="{2E8D6650-0518-4D68-AC6B-EDB2773605FE}" type="presOf" srcId="{D4C45177-8A77-4E2F-82BB-C1A222B44838}" destId="{DD5BE8F3-8CA9-4A16-8921-CB061536CEFC}" srcOrd="0" destOrd="0" presId="urn:microsoft.com/office/officeart/2005/8/layout/lProcess2"/>
    <dgm:cxn modelId="{5FA948FC-4E31-42CF-8283-B18CF21928E5}" srcId="{D4C45177-8A77-4E2F-82BB-C1A222B44838}" destId="{F5A512E7-311C-4812-90B4-3404453A3004}" srcOrd="0" destOrd="0" parTransId="{F3EEB972-8322-4853-A962-71F49C07ABC9}" sibTransId="{A75220DD-F403-4111-899B-0DEB8C19CC0E}"/>
    <dgm:cxn modelId="{B8856A0A-0A2B-4A8B-8B23-E5621DB6B635}" type="presOf" srcId="{E19C3F3E-8697-4CB4-9FAB-A85A6DA3E107}" destId="{7C50BC20-0613-447E-AFC6-AD20573334D6}" srcOrd="0" destOrd="0" presId="urn:microsoft.com/office/officeart/2005/8/layout/lProcess2"/>
    <dgm:cxn modelId="{30FA88DD-E52A-4031-A768-C6DCD01A4DA9}" srcId="{F5A512E7-311C-4812-90B4-3404453A3004}" destId="{77FD5D7D-7430-41D9-A006-C25CD308F131}" srcOrd="1" destOrd="0" parTransId="{FB1BA9AD-8C5C-491A-85DB-A95DA41DB19C}" sibTransId="{5F9EC9FC-CE47-4C0A-9F4B-A1A84D527E4A}"/>
    <dgm:cxn modelId="{522C4C29-EF86-41BE-9487-8FEE5971FB6B}" type="presOf" srcId="{F5A512E7-311C-4812-90B4-3404453A3004}" destId="{4079F156-44B9-4218-92C0-3A57A6E6BD5E}" srcOrd="1" destOrd="0" presId="urn:microsoft.com/office/officeart/2005/8/layout/lProcess2"/>
    <dgm:cxn modelId="{3550BB82-9FBE-49E4-9EC2-739BB0EF20D4}" type="presParOf" srcId="{DD5BE8F3-8CA9-4A16-8921-CB061536CEFC}" destId="{7CD9C3A5-DC45-4027-A5EA-9647CE6590EA}" srcOrd="0" destOrd="0" presId="urn:microsoft.com/office/officeart/2005/8/layout/lProcess2"/>
    <dgm:cxn modelId="{915A4315-33B8-482B-9E7D-E04057CF09CB}" type="presParOf" srcId="{7CD9C3A5-DC45-4027-A5EA-9647CE6590EA}" destId="{5D8CEF64-EE5B-463D-846E-AF937CA52F0C}" srcOrd="0" destOrd="0" presId="urn:microsoft.com/office/officeart/2005/8/layout/lProcess2"/>
    <dgm:cxn modelId="{A6E1257C-FA27-429E-8218-BBBB3AC5724E}" type="presParOf" srcId="{7CD9C3A5-DC45-4027-A5EA-9647CE6590EA}" destId="{4079F156-44B9-4218-92C0-3A57A6E6BD5E}" srcOrd="1" destOrd="0" presId="urn:microsoft.com/office/officeart/2005/8/layout/lProcess2"/>
    <dgm:cxn modelId="{65E888B4-43BE-414E-BD13-F3A15767CD6B}" type="presParOf" srcId="{7CD9C3A5-DC45-4027-A5EA-9647CE6590EA}" destId="{6234A61A-CB2B-4B40-9BFB-075605956FDA}" srcOrd="2" destOrd="0" presId="urn:microsoft.com/office/officeart/2005/8/layout/lProcess2"/>
    <dgm:cxn modelId="{08EA09EC-28E8-497A-BD2D-2E68539D4045}" type="presParOf" srcId="{6234A61A-CB2B-4B40-9BFB-075605956FDA}" destId="{26319B9A-2259-415B-92CA-DF7AE7C08586}" srcOrd="0" destOrd="0" presId="urn:microsoft.com/office/officeart/2005/8/layout/lProcess2"/>
    <dgm:cxn modelId="{2AAC5941-2FE5-4F80-B624-8DAD857A9EED}" type="presParOf" srcId="{26319B9A-2259-415B-92CA-DF7AE7C08586}" destId="{7C50BC20-0613-447E-AFC6-AD20573334D6}" srcOrd="0" destOrd="0" presId="urn:microsoft.com/office/officeart/2005/8/layout/lProcess2"/>
    <dgm:cxn modelId="{A998022F-48F7-4851-A2D5-758535F2CA59}" type="presParOf" srcId="{26319B9A-2259-415B-92CA-DF7AE7C08586}" destId="{008FC519-9335-4BDD-B636-345477D757E7}" srcOrd="1" destOrd="0" presId="urn:microsoft.com/office/officeart/2005/8/layout/lProcess2"/>
    <dgm:cxn modelId="{83E568F8-34FE-48F6-9769-212FC3DE3417}" type="presParOf" srcId="{26319B9A-2259-415B-92CA-DF7AE7C08586}" destId="{9C77CE43-5501-4DA1-B6E4-AB5566DC294F}"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C7097-4C4B-4CF5-8CF6-1B0B44219BE7}">
      <dsp:nvSpPr>
        <dsp:cNvPr id="0" name=""/>
        <dsp:cNvSpPr/>
      </dsp:nvSpPr>
      <dsp:spPr>
        <a:xfrm>
          <a:off x="0" y="450386"/>
          <a:ext cx="6982936" cy="2116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41953" tIns="583184" rIns="541953" bIns="199136" numCol="1" spcCol="1270" anchor="t" anchorCtr="0">
          <a:noAutofit/>
        </a:bodyPr>
        <a:lstStyle/>
        <a:p>
          <a:pPr marL="285750" lvl="1" indent="-285750" algn="l" defTabSz="1244600" rtl="0">
            <a:lnSpc>
              <a:spcPct val="90000"/>
            </a:lnSpc>
            <a:spcBef>
              <a:spcPct val="0"/>
            </a:spcBef>
            <a:spcAft>
              <a:spcPct val="15000"/>
            </a:spcAft>
            <a:buChar char="••"/>
          </a:pPr>
          <a:r>
            <a:rPr lang="en-US" sz="2800" b="1" kern="1200" dirty="0" smtClean="0">
              <a:solidFill>
                <a:srgbClr val="0070C0"/>
              </a:solidFill>
            </a:rPr>
            <a:t>IaaS </a:t>
          </a:r>
          <a:r>
            <a:rPr lang="en-US" altLang="zh-TW" sz="2800" b="1" kern="1200" dirty="0" smtClean="0"/>
            <a:t>(</a:t>
          </a:r>
          <a:r>
            <a:rPr lang="pt-BR" sz="2800" b="1" kern="1200" dirty="0" smtClean="0"/>
            <a:t>infrastructure as a service</a:t>
          </a:r>
          <a:r>
            <a:rPr lang="en-US" altLang="zh-TW" sz="2800" b="1" kern="1200" dirty="0" smtClean="0"/>
            <a:t>)</a:t>
          </a:r>
          <a:endParaRPr lang="zh-TW" sz="2800" kern="1200" dirty="0"/>
        </a:p>
        <a:p>
          <a:pPr marL="285750" lvl="1" indent="-285750" algn="l" defTabSz="1244600" rtl="0">
            <a:lnSpc>
              <a:spcPct val="90000"/>
            </a:lnSpc>
            <a:spcBef>
              <a:spcPct val="0"/>
            </a:spcBef>
            <a:spcAft>
              <a:spcPct val="15000"/>
            </a:spcAft>
            <a:buChar char="••"/>
          </a:pPr>
          <a:r>
            <a:rPr lang="pt-BR" sz="2800" b="1" kern="1200" dirty="0" smtClean="0">
              <a:solidFill>
                <a:srgbClr val="0070C0"/>
              </a:solidFill>
            </a:rPr>
            <a:t>PaaS </a:t>
          </a:r>
          <a:r>
            <a:rPr lang="en-US" altLang="zh-TW" sz="2800" b="1" kern="1200" dirty="0" smtClean="0"/>
            <a:t>(</a:t>
          </a:r>
          <a:r>
            <a:rPr lang="pt-BR" sz="2800" b="1" kern="1200" dirty="0" smtClean="0"/>
            <a:t>platform as a </a:t>
          </a:r>
          <a:r>
            <a:rPr lang="en-US" sz="2800" b="1" kern="1200" dirty="0" smtClean="0"/>
            <a:t>service</a:t>
          </a:r>
          <a:r>
            <a:rPr lang="en-US" altLang="zh-TW" sz="2800" b="1" kern="1200" dirty="0" smtClean="0"/>
            <a:t>)</a:t>
          </a:r>
          <a:endParaRPr lang="zh-TW" sz="2800" kern="1200" dirty="0"/>
        </a:p>
        <a:p>
          <a:pPr marL="285750" lvl="1" indent="-285750" algn="l" defTabSz="1244600" rtl="0">
            <a:lnSpc>
              <a:spcPct val="90000"/>
            </a:lnSpc>
            <a:spcBef>
              <a:spcPct val="0"/>
            </a:spcBef>
            <a:spcAft>
              <a:spcPct val="15000"/>
            </a:spcAft>
            <a:buChar char="••"/>
          </a:pPr>
          <a:r>
            <a:rPr lang="en-US" sz="2800" b="1" kern="1200" dirty="0" smtClean="0">
              <a:solidFill>
                <a:srgbClr val="0070C0"/>
              </a:solidFill>
            </a:rPr>
            <a:t>SaaS </a:t>
          </a:r>
          <a:r>
            <a:rPr lang="en-US" altLang="zh-TW" sz="2800" b="1" kern="1200" dirty="0" smtClean="0"/>
            <a:t>(</a:t>
          </a:r>
          <a:r>
            <a:rPr lang="en-US" sz="2800" b="1" kern="1200" dirty="0" smtClean="0"/>
            <a:t>software as a service</a:t>
          </a:r>
          <a:r>
            <a:rPr lang="en-US" altLang="zh-TW" sz="2800" b="1" kern="1200" dirty="0" smtClean="0"/>
            <a:t>)</a:t>
          </a:r>
          <a:endParaRPr lang="zh-TW" sz="2800" kern="1200" dirty="0"/>
        </a:p>
      </dsp:txBody>
      <dsp:txXfrm>
        <a:off x="0" y="450386"/>
        <a:ext cx="6982936" cy="2116800"/>
      </dsp:txXfrm>
    </dsp:sp>
    <dsp:sp modelId="{2E57EA9A-698A-46A8-834C-F79EEA08E17A}">
      <dsp:nvSpPr>
        <dsp:cNvPr id="0" name=""/>
        <dsp:cNvSpPr/>
      </dsp:nvSpPr>
      <dsp:spPr>
        <a:xfrm>
          <a:off x="349146" y="37106"/>
          <a:ext cx="4888055" cy="82656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757" tIns="0" rIns="184757" bIns="0" numCol="1" spcCol="1270" anchor="ctr" anchorCtr="0">
          <a:noAutofit/>
        </a:bodyPr>
        <a:lstStyle/>
        <a:p>
          <a:pPr lvl="0" algn="l" defTabSz="1244600" rtl="0">
            <a:lnSpc>
              <a:spcPct val="90000"/>
            </a:lnSpc>
            <a:spcBef>
              <a:spcPct val="0"/>
            </a:spcBef>
            <a:spcAft>
              <a:spcPct val="35000"/>
            </a:spcAft>
          </a:pPr>
          <a:r>
            <a:rPr lang="zh-TW" sz="2800" b="1" kern="1200" dirty="0" smtClean="0">
              <a:latin typeface="微軟正黑體" pitchFamily="34" charset="-120"/>
              <a:ea typeface="微軟正黑體" pitchFamily="34" charset="-120"/>
            </a:rPr>
            <a:t>雲端運算常見服務 </a:t>
          </a:r>
          <a:endParaRPr lang="zh-TW" sz="2800" kern="1200" dirty="0">
            <a:latin typeface="微軟正黑體" pitchFamily="34" charset="-120"/>
            <a:ea typeface="微軟正黑體" pitchFamily="34" charset="-120"/>
          </a:endParaRPr>
        </a:p>
      </dsp:txBody>
      <dsp:txXfrm>
        <a:off x="389495" y="77455"/>
        <a:ext cx="4807357"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F903E-5173-463E-BC5A-B94F14F1AE97}">
      <dsp:nvSpPr>
        <dsp:cNvPr id="0" name=""/>
        <dsp:cNvSpPr/>
      </dsp:nvSpPr>
      <dsp:spPr>
        <a:xfrm>
          <a:off x="0" y="264771"/>
          <a:ext cx="6635080" cy="678877"/>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其他雲端相關技術</a:t>
          </a:r>
          <a:endParaRPr lang="zh-TW" altLang="en-US" sz="2400" kern="1200" dirty="0">
            <a:latin typeface="微軟正黑體" panose="020B0604030504040204" pitchFamily="34" charset="-120"/>
            <a:ea typeface="微軟正黑體" panose="020B0604030504040204" pitchFamily="34" charset="-120"/>
          </a:endParaRPr>
        </a:p>
      </dsp:txBody>
      <dsp:txXfrm>
        <a:off x="0" y="264771"/>
        <a:ext cx="6635080" cy="678877"/>
      </dsp:txXfrm>
    </dsp:sp>
    <dsp:sp modelId="{64DB8DA4-149F-417F-AD6A-87E3CFFCE9FB}">
      <dsp:nvSpPr>
        <dsp:cNvPr id="0" name=""/>
        <dsp:cNvSpPr/>
      </dsp:nvSpPr>
      <dsp:spPr>
        <a:xfrm>
          <a:off x="0" y="943648"/>
          <a:ext cx="6635080" cy="2346974"/>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zh-TW" sz="1900" b="1" kern="1200" dirty="0" smtClean="0">
              <a:latin typeface="微軟正黑體" panose="020B0604030504040204" pitchFamily="34" charset="-120"/>
              <a:ea typeface="微軟正黑體" panose="020B0604030504040204" pitchFamily="34" charset="-120"/>
            </a:rPr>
            <a:t>分散式運算</a:t>
          </a:r>
          <a:r>
            <a:rPr lang="en-US" altLang="zh-TW" sz="1900" b="1" kern="1200" dirty="0" smtClean="0">
              <a:latin typeface="微軟正黑體" panose="020B0604030504040204" pitchFamily="34" charset="-120"/>
              <a:ea typeface="微軟正黑體" panose="020B0604030504040204" pitchFamily="34" charset="-120"/>
            </a:rPr>
            <a:t>(</a:t>
          </a:r>
          <a:r>
            <a:rPr lang="zh-TW" sz="1900" b="1" kern="1200" dirty="0" smtClean="0">
              <a:latin typeface="微軟正黑體" panose="020B0604030504040204" pitchFamily="34" charset="-120"/>
              <a:ea typeface="微軟正黑體" panose="020B0604030504040204" pitchFamily="34" charset="-120"/>
            </a:rPr>
            <a:t>如</a:t>
          </a:r>
          <a:r>
            <a:rPr lang="en-US" sz="1900" b="1" kern="1200" dirty="0" smtClean="0">
              <a:latin typeface="微軟正黑體" panose="020B0604030504040204" pitchFamily="34" charset="-120"/>
              <a:ea typeface="微軟正黑體" panose="020B0604030504040204" pitchFamily="34" charset="-120"/>
            </a:rPr>
            <a:t>Hadoop</a:t>
          </a:r>
          <a:r>
            <a:rPr lang="en-US" altLang="zh-TW" sz="1900" b="1" kern="1200" dirty="0" smtClean="0">
              <a:latin typeface="微軟正黑體" panose="020B0604030504040204" pitchFamily="34" charset="-120"/>
              <a:ea typeface="微軟正黑體" panose="020B0604030504040204" pitchFamily="34" charset="-120"/>
            </a:rPr>
            <a:t>)</a:t>
          </a:r>
          <a:r>
            <a:rPr lang="zh-TW" altLang="en-US" sz="1900" b="1" kern="1200" dirty="0" smtClean="0">
              <a:latin typeface="微軟正黑體" panose="020B0604030504040204" pitchFamily="34" charset="-120"/>
              <a:ea typeface="微軟正黑體" panose="020B0604030504040204" pitchFamily="34" charset="-120"/>
            </a:rPr>
            <a:t>。</a:t>
          </a:r>
          <a:endParaRPr lang="zh-TW" sz="1900" kern="1200" dirty="0">
            <a:latin typeface="微軟正黑體" panose="020B0604030504040204" pitchFamily="34" charset="-120"/>
            <a:ea typeface="微軟正黑體" panose="020B0604030504040204" pitchFamily="34" charset="-120"/>
          </a:endParaRPr>
        </a:p>
        <a:p>
          <a:pPr marL="171450" lvl="1" indent="-171450" algn="l" defTabSz="844550" rtl="0">
            <a:lnSpc>
              <a:spcPct val="90000"/>
            </a:lnSpc>
            <a:spcBef>
              <a:spcPct val="0"/>
            </a:spcBef>
            <a:spcAft>
              <a:spcPct val="15000"/>
            </a:spcAft>
            <a:buChar char="••"/>
          </a:pPr>
          <a:r>
            <a:rPr lang="zh-TW" sz="1900" b="1" kern="1200" dirty="0" smtClean="0">
              <a:latin typeface="微軟正黑體" panose="020B0604030504040204" pitchFamily="34" charset="-120"/>
              <a:ea typeface="微軟正黑體" panose="020B0604030504040204" pitchFamily="34" charset="-120"/>
            </a:rPr>
            <a:t>分散式檔案系統</a:t>
          </a:r>
          <a:r>
            <a:rPr lang="en-US" altLang="zh-TW" sz="1900" b="1" kern="1200" dirty="0" smtClean="0">
              <a:latin typeface="微軟正黑體" panose="020B0604030504040204" pitchFamily="34" charset="-120"/>
              <a:ea typeface="微軟正黑體" panose="020B0604030504040204" pitchFamily="34" charset="-120"/>
            </a:rPr>
            <a:t>(</a:t>
          </a:r>
          <a:r>
            <a:rPr lang="zh-TW" sz="1900" b="1" kern="1200" dirty="0" smtClean="0">
              <a:latin typeface="微軟正黑體" panose="020B0604030504040204" pitchFamily="34" charset="-120"/>
              <a:ea typeface="微軟正黑體" panose="020B0604030504040204" pitchFamily="34" charset="-120"/>
            </a:rPr>
            <a:t>如</a:t>
          </a:r>
          <a:r>
            <a:rPr lang="en-US" sz="1900" b="1" kern="1200" dirty="0" smtClean="0">
              <a:latin typeface="微軟正黑體" panose="020B0604030504040204" pitchFamily="34" charset="-120"/>
              <a:ea typeface="微軟正黑體" panose="020B0604030504040204" pitchFamily="34" charset="-120"/>
            </a:rPr>
            <a:t>GFS</a:t>
          </a:r>
          <a:r>
            <a:rPr lang="zh-TW" sz="1900" b="1" kern="1200" dirty="0" smtClean="0">
              <a:latin typeface="微軟正黑體" panose="020B0604030504040204" pitchFamily="34" charset="-120"/>
              <a:ea typeface="微軟正黑體" panose="020B0604030504040204" pitchFamily="34" charset="-120"/>
            </a:rPr>
            <a:t>、</a:t>
          </a:r>
          <a:r>
            <a:rPr lang="en-US" sz="1900" b="1" kern="1200" dirty="0" smtClean="0">
              <a:latin typeface="微軟正黑體" panose="020B0604030504040204" pitchFamily="34" charset="-120"/>
              <a:ea typeface="微軟正黑體" panose="020B0604030504040204" pitchFamily="34" charset="-120"/>
            </a:rPr>
            <a:t>HDFS</a:t>
          </a:r>
          <a:r>
            <a:rPr lang="en-US" altLang="zh-TW" sz="1900" b="1" kern="1200" dirty="0" smtClean="0">
              <a:latin typeface="微軟正黑體" panose="020B0604030504040204" pitchFamily="34" charset="-120"/>
              <a:ea typeface="微軟正黑體" panose="020B0604030504040204" pitchFamily="34" charset="-120"/>
            </a:rPr>
            <a:t>)</a:t>
          </a:r>
          <a:r>
            <a:rPr lang="zh-TW" altLang="en-US" sz="1900" b="1" kern="1200" dirty="0" smtClean="0">
              <a:latin typeface="微軟正黑體" panose="020B0604030504040204" pitchFamily="34" charset="-120"/>
              <a:ea typeface="微軟正黑體" panose="020B0604030504040204" pitchFamily="34" charset="-120"/>
            </a:rPr>
            <a:t>。</a:t>
          </a:r>
          <a:endParaRPr lang="zh-TW" sz="1900" kern="1200" dirty="0">
            <a:latin typeface="微軟正黑體" panose="020B0604030504040204" pitchFamily="34" charset="-120"/>
            <a:ea typeface="微軟正黑體" panose="020B0604030504040204" pitchFamily="34" charset="-120"/>
          </a:endParaRPr>
        </a:p>
        <a:p>
          <a:pPr marL="171450" lvl="1" indent="-171450" algn="l" defTabSz="844550" rtl="0">
            <a:lnSpc>
              <a:spcPct val="90000"/>
            </a:lnSpc>
            <a:spcBef>
              <a:spcPct val="0"/>
            </a:spcBef>
            <a:spcAft>
              <a:spcPct val="15000"/>
            </a:spcAft>
            <a:buChar char="••"/>
          </a:pPr>
          <a:r>
            <a:rPr lang="zh-TW" sz="1900" b="1" kern="1200" dirty="0" smtClean="0">
              <a:latin typeface="微軟正黑體" panose="020B0604030504040204" pitchFamily="34" charset="-120"/>
              <a:ea typeface="微軟正黑體" panose="020B0604030504040204" pitchFamily="34" charset="-120"/>
            </a:rPr>
            <a:t>分散式儲存</a:t>
          </a:r>
          <a:r>
            <a:rPr lang="en-US" altLang="zh-TW" sz="1900" b="1" kern="1200" dirty="0" smtClean="0">
              <a:latin typeface="微軟正黑體" panose="020B0604030504040204" pitchFamily="34" charset="-120"/>
              <a:ea typeface="微軟正黑體" panose="020B0604030504040204" pitchFamily="34" charset="-120"/>
            </a:rPr>
            <a:t>(</a:t>
          </a:r>
          <a:r>
            <a:rPr lang="zh-TW" sz="1900" b="1" kern="1200" dirty="0" smtClean="0">
              <a:latin typeface="微軟正黑體" panose="020B0604030504040204" pitchFamily="34" charset="-120"/>
              <a:ea typeface="微軟正黑體" panose="020B0604030504040204" pitchFamily="34" charset="-120"/>
            </a:rPr>
            <a:t>如</a:t>
          </a:r>
          <a:r>
            <a:rPr lang="en-US" sz="1900" b="1" kern="1200" dirty="0" smtClean="0">
              <a:latin typeface="微軟正黑體" panose="020B0604030504040204" pitchFamily="34" charset="-120"/>
              <a:ea typeface="微軟正黑體" panose="020B0604030504040204" pitchFamily="34" charset="-120"/>
            </a:rPr>
            <a:t>Cassandra</a:t>
          </a:r>
          <a:r>
            <a:rPr lang="zh-TW" sz="1900" b="1" kern="1200" dirty="0" smtClean="0">
              <a:latin typeface="微軟正黑體" panose="020B0604030504040204" pitchFamily="34" charset="-120"/>
              <a:ea typeface="微軟正黑體" panose="020B0604030504040204" pitchFamily="34" charset="-120"/>
            </a:rPr>
            <a:t>、</a:t>
          </a:r>
          <a:r>
            <a:rPr lang="en-US" sz="1900" b="1" kern="1200" dirty="0" err="1" smtClean="0">
              <a:latin typeface="微軟正黑體" panose="020B0604030504040204" pitchFamily="34" charset="-120"/>
              <a:ea typeface="微軟正黑體" panose="020B0604030504040204" pitchFamily="34" charset="-120"/>
            </a:rPr>
            <a:t>HBase</a:t>
          </a:r>
          <a:r>
            <a:rPr lang="zh-TW" sz="1900" b="1" kern="1200" dirty="0" smtClean="0">
              <a:latin typeface="微軟正黑體" panose="020B0604030504040204" pitchFamily="34" charset="-120"/>
              <a:ea typeface="微軟正黑體" panose="020B0604030504040204" pitchFamily="34" charset="-120"/>
            </a:rPr>
            <a:t>、</a:t>
          </a:r>
          <a:r>
            <a:rPr lang="en-US" sz="1900" b="1" kern="1200" dirty="0" err="1" smtClean="0">
              <a:latin typeface="微軟正黑體" panose="020B0604030504040204" pitchFamily="34" charset="-120"/>
              <a:ea typeface="微軟正黑體" panose="020B0604030504040204" pitchFamily="34" charset="-120"/>
            </a:rPr>
            <a:t>HyperTable</a:t>
          </a:r>
          <a:r>
            <a:rPr lang="zh-TW" sz="1900" b="1" kern="1200" dirty="0" smtClean="0">
              <a:latin typeface="微軟正黑體" panose="020B0604030504040204" pitchFamily="34" charset="-120"/>
              <a:ea typeface="微軟正黑體" panose="020B0604030504040204" pitchFamily="34" charset="-120"/>
            </a:rPr>
            <a:t>、</a:t>
          </a:r>
          <a:r>
            <a:rPr lang="en-US" sz="1900" b="1" kern="1200" dirty="0" smtClean="0">
              <a:latin typeface="微軟正黑體" panose="020B0604030504040204" pitchFamily="34" charset="-120"/>
              <a:ea typeface="微軟正黑體" panose="020B0604030504040204" pitchFamily="34" charset="-120"/>
            </a:rPr>
            <a:t>MongoDB</a:t>
          </a:r>
          <a:r>
            <a:rPr lang="zh-TW" sz="1900" b="1" kern="1200" dirty="0" smtClean="0">
              <a:latin typeface="微軟正黑體" panose="020B0604030504040204" pitchFamily="34" charset="-120"/>
              <a:ea typeface="微軟正黑體" panose="020B0604030504040204" pitchFamily="34" charset="-120"/>
            </a:rPr>
            <a:t>、</a:t>
          </a:r>
          <a:r>
            <a:rPr lang="en-US" sz="1900" b="1" kern="1200" dirty="0" err="1" smtClean="0">
              <a:latin typeface="微軟正黑體" panose="020B0604030504040204" pitchFamily="34" charset="-120"/>
              <a:ea typeface="微軟正黑體" panose="020B0604030504040204" pitchFamily="34" charset="-120"/>
            </a:rPr>
            <a:t>memcached</a:t>
          </a:r>
          <a:r>
            <a:rPr lang="en-US" altLang="zh-TW" sz="1900" b="1" kern="1200" dirty="0" smtClean="0">
              <a:latin typeface="微軟正黑體" panose="020B0604030504040204" pitchFamily="34" charset="-120"/>
              <a:ea typeface="微軟正黑體" panose="020B0604030504040204" pitchFamily="34" charset="-120"/>
            </a:rPr>
            <a:t>)</a:t>
          </a:r>
          <a:r>
            <a:rPr lang="zh-TW" altLang="en-US" sz="1900" b="1" kern="1200" dirty="0" smtClean="0">
              <a:latin typeface="微軟正黑體" panose="020B0604030504040204" pitchFamily="34" charset="-120"/>
              <a:ea typeface="微軟正黑體" panose="020B0604030504040204" pitchFamily="34" charset="-120"/>
            </a:rPr>
            <a:t>。</a:t>
          </a:r>
          <a:endParaRPr lang="zh-TW" sz="1900" kern="1200" dirty="0">
            <a:latin typeface="微軟正黑體" panose="020B0604030504040204" pitchFamily="34" charset="-120"/>
            <a:ea typeface="微軟正黑體" panose="020B0604030504040204" pitchFamily="34" charset="-120"/>
          </a:endParaRPr>
        </a:p>
        <a:p>
          <a:pPr marL="171450" lvl="1" indent="-171450" algn="l" defTabSz="844550" rtl="0">
            <a:lnSpc>
              <a:spcPct val="90000"/>
            </a:lnSpc>
            <a:spcBef>
              <a:spcPct val="0"/>
            </a:spcBef>
            <a:spcAft>
              <a:spcPct val="15000"/>
            </a:spcAft>
            <a:buChar char="••"/>
          </a:pPr>
          <a:r>
            <a:rPr lang="zh-TW" sz="1900" b="1" kern="1200" dirty="0" smtClean="0">
              <a:latin typeface="微軟正黑體" panose="020B0604030504040204" pitchFamily="34" charset="-120"/>
              <a:ea typeface="微軟正黑體" panose="020B0604030504040204" pitchFamily="34" charset="-120"/>
            </a:rPr>
            <a:t>前端呈現內容的網頁技術</a:t>
          </a:r>
          <a:r>
            <a:rPr lang="en-US" altLang="zh-TW" sz="1900" b="1" kern="1200" dirty="0" smtClean="0">
              <a:latin typeface="微軟正黑體" panose="020B0604030504040204" pitchFamily="34" charset="-120"/>
              <a:ea typeface="微軟正黑體" panose="020B0604030504040204" pitchFamily="34" charset="-120"/>
            </a:rPr>
            <a:t>(</a:t>
          </a:r>
          <a:r>
            <a:rPr lang="zh-TW" sz="1900" b="1" kern="1200" dirty="0" smtClean="0">
              <a:latin typeface="微軟正黑體" panose="020B0604030504040204" pitchFamily="34" charset="-120"/>
              <a:ea typeface="微軟正黑體" panose="020B0604030504040204" pitchFamily="34" charset="-120"/>
            </a:rPr>
            <a:t>如</a:t>
          </a:r>
          <a:r>
            <a:rPr lang="en-US" sz="1900" b="1" kern="1200" dirty="0" err="1" smtClean="0">
              <a:latin typeface="微軟正黑體" panose="020B0604030504040204" pitchFamily="34" charset="-120"/>
              <a:ea typeface="微軟正黑體" panose="020B0604030504040204" pitchFamily="34" charset="-120"/>
            </a:rPr>
            <a:t>HTML5</a:t>
          </a:r>
          <a:r>
            <a:rPr lang="zh-TW" sz="1900" b="1" kern="1200" dirty="0" smtClean="0">
              <a:latin typeface="微軟正黑體" panose="020B0604030504040204" pitchFamily="34" charset="-120"/>
              <a:ea typeface="微軟正黑體" panose="020B0604030504040204" pitchFamily="34" charset="-120"/>
            </a:rPr>
            <a:t>、</a:t>
          </a:r>
          <a:r>
            <a:rPr lang="en-US" sz="1900" b="1" kern="1200" dirty="0" err="1" smtClean="0">
              <a:latin typeface="微軟正黑體" panose="020B0604030504040204" pitchFamily="34" charset="-120"/>
              <a:ea typeface="微軟正黑體" panose="020B0604030504040204" pitchFamily="34" charset="-120"/>
            </a:rPr>
            <a:t>CSS</a:t>
          </a:r>
          <a:r>
            <a:rPr lang="zh-TW" sz="1900" b="1" kern="1200" dirty="0" smtClean="0">
              <a:latin typeface="微軟正黑體" panose="020B0604030504040204" pitchFamily="34" charset="-120"/>
              <a:ea typeface="微軟正黑體" panose="020B0604030504040204" pitchFamily="34" charset="-120"/>
            </a:rPr>
            <a:t>、</a:t>
          </a:r>
          <a:r>
            <a:rPr lang="en-US" sz="1900" b="1" kern="1200" dirty="0" smtClean="0">
              <a:latin typeface="微軟正黑體" panose="020B0604030504040204" pitchFamily="34" charset="-120"/>
              <a:ea typeface="微軟正黑體" panose="020B0604030504040204" pitchFamily="34" charset="-120"/>
            </a:rPr>
            <a:t>Java Script</a:t>
          </a:r>
          <a:r>
            <a:rPr lang="en-US" altLang="zh-TW" sz="1900" b="1" kern="1200" dirty="0" smtClean="0">
              <a:latin typeface="微軟正黑體" panose="020B0604030504040204" pitchFamily="34" charset="-120"/>
              <a:ea typeface="微軟正黑體" panose="020B0604030504040204" pitchFamily="34" charset="-120"/>
            </a:rPr>
            <a:t>)</a:t>
          </a:r>
          <a:r>
            <a:rPr lang="zh-TW" altLang="en-US" sz="1900" b="1" kern="1200" dirty="0" smtClean="0">
              <a:latin typeface="微軟正黑體" panose="020B0604030504040204" pitchFamily="34" charset="-120"/>
              <a:ea typeface="微軟正黑體" panose="020B0604030504040204" pitchFamily="34" charset="-120"/>
            </a:rPr>
            <a:t>。</a:t>
          </a:r>
          <a:endParaRPr lang="zh-TW" sz="1900" kern="1200" dirty="0">
            <a:latin typeface="微軟正黑體" panose="020B0604030504040204" pitchFamily="34" charset="-120"/>
            <a:ea typeface="微軟正黑體" panose="020B0604030504040204" pitchFamily="34" charset="-120"/>
          </a:endParaRPr>
        </a:p>
      </dsp:txBody>
      <dsp:txXfrm>
        <a:off x="0" y="943648"/>
        <a:ext cx="6635080" cy="23469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E8B21-E7A3-4C8F-8DCB-A397FEC99FA9}">
      <dsp:nvSpPr>
        <dsp:cNvPr id="0" name=""/>
        <dsp:cNvSpPr/>
      </dsp:nvSpPr>
      <dsp:spPr>
        <a:xfrm>
          <a:off x="-3042941" y="-468555"/>
          <a:ext cx="3629872" cy="3629872"/>
        </a:xfrm>
        <a:prstGeom prst="blockArc">
          <a:avLst>
            <a:gd name="adj1" fmla="val 18900000"/>
            <a:gd name="adj2" fmla="val 2700000"/>
            <a:gd name="adj3" fmla="val 595"/>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4630BF-795B-488D-940F-2810617CC113}">
      <dsp:nvSpPr>
        <dsp:cNvPr id="0" name=""/>
        <dsp:cNvSpPr/>
      </dsp:nvSpPr>
      <dsp:spPr>
        <a:xfrm>
          <a:off x="307912" y="207019"/>
          <a:ext cx="6878702" cy="414254"/>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28815" tIns="50800" rIns="50800" bIns="50800" numCol="1" spcCol="1270" anchor="ctr" anchorCtr="0">
          <a:noAutofit/>
        </a:bodyPr>
        <a:lstStyle/>
        <a:p>
          <a:pPr lvl="0" algn="l" defTabSz="889000" rtl="0">
            <a:lnSpc>
              <a:spcPct val="90000"/>
            </a:lnSpc>
            <a:spcBef>
              <a:spcPct val="0"/>
            </a:spcBef>
            <a:spcAft>
              <a:spcPct val="35000"/>
            </a:spcAft>
          </a:pPr>
          <a:r>
            <a:rPr lang="zh-TW" altLang="en-US" sz="2000" b="1" kern="1200" dirty="0" smtClean="0">
              <a:latin typeface="微軟正黑體" panose="020B0604030504040204" pitchFamily="34" charset="-120"/>
              <a:ea typeface="微軟正黑體" panose="020B0604030504040204" pitchFamily="34" charset="-120"/>
            </a:rPr>
            <a:t>大量資料的分析演算法及統計方法</a:t>
          </a:r>
          <a:endParaRPr lang="zh-TW" altLang="en-US" sz="2000" kern="1200" dirty="0">
            <a:latin typeface="微軟正黑體" panose="020B0604030504040204" pitchFamily="34" charset="-120"/>
            <a:ea typeface="微軟正黑體" panose="020B0604030504040204" pitchFamily="34" charset="-120"/>
          </a:endParaRPr>
        </a:p>
      </dsp:txBody>
      <dsp:txXfrm>
        <a:off x="307912" y="207019"/>
        <a:ext cx="6878702" cy="414254"/>
      </dsp:txXfrm>
    </dsp:sp>
    <dsp:sp modelId="{B2C15958-C1A7-4712-B791-308FF2166333}">
      <dsp:nvSpPr>
        <dsp:cNvPr id="0" name=""/>
        <dsp:cNvSpPr/>
      </dsp:nvSpPr>
      <dsp:spPr>
        <a:xfrm>
          <a:off x="49003" y="155237"/>
          <a:ext cx="517818" cy="517818"/>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3B9CCA12-7407-4EDE-8983-E9FC15728C22}">
      <dsp:nvSpPr>
        <dsp:cNvPr id="0" name=""/>
        <dsp:cNvSpPr/>
      </dsp:nvSpPr>
      <dsp:spPr>
        <a:xfrm>
          <a:off x="545414" y="828509"/>
          <a:ext cx="6641201" cy="414254"/>
        </a:xfrm>
        <a:prstGeom prst="rect">
          <a:avLst/>
        </a:prstGeom>
        <a:gradFill rotWithShape="0">
          <a:gsLst>
            <a:gs pos="0">
              <a:schemeClr val="accent4">
                <a:hueOff val="-1488257"/>
                <a:satOff val="8966"/>
                <a:lumOff val="719"/>
                <a:alphaOff val="0"/>
                <a:shade val="51000"/>
                <a:satMod val="130000"/>
              </a:schemeClr>
            </a:gs>
            <a:gs pos="80000">
              <a:schemeClr val="accent4">
                <a:hueOff val="-1488257"/>
                <a:satOff val="8966"/>
                <a:lumOff val="719"/>
                <a:alphaOff val="0"/>
                <a:shade val="93000"/>
                <a:satMod val="130000"/>
              </a:schemeClr>
            </a:gs>
            <a:gs pos="100000">
              <a:schemeClr val="accent4">
                <a:hueOff val="-1488257"/>
                <a:satOff val="8966"/>
                <a:lumOff val="71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28815" tIns="50800" rIns="50800" bIns="50800" numCol="1" spcCol="1270" anchor="ctr" anchorCtr="0">
          <a:noAutofit/>
        </a:bodyPr>
        <a:lstStyle/>
        <a:p>
          <a:pPr lvl="0" algn="l" defTabSz="889000" rtl="0">
            <a:lnSpc>
              <a:spcPct val="90000"/>
            </a:lnSpc>
            <a:spcBef>
              <a:spcPct val="0"/>
            </a:spcBef>
            <a:spcAft>
              <a:spcPct val="35000"/>
            </a:spcAft>
          </a:pPr>
          <a:r>
            <a:rPr lang="zh-TW" altLang="en-US" sz="2000" b="1" kern="1200" dirty="0" smtClean="0">
              <a:latin typeface="微軟正黑體" panose="020B0604030504040204" pitchFamily="34" charset="-120"/>
              <a:ea typeface="微軟正黑體" panose="020B0604030504040204" pitchFamily="34" charset="-120"/>
            </a:rPr>
            <a:t>各種生物序列及結構的分析與解釋</a:t>
          </a:r>
          <a:endParaRPr lang="zh-TW" altLang="en-US" sz="2000" kern="1200" dirty="0">
            <a:latin typeface="微軟正黑體" panose="020B0604030504040204" pitchFamily="34" charset="-120"/>
            <a:ea typeface="微軟正黑體" panose="020B0604030504040204" pitchFamily="34" charset="-120"/>
          </a:endParaRPr>
        </a:p>
      </dsp:txBody>
      <dsp:txXfrm>
        <a:off x="545414" y="828509"/>
        <a:ext cx="6641201" cy="414254"/>
      </dsp:txXfrm>
    </dsp:sp>
    <dsp:sp modelId="{7B6E58A3-1DC3-4851-8BAB-5CAFAFC3B60C}">
      <dsp:nvSpPr>
        <dsp:cNvPr id="0" name=""/>
        <dsp:cNvSpPr/>
      </dsp:nvSpPr>
      <dsp:spPr>
        <a:xfrm>
          <a:off x="286505" y="776727"/>
          <a:ext cx="517818" cy="517818"/>
        </a:xfrm>
        <a:prstGeom prst="ellipse">
          <a:avLst/>
        </a:prstGeom>
        <a:solidFill>
          <a:schemeClr val="lt1">
            <a:hueOff val="0"/>
            <a:satOff val="0"/>
            <a:lumOff val="0"/>
            <a:alphaOff val="0"/>
          </a:schemeClr>
        </a:solidFill>
        <a:ln w="9525" cap="flat" cmpd="sng" algn="ctr">
          <a:solidFill>
            <a:schemeClr val="accent4">
              <a:hueOff val="-1488257"/>
              <a:satOff val="8966"/>
              <a:lumOff val="719"/>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63A6C5AC-B377-4FC5-A7EB-F713A0EBF9B1}">
      <dsp:nvSpPr>
        <dsp:cNvPr id="0" name=""/>
        <dsp:cNvSpPr/>
      </dsp:nvSpPr>
      <dsp:spPr>
        <a:xfrm>
          <a:off x="545414" y="1449998"/>
          <a:ext cx="6641201" cy="414254"/>
        </a:xfrm>
        <a:prstGeom prst="rect">
          <a:avLst/>
        </a:prstGeom>
        <a:gradFill rotWithShape="0">
          <a:gsLst>
            <a:gs pos="0">
              <a:schemeClr val="accent4">
                <a:hueOff val="-2976513"/>
                <a:satOff val="17933"/>
                <a:lumOff val="1437"/>
                <a:alphaOff val="0"/>
                <a:shade val="51000"/>
                <a:satMod val="130000"/>
              </a:schemeClr>
            </a:gs>
            <a:gs pos="80000">
              <a:schemeClr val="accent4">
                <a:hueOff val="-2976513"/>
                <a:satOff val="17933"/>
                <a:lumOff val="1437"/>
                <a:alphaOff val="0"/>
                <a:shade val="93000"/>
                <a:satMod val="130000"/>
              </a:schemeClr>
            </a:gs>
            <a:gs pos="100000">
              <a:schemeClr val="accent4">
                <a:hueOff val="-2976513"/>
                <a:satOff val="17933"/>
                <a:lumOff val="1437"/>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28815" tIns="50800" rIns="50800" bIns="50800" numCol="1" spcCol="1270" anchor="ctr" anchorCtr="0">
          <a:noAutofit/>
        </a:bodyPr>
        <a:lstStyle/>
        <a:p>
          <a:pPr lvl="0" algn="l" defTabSz="889000" rtl="0">
            <a:lnSpc>
              <a:spcPct val="90000"/>
            </a:lnSpc>
            <a:spcBef>
              <a:spcPct val="0"/>
            </a:spcBef>
            <a:spcAft>
              <a:spcPct val="35000"/>
            </a:spcAft>
          </a:pPr>
          <a:r>
            <a:rPr lang="zh-TW" altLang="en-US" sz="2000" b="1" kern="1200" dirty="0" smtClean="0">
              <a:latin typeface="微軟正黑體" panose="020B0604030504040204" pitchFamily="34" charset="-120"/>
              <a:ea typeface="微軟正黑體" panose="020B0604030504040204" pitchFamily="34" charset="-120"/>
            </a:rPr>
            <a:t>管理及使用各種型態資訊的軟體工具</a:t>
          </a:r>
          <a:endParaRPr lang="zh-TW" altLang="en-US" sz="2000" kern="1200" dirty="0">
            <a:latin typeface="微軟正黑體" panose="020B0604030504040204" pitchFamily="34" charset="-120"/>
            <a:ea typeface="微軟正黑體" panose="020B0604030504040204" pitchFamily="34" charset="-120"/>
          </a:endParaRPr>
        </a:p>
      </dsp:txBody>
      <dsp:txXfrm>
        <a:off x="545414" y="1449998"/>
        <a:ext cx="6641201" cy="414254"/>
      </dsp:txXfrm>
    </dsp:sp>
    <dsp:sp modelId="{7F63D217-A6FA-45F0-8064-662BB879D585}">
      <dsp:nvSpPr>
        <dsp:cNvPr id="0" name=""/>
        <dsp:cNvSpPr/>
      </dsp:nvSpPr>
      <dsp:spPr>
        <a:xfrm>
          <a:off x="286505" y="1398216"/>
          <a:ext cx="517818" cy="517818"/>
        </a:xfrm>
        <a:prstGeom prst="ellipse">
          <a:avLst/>
        </a:prstGeom>
        <a:solidFill>
          <a:schemeClr val="lt1">
            <a:hueOff val="0"/>
            <a:satOff val="0"/>
            <a:lumOff val="0"/>
            <a:alphaOff val="0"/>
          </a:schemeClr>
        </a:solidFill>
        <a:ln w="9525" cap="flat" cmpd="sng" algn="ctr">
          <a:solidFill>
            <a:schemeClr val="accent4">
              <a:hueOff val="-2976513"/>
              <a:satOff val="17933"/>
              <a:lumOff val="1437"/>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0368B6F-7CFA-4BCA-9DC9-4F31DFE34BCF}">
      <dsp:nvSpPr>
        <dsp:cNvPr id="0" name=""/>
        <dsp:cNvSpPr/>
      </dsp:nvSpPr>
      <dsp:spPr>
        <a:xfrm>
          <a:off x="307912" y="2071487"/>
          <a:ext cx="6878702" cy="414254"/>
        </a:xfrm>
        <a:prstGeom prst="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28815" tIns="50800" rIns="50800" bIns="50800" numCol="1" spcCol="1270" anchor="ctr" anchorCtr="0">
          <a:noAutofit/>
        </a:bodyPr>
        <a:lstStyle/>
        <a:p>
          <a:pPr lvl="0" algn="l" defTabSz="889000" rtl="0">
            <a:lnSpc>
              <a:spcPct val="90000"/>
            </a:lnSpc>
            <a:spcBef>
              <a:spcPct val="0"/>
            </a:spcBef>
            <a:spcAft>
              <a:spcPct val="35000"/>
            </a:spcAft>
          </a:pPr>
          <a:r>
            <a:rPr lang="zh-TW" altLang="en-US" sz="2000" b="1" kern="1200" dirty="0" smtClean="0">
              <a:latin typeface="微軟正黑體" panose="020B0604030504040204" pitchFamily="34" charset="-120"/>
              <a:ea typeface="微軟正黑體" panose="020B0604030504040204" pitchFamily="34" charset="-120"/>
            </a:rPr>
            <a:t>生物醫學及藥物的開發</a:t>
          </a:r>
          <a:endParaRPr lang="zh-TW" altLang="en-US" sz="2000" kern="1200" dirty="0">
            <a:latin typeface="微軟正黑體" panose="020B0604030504040204" pitchFamily="34" charset="-120"/>
            <a:ea typeface="微軟正黑體" panose="020B0604030504040204" pitchFamily="34" charset="-120"/>
          </a:endParaRPr>
        </a:p>
      </dsp:txBody>
      <dsp:txXfrm>
        <a:off x="307912" y="2071487"/>
        <a:ext cx="6878702" cy="414254"/>
      </dsp:txXfrm>
    </dsp:sp>
    <dsp:sp modelId="{A8D5CE8D-BE10-4941-96D9-8A8FAABFC35B}">
      <dsp:nvSpPr>
        <dsp:cNvPr id="0" name=""/>
        <dsp:cNvSpPr/>
      </dsp:nvSpPr>
      <dsp:spPr>
        <a:xfrm>
          <a:off x="49003" y="2019706"/>
          <a:ext cx="517818" cy="517818"/>
        </a:xfrm>
        <a:prstGeom prst="ellipse">
          <a:avLst/>
        </a:prstGeom>
        <a:solidFill>
          <a:schemeClr val="lt1">
            <a:hueOff val="0"/>
            <a:satOff val="0"/>
            <a:lumOff val="0"/>
            <a:alphaOff val="0"/>
          </a:schemeClr>
        </a:solidFill>
        <a:ln w="9525" cap="flat" cmpd="sng" algn="ctr">
          <a:solidFill>
            <a:schemeClr val="accent4">
              <a:hueOff val="-4464770"/>
              <a:satOff val="26899"/>
              <a:lumOff val="215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B9C0E-2AD2-4027-8EF9-742991E7343F}">
      <dsp:nvSpPr>
        <dsp:cNvPr id="0" name=""/>
        <dsp:cNvSpPr/>
      </dsp:nvSpPr>
      <dsp:spPr>
        <a:xfrm>
          <a:off x="1359042" y="1262575"/>
          <a:ext cx="1300497" cy="13004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zh-TW" altLang="en-US" sz="1600" b="1" kern="1200" baseline="0" dirty="0" smtClean="0">
              <a:latin typeface="微軟正黑體" panose="020B0604030504040204" pitchFamily="34" charset="-120"/>
              <a:ea typeface="微軟正黑體" panose="020B0604030504040204" pitchFamily="34" charset="-120"/>
            </a:rPr>
            <a:t>生物</a:t>
          </a:r>
          <a:r>
            <a:rPr lang="en-US" altLang="zh-TW" sz="1600" b="1" kern="1200" baseline="0" dirty="0" smtClean="0">
              <a:latin typeface="微軟正黑體" panose="020B0604030504040204" pitchFamily="34" charset="-120"/>
              <a:ea typeface="微軟正黑體" panose="020B0604030504040204" pitchFamily="34" charset="-120"/>
            </a:rPr>
            <a:t/>
          </a:r>
          <a:br>
            <a:rPr lang="en-US" altLang="zh-TW" sz="1600" b="1" kern="1200" baseline="0" dirty="0" smtClean="0">
              <a:latin typeface="微軟正黑體" panose="020B0604030504040204" pitchFamily="34" charset="-120"/>
              <a:ea typeface="微軟正黑體" panose="020B0604030504040204" pitchFamily="34" charset="-120"/>
            </a:rPr>
          </a:br>
          <a:r>
            <a:rPr lang="zh-TW" altLang="en-US" sz="1600" b="1" kern="1200" baseline="0" dirty="0" smtClean="0">
              <a:latin typeface="微軟正黑體" panose="020B0604030504040204" pitchFamily="34" charset="-120"/>
              <a:ea typeface="微軟正黑體" panose="020B0604030504040204" pitchFamily="34" charset="-120"/>
            </a:rPr>
            <a:t>資訊學</a:t>
          </a:r>
          <a:r>
            <a:rPr lang="en-US" altLang="zh-TW" sz="1600" b="1" kern="1200" baseline="0" dirty="0" smtClean="0">
              <a:latin typeface="微軟正黑體" panose="020B0604030504040204" pitchFamily="34" charset="-120"/>
              <a:ea typeface="微軟正黑體" panose="020B0604030504040204" pitchFamily="34" charset="-120"/>
            </a:rPr>
            <a:t/>
          </a:r>
          <a:br>
            <a:rPr lang="en-US" altLang="zh-TW" sz="1600" b="1" kern="1200" baseline="0" dirty="0" smtClean="0">
              <a:latin typeface="微軟正黑體" panose="020B0604030504040204" pitchFamily="34" charset="-120"/>
              <a:ea typeface="微軟正黑體" panose="020B0604030504040204" pitchFamily="34" charset="-120"/>
            </a:rPr>
          </a:br>
          <a:r>
            <a:rPr lang="zh-TW" altLang="en-US" sz="1600" b="1" kern="1200" baseline="0" dirty="0" smtClean="0">
              <a:latin typeface="微軟正黑體" panose="020B0604030504040204" pitchFamily="34" charset="-120"/>
              <a:ea typeface="微軟正黑體" panose="020B0604030504040204" pitchFamily="34" charset="-120"/>
            </a:rPr>
            <a:t>核心課題</a:t>
          </a:r>
          <a:endParaRPr lang="zh-TW" altLang="en-US" sz="1600" kern="1200" baseline="0" dirty="0">
            <a:latin typeface="微軟正黑體" panose="020B0604030504040204" pitchFamily="34" charset="-120"/>
            <a:ea typeface="微軟正黑體" panose="020B0604030504040204" pitchFamily="34" charset="-120"/>
          </a:endParaRPr>
        </a:p>
      </dsp:txBody>
      <dsp:txXfrm>
        <a:off x="1549495" y="1453028"/>
        <a:ext cx="919591" cy="919591"/>
      </dsp:txXfrm>
    </dsp:sp>
    <dsp:sp modelId="{9B04FBB1-9C7F-4530-9317-90F526812E0A}">
      <dsp:nvSpPr>
        <dsp:cNvPr id="0" name=""/>
        <dsp:cNvSpPr/>
      </dsp:nvSpPr>
      <dsp:spPr>
        <a:xfrm rot="16189911">
          <a:off x="1972112" y="1203822"/>
          <a:ext cx="70335" cy="47177"/>
        </a:xfrm>
        <a:custGeom>
          <a:avLst/>
          <a:gdLst/>
          <a:ahLst/>
          <a:cxnLst/>
          <a:rect l="0" t="0" r="0" b="0"/>
          <a:pathLst>
            <a:path>
              <a:moveTo>
                <a:pt x="0" y="23588"/>
              </a:moveTo>
              <a:lnTo>
                <a:pt x="70335" y="2358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rot="10800000">
        <a:off x="2005521" y="1225652"/>
        <a:ext cx="3516" cy="3516"/>
      </dsp:txXfrm>
    </dsp:sp>
    <dsp:sp modelId="{1E2F1536-459D-46A4-B22F-428E284A1B83}">
      <dsp:nvSpPr>
        <dsp:cNvPr id="0" name=""/>
        <dsp:cNvSpPr/>
      </dsp:nvSpPr>
      <dsp:spPr>
        <a:xfrm>
          <a:off x="1355019" y="-108250"/>
          <a:ext cx="1300497" cy="130049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TW" altLang="en-US" sz="1800" b="1" kern="1200" baseline="0" dirty="0" smtClean="0">
              <a:latin typeface="微軟正黑體" panose="020B0604030504040204" pitchFamily="34" charset="-120"/>
              <a:ea typeface="微軟正黑體" panose="020B0604030504040204" pitchFamily="34" charset="-120"/>
            </a:rPr>
            <a:t>序列</a:t>
          </a:r>
          <a:r>
            <a:rPr lang="en-US" altLang="zh-TW" sz="1800" b="1" kern="1200" baseline="0" dirty="0" smtClean="0">
              <a:latin typeface="微軟正黑體" panose="020B0604030504040204" pitchFamily="34" charset="-120"/>
              <a:ea typeface="微軟正黑體" panose="020B0604030504040204" pitchFamily="34" charset="-120"/>
            </a:rPr>
            <a:t/>
          </a:r>
          <a:br>
            <a:rPr lang="en-US" altLang="zh-TW" sz="1800" b="1" kern="1200" baseline="0" dirty="0" smtClean="0">
              <a:latin typeface="微軟正黑體" panose="020B0604030504040204" pitchFamily="34" charset="-120"/>
              <a:ea typeface="微軟正黑體" panose="020B0604030504040204" pitchFamily="34" charset="-120"/>
            </a:rPr>
          </a:br>
          <a:r>
            <a:rPr lang="zh-TW" altLang="en-US" sz="1800" b="1" kern="1200" baseline="0" dirty="0" smtClean="0">
              <a:latin typeface="微軟正黑體" panose="020B0604030504040204" pitchFamily="34" charset="-120"/>
              <a:ea typeface="微軟正黑體" panose="020B0604030504040204" pitchFamily="34" charset="-120"/>
            </a:rPr>
            <a:t>組合</a:t>
          </a:r>
          <a:endParaRPr lang="zh-TW" altLang="en-US" sz="1800" kern="1200" baseline="0" dirty="0">
            <a:latin typeface="微軟正黑體" panose="020B0604030504040204" pitchFamily="34" charset="-120"/>
            <a:ea typeface="微軟正黑體" panose="020B0604030504040204" pitchFamily="34" charset="-120"/>
          </a:endParaRPr>
        </a:p>
      </dsp:txBody>
      <dsp:txXfrm>
        <a:off x="1545472" y="82203"/>
        <a:ext cx="919591" cy="919591"/>
      </dsp:txXfrm>
    </dsp:sp>
    <dsp:sp modelId="{4C1391AB-6A80-4AA9-83E0-21CC6ABE4930}">
      <dsp:nvSpPr>
        <dsp:cNvPr id="0" name=""/>
        <dsp:cNvSpPr/>
      </dsp:nvSpPr>
      <dsp:spPr>
        <a:xfrm rot="19800000">
          <a:off x="2567712" y="1546529"/>
          <a:ext cx="70329" cy="47177"/>
        </a:xfrm>
        <a:custGeom>
          <a:avLst/>
          <a:gdLst/>
          <a:ahLst/>
          <a:cxnLst/>
          <a:rect l="0" t="0" r="0" b="0"/>
          <a:pathLst>
            <a:path>
              <a:moveTo>
                <a:pt x="0" y="23588"/>
              </a:moveTo>
              <a:lnTo>
                <a:pt x="70329" y="2358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a:off x="2601118" y="1568359"/>
        <a:ext cx="3516" cy="3516"/>
      </dsp:txXfrm>
    </dsp:sp>
    <dsp:sp modelId="{230436CA-CF0D-4298-8EB6-1090C3EECA10}">
      <dsp:nvSpPr>
        <dsp:cNvPr id="0" name=""/>
        <dsp:cNvSpPr/>
      </dsp:nvSpPr>
      <dsp:spPr>
        <a:xfrm>
          <a:off x="2546213" y="577162"/>
          <a:ext cx="1300497" cy="1300497"/>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TW" altLang="en-US" sz="1800" b="1" kern="1200" baseline="0" dirty="0" smtClean="0">
              <a:latin typeface="微軟正黑體" panose="020B0604030504040204" pitchFamily="34" charset="-120"/>
              <a:ea typeface="微軟正黑體" panose="020B0604030504040204" pitchFamily="34" charset="-120"/>
            </a:rPr>
            <a:t>序列</a:t>
          </a:r>
          <a:r>
            <a:rPr lang="en-US" altLang="zh-TW" sz="1800" b="1" kern="1200" baseline="0" dirty="0" smtClean="0">
              <a:latin typeface="微軟正黑體" panose="020B0604030504040204" pitchFamily="34" charset="-120"/>
              <a:ea typeface="微軟正黑體" panose="020B0604030504040204" pitchFamily="34" charset="-120"/>
            </a:rPr>
            <a:t/>
          </a:r>
          <a:br>
            <a:rPr lang="en-US" altLang="zh-TW" sz="1800" b="1" kern="1200" baseline="0" dirty="0" smtClean="0">
              <a:latin typeface="微軟正黑體" panose="020B0604030504040204" pitchFamily="34" charset="-120"/>
              <a:ea typeface="微軟正黑體" panose="020B0604030504040204" pitchFamily="34" charset="-120"/>
            </a:rPr>
          </a:br>
          <a:r>
            <a:rPr lang="zh-TW" altLang="en-US" sz="1800" b="1" kern="1200" baseline="0" dirty="0" smtClean="0">
              <a:latin typeface="微軟正黑體" panose="020B0604030504040204" pitchFamily="34" charset="-120"/>
              <a:ea typeface="微軟正黑體" panose="020B0604030504040204" pitchFamily="34" charset="-120"/>
            </a:rPr>
            <a:t>分析</a:t>
          </a:r>
          <a:endParaRPr lang="zh-TW" altLang="en-US" sz="1800" kern="1200" baseline="0" dirty="0">
            <a:latin typeface="微軟正黑體" panose="020B0604030504040204" pitchFamily="34" charset="-120"/>
            <a:ea typeface="微軟正黑體" panose="020B0604030504040204" pitchFamily="34" charset="-120"/>
          </a:endParaRPr>
        </a:p>
      </dsp:txBody>
      <dsp:txXfrm>
        <a:off x="2736666" y="767615"/>
        <a:ext cx="919591" cy="919591"/>
      </dsp:txXfrm>
    </dsp:sp>
    <dsp:sp modelId="{A4EFCF55-5A02-463F-B32A-4DA09BEE5F2E}">
      <dsp:nvSpPr>
        <dsp:cNvPr id="0" name=""/>
        <dsp:cNvSpPr/>
      </dsp:nvSpPr>
      <dsp:spPr>
        <a:xfrm rot="1800000">
          <a:off x="2567712" y="2231942"/>
          <a:ext cx="70329" cy="47177"/>
        </a:xfrm>
        <a:custGeom>
          <a:avLst/>
          <a:gdLst/>
          <a:ahLst/>
          <a:cxnLst/>
          <a:rect l="0" t="0" r="0" b="0"/>
          <a:pathLst>
            <a:path>
              <a:moveTo>
                <a:pt x="0" y="23588"/>
              </a:moveTo>
              <a:lnTo>
                <a:pt x="70329" y="2358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a:off x="2601118" y="2253772"/>
        <a:ext cx="3516" cy="3516"/>
      </dsp:txXfrm>
    </dsp:sp>
    <dsp:sp modelId="{AB556ADC-1C32-41FE-BC2B-28BB2EE8EBC9}">
      <dsp:nvSpPr>
        <dsp:cNvPr id="0" name=""/>
        <dsp:cNvSpPr/>
      </dsp:nvSpPr>
      <dsp:spPr>
        <a:xfrm>
          <a:off x="2546213" y="1947989"/>
          <a:ext cx="1300497" cy="1300497"/>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TW" altLang="en-US" sz="1800" b="1" kern="1200" baseline="0" dirty="0" smtClean="0">
              <a:latin typeface="微軟正黑體" panose="020B0604030504040204" pitchFamily="34" charset="-120"/>
              <a:ea typeface="微軟正黑體" panose="020B0604030504040204" pitchFamily="34" charset="-120"/>
            </a:rPr>
            <a:t>生物資訊資料庫</a:t>
          </a:r>
          <a:endParaRPr lang="zh-TW" altLang="en-US" sz="1800" kern="1200" baseline="0" dirty="0">
            <a:latin typeface="微軟正黑體" panose="020B0604030504040204" pitchFamily="34" charset="-120"/>
            <a:ea typeface="微軟正黑體" panose="020B0604030504040204" pitchFamily="34" charset="-120"/>
          </a:endParaRPr>
        </a:p>
      </dsp:txBody>
      <dsp:txXfrm>
        <a:off x="2736666" y="2138442"/>
        <a:ext cx="919591" cy="919591"/>
      </dsp:txXfrm>
    </dsp:sp>
    <dsp:sp modelId="{008B791C-7280-41A2-AF91-0458F67B1014}">
      <dsp:nvSpPr>
        <dsp:cNvPr id="0" name=""/>
        <dsp:cNvSpPr/>
      </dsp:nvSpPr>
      <dsp:spPr>
        <a:xfrm rot="5400000">
          <a:off x="1974126" y="2574649"/>
          <a:ext cx="70329" cy="47177"/>
        </a:xfrm>
        <a:custGeom>
          <a:avLst/>
          <a:gdLst/>
          <a:ahLst/>
          <a:cxnLst/>
          <a:rect l="0" t="0" r="0" b="0"/>
          <a:pathLst>
            <a:path>
              <a:moveTo>
                <a:pt x="0" y="23588"/>
              </a:moveTo>
              <a:lnTo>
                <a:pt x="70329" y="2358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a:off x="2007533" y="2596479"/>
        <a:ext cx="3516" cy="3516"/>
      </dsp:txXfrm>
    </dsp:sp>
    <dsp:sp modelId="{EA4FF0F3-68A4-4F30-93A4-3A0AE5D094A4}">
      <dsp:nvSpPr>
        <dsp:cNvPr id="0" name=""/>
        <dsp:cNvSpPr/>
      </dsp:nvSpPr>
      <dsp:spPr>
        <a:xfrm>
          <a:off x="1359042" y="2633402"/>
          <a:ext cx="1300497" cy="1300497"/>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TW" altLang="en-US" sz="1800" b="1" kern="1200" baseline="0" dirty="0" smtClean="0">
              <a:latin typeface="微軟正黑體" panose="020B0604030504040204" pitchFamily="34" charset="-120"/>
              <a:ea typeface="微軟正黑體" panose="020B0604030504040204" pitchFamily="34" charset="-120"/>
            </a:rPr>
            <a:t>基因</a:t>
          </a:r>
          <a:r>
            <a:rPr lang="en-US" altLang="zh-TW" sz="1800" b="1" kern="1200" baseline="0" dirty="0" smtClean="0">
              <a:latin typeface="微軟正黑體" panose="020B0604030504040204" pitchFamily="34" charset="-120"/>
              <a:ea typeface="微軟正黑體" panose="020B0604030504040204" pitchFamily="34" charset="-120"/>
            </a:rPr>
            <a:t/>
          </a:r>
          <a:br>
            <a:rPr lang="en-US" altLang="zh-TW" sz="1800" b="1" kern="1200" baseline="0" dirty="0" smtClean="0">
              <a:latin typeface="微軟正黑體" panose="020B0604030504040204" pitchFamily="34" charset="-120"/>
              <a:ea typeface="微軟正黑體" panose="020B0604030504040204" pitchFamily="34" charset="-120"/>
            </a:rPr>
          </a:br>
          <a:r>
            <a:rPr lang="zh-TW" altLang="en-US" sz="1800" b="1" kern="1200" baseline="0" dirty="0" smtClean="0">
              <a:latin typeface="微軟正黑體" panose="020B0604030504040204" pitchFamily="34" charset="-120"/>
              <a:ea typeface="微軟正黑體" panose="020B0604030504040204" pitchFamily="34" charset="-120"/>
            </a:rPr>
            <a:t>認定</a:t>
          </a:r>
          <a:endParaRPr lang="zh-TW" altLang="en-US" sz="1800" kern="1200" baseline="0" dirty="0">
            <a:latin typeface="微軟正黑體" panose="020B0604030504040204" pitchFamily="34" charset="-120"/>
            <a:ea typeface="微軟正黑體" panose="020B0604030504040204" pitchFamily="34" charset="-120"/>
          </a:endParaRPr>
        </a:p>
      </dsp:txBody>
      <dsp:txXfrm>
        <a:off x="1549495" y="2823855"/>
        <a:ext cx="919591" cy="919591"/>
      </dsp:txXfrm>
    </dsp:sp>
    <dsp:sp modelId="{0DF052CE-9FFE-47F3-B242-A8D7089448E5}">
      <dsp:nvSpPr>
        <dsp:cNvPr id="0" name=""/>
        <dsp:cNvSpPr/>
      </dsp:nvSpPr>
      <dsp:spPr>
        <a:xfrm rot="9000000">
          <a:off x="1380541" y="2231942"/>
          <a:ext cx="70329" cy="47177"/>
        </a:xfrm>
        <a:custGeom>
          <a:avLst/>
          <a:gdLst/>
          <a:ahLst/>
          <a:cxnLst/>
          <a:rect l="0" t="0" r="0" b="0"/>
          <a:pathLst>
            <a:path>
              <a:moveTo>
                <a:pt x="0" y="23588"/>
              </a:moveTo>
              <a:lnTo>
                <a:pt x="70329" y="2358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rot="10800000">
        <a:off x="1413947" y="2253772"/>
        <a:ext cx="3516" cy="3516"/>
      </dsp:txXfrm>
    </dsp:sp>
    <dsp:sp modelId="{B24FB18E-F478-439D-BBED-4069C95CE45D}">
      <dsp:nvSpPr>
        <dsp:cNvPr id="0" name=""/>
        <dsp:cNvSpPr/>
      </dsp:nvSpPr>
      <dsp:spPr>
        <a:xfrm>
          <a:off x="171872" y="1947989"/>
          <a:ext cx="1300497" cy="1300497"/>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TW" altLang="en-US" sz="1800" b="1" kern="1200" baseline="0" dirty="0" smtClean="0">
              <a:latin typeface="微軟正黑體" panose="020B0604030504040204" pitchFamily="34" charset="-120"/>
              <a:ea typeface="微軟正黑體" panose="020B0604030504040204" pitchFamily="34" charset="-120"/>
            </a:rPr>
            <a:t>種族樹</a:t>
          </a:r>
          <a:r>
            <a:rPr lang="en-US" altLang="zh-TW" sz="1800" b="1" kern="1200" baseline="0" dirty="0" smtClean="0">
              <a:latin typeface="微軟正黑體" panose="020B0604030504040204" pitchFamily="34" charset="-120"/>
              <a:ea typeface="微軟正黑體" panose="020B0604030504040204" pitchFamily="34" charset="-120"/>
            </a:rPr>
            <a:t/>
          </a:r>
          <a:br>
            <a:rPr lang="en-US" altLang="zh-TW" sz="1800" b="1" kern="1200" baseline="0" dirty="0" smtClean="0">
              <a:latin typeface="微軟正黑體" panose="020B0604030504040204" pitchFamily="34" charset="-120"/>
              <a:ea typeface="微軟正黑體" panose="020B0604030504040204" pitchFamily="34" charset="-120"/>
            </a:rPr>
          </a:br>
          <a:r>
            <a:rPr lang="zh-TW" altLang="en-US" sz="1800" b="1" kern="1200" baseline="0" dirty="0" smtClean="0">
              <a:latin typeface="微軟正黑體" panose="020B0604030504040204" pitchFamily="34" charset="-120"/>
              <a:ea typeface="微軟正黑體" panose="020B0604030504040204" pitchFamily="34" charset="-120"/>
            </a:rPr>
            <a:t>建構</a:t>
          </a:r>
          <a:endParaRPr lang="zh-TW" altLang="en-US" sz="1800" kern="1200" baseline="0" dirty="0">
            <a:latin typeface="微軟正黑體" panose="020B0604030504040204" pitchFamily="34" charset="-120"/>
            <a:ea typeface="微軟正黑體" panose="020B0604030504040204" pitchFamily="34" charset="-120"/>
          </a:endParaRPr>
        </a:p>
      </dsp:txBody>
      <dsp:txXfrm>
        <a:off x="362325" y="2138442"/>
        <a:ext cx="919591" cy="919591"/>
      </dsp:txXfrm>
    </dsp:sp>
    <dsp:sp modelId="{F0B8F85B-317D-47E3-A255-12A39711B949}">
      <dsp:nvSpPr>
        <dsp:cNvPr id="0" name=""/>
        <dsp:cNvSpPr/>
      </dsp:nvSpPr>
      <dsp:spPr>
        <a:xfrm rot="12600000">
          <a:off x="1380541" y="1546529"/>
          <a:ext cx="70329" cy="47177"/>
        </a:xfrm>
        <a:custGeom>
          <a:avLst/>
          <a:gdLst/>
          <a:ahLst/>
          <a:cxnLst/>
          <a:rect l="0" t="0" r="0" b="0"/>
          <a:pathLst>
            <a:path>
              <a:moveTo>
                <a:pt x="0" y="23588"/>
              </a:moveTo>
              <a:lnTo>
                <a:pt x="70329" y="23588"/>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TW" altLang="en-US" sz="600" kern="1200"/>
        </a:p>
      </dsp:txBody>
      <dsp:txXfrm rot="10800000">
        <a:off x="1413947" y="1568359"/>
        <a:ext cx="3516" cy="3516"/>
      </dsp:txXfrm>
    </dsp:sp>
    <dsp:sp modelId="{A4B0A3A0-1DC0-4D27-907B-3BD86AA2C824}">
      <dsp:nvSpPr>
        <dsp:cNvPr id="0" name=""/>
        <dsp:cNvSpPr/>
      </dsp:nvSpPr>
      <dsp:spPr>
        <a:xfrm>
          <a:off x="171872" y="577162"/>
          <a:ext cx="1300497" cy="130049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zh-TW" altLang="en-US" sz="1800" b="1" kern="1200" baseline="0" dirty="0" smtClean="0">
              <a:latin typeface="微軟正黑體" panose="020B0604030504040204" pitchFamily="34" charset="-120"/>
              <a:ea typeface="微軟正黑體" panose="020B0604030504040204" pitchFamily="34" charset="-120"/>
            </a:rPr>
            <a:t>蛋白質</a:t>
          </a:r>
          <a:r>
            <a:rPr lang="en-US" altLang="zh-TW" sz="1800" b="1" kern="1200" baseline="0" dirty="0" smtClean="0">
              <a:latin typeface="微軟正黑體" panose="020B0604030504040204" pitchFamily="34" charset="-120"/>
              <a:ea typeface="微軟正黑體" panose="020B0604030504040204" pitchFamily="34" charset="-120"/>
            </a:rPr>
            <a:t/>
          </a:r>
          <a:br>
            <a:rPr lang="en-US" altLang="zh-TW" sz="1800" b="1" kern="1200" baseline="0" dirty="0" smtClean="0">
              <a:latin typeface="微軟正黑體" panose="020B0604030504040204" pitchFamily="34" charset="-120"/>
              <a:ea typeface="微軟正黑體" panose="020B0604030504040204" pitchFamily="34" charset="-120"/>
            </a:rPr>
          </a:br>
          <a:r>
            <a:rPr lang="zh-TW" altLang="en-US" sz="1800" b="1" kern="1200" baseline="0" dirty="0" smtClean="0">
              <a:latin typeface="微軟正黑體" panose="020B0604030504040204" pitchFamily="34" charset="-120"/>
              <a:ea typeface="微軟正黑體" panose="020B0604030504040204" pitchFamily="34" charset="-120"/>
            </a:rPr>
            <a:t>三維結構推測</a:t>
          </a:r>
          <a:endParaRPr lang="zh-TW" altLang="en-US" sz="1800" kern="1200" baseline="0" dirty="0">
            <a:latin typeface="微軟正黑體" panose="020B0604030504040204" pitchFamily="34" charset="-120"/>
            <a:ea typeface="微軟正黑體" panose="020B0604030504040204" pitchFamily="34" charset="-120"/>
          </a:endParaRPr>
        </a:p>
      </dsp:txBody>
      <dsp:txXfrm>
        <a:off x="362325" y="767615"/>
        <a:ext cx="919591" cy="9195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72AB0-01E9-4672-BB60-80BA6B7A9C44}">
      <dsp:nvSpPr>
        <dsp:cNvPr id="0" name=""/>
        <dsp:cNvSpPr/>
      </dsp:nvSpPr>
      <dsp:spPr>
        <a:xfrm>
          <a:off x="2812" y="284199"/>
          <a:ext cx="1522958" cy="91377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TW" sz="1800" b="1" kern="1200" dirty="0" smtClean="0">
              <a:latin typeface="微軟正黑體" panose="020B0604030504040204" pitchFamily="34" charset="-120"/>
              <a:ea typeface="微軟正黑體" panose="020B0604030504040204" pitchFamily="34" charset="-120"/>
            </a:rPr>
            <a:t>文字</a:t>
          </a:r>
          <a:r>
            <a:rPr lang="en-US" altLang="zh-TW" sz="1800" b="1" kern="1200" dirty="0" smtClean="0">
              <a:latin typeface="微軟正黑體" panose="020B0604030504040204" pitchFamily="34" charset="-120"/>
              <a:ea typeface="微軟正黑體" panose="020B0604030504040204" pitchFamily="34" charset="-120"/>
            </a:rPr>
            <a:t/>
          </a:r>
          <a:br>
            <a:rPr lang="en-US" altLang="zh-TW" sz="1800" b="1" kern="1200" dirty="0" smtClean="0">
              <a:latin typeface="微軟正黑體" panose="020B0604030504040204" pitchFamily="34" charset="-120"/>
              <a:ea typeface="微軟正黑體" panose="020B0604030504040204" pitchFamily="34" charset="-120"/>
            </a:rPr>
          </a:br>
          <a:r>
            <a:rPr lang="en-US" sz="1800" b="1" kern="1200" dirty="0" smtClean="0">
              <a:latin typeface="微軟正黑體" panose="020B0604030504040204" pitchFamily="34" charset="-120"/>
              <a:ea typeface="微軟正黑體" panose="020B0604030504040204" pitchFamily="34" charset="-120"/>
            </a:rPr>
            <a:t>(text)</a:t>
          </a:r>
          <a:endParaRPr lang="zh-TW" sz="1800" kern="1200" dirty="0">
            <a:latin typeface="微軟正黑體" panose="020B0604030504040204" pitchFamily="34" charset="-120"/>
            <a:ea typeface="微軟正黑體" panose="020B0604030504040204" pitchFamily="34" charset="-120"/>
          </a:endParaRPr>
        </a:p>
      </dsp:txBody>
      <dsp:txXfrm>
        <a:off x="2812" y="284199"/>
        <a:ext cx="1522958" cy="913774"/>
      </dsp:txXfrm>
    </dsp:sp>
    <dsp:sp modelId="{80DFC728-50F0-4C24-8CA3-FB8BC05E98F6}">
      <dsp:nvSpPr>
        <dsp:cNvPr id="0" name=""/>
        <dsp:cNvSpPr/>
      </dsp:nvSpPr>
      <dsp:spPr>
        <a:xfrm>
          <a:off x="1678066" y="284199"/>
          <a:ext cx="1522958" cy="91377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TW" sz="1800" b="1" kern="1200" dirty="0" smtClean="0">
              <a:latin typeface="微軟正黑體" panose="020B0604030504040204" pitchFamily="34" charset="-120"/>
              <a:ea typeface="微軟正黑體" panose="020B0604030504040204" pitchFamily="34" charset="-120"/>
            </a:rPr>
            <a:t>聲音</a:t>
          </a:r>
          <a:r>
            <a:rPr lang="en-US" altLang="zh-TW" sz="1800" b="1" kern="1200" dirty="0" smtClean="0">
              <a:latin typeface="微軟正黑體" panose="020B0604030504040204" pitchFamily="34" charset="-120"/>
              <a:ea typeface="微軟正黑體" panose="020B0604030504040204" pitchFamily="34" charset="-120"/>
            </a:rPr>
            <a:t/>
          </a:r>
          <a:br>
            <a:rPr lang="en-US" altLang="zh-TW" sz="1800" b="1" kern="1200" dirty="0" smtClean="0">
              <a:latin typeface="微軟正黑體" panose="020B0604030504040204" pitchFamily="34" charset="-120"/>
              <a:ea typeface="微軟正黑體" panose="020B0604030504040204" pitchFamily="34" charset="-120"/>
            </a:rPr>
          </a:br>
          <a:r>
            <a:rPr lang="en-US" sz="1800" b="1" kern="1200" dirty="0" smtClean="0">
              <a:latin typeface="微軟正黑體" panose="020B0604030504040204" pitchFamily="34" charset="-120"/>
              <a:ea typeface="微軟正黑體" panose="020B0604030504040204" pitchFamily="34" charset="-120"/>
            </a:rPr>
            <a:t>(audio)</a:t>
          </a:r>
          <a:endParaRPr lang="zh-TW" sz="1800" kern="1200" dirty="0">
            <a:latin typeface="微軟正黑體" panose="020B0604030504040204" pitchFamily="34" charset="-120"/>
            <a:ea typeface="微軟正黑體" panose="020B0604030504040204" pitchFamily="34" charset="-120"/>
          </a:endParaRPr>
        </a:p>
      </dsp:txBody>
      <dsp:txXfrm>
        <a:off x="1678066" y="284199"/>
        <a:ext cx="1522958" cy="913774"/>
      </dsp:txXfrm>
    </dsp:sp>
    <dsp:sp modelId="{152D23CC-841A-4E0A-82D3-3CB93272A831}">
      <dsp:nvSpPr>
        <dsp:cNvPr id="0" name=""/>
        <dsp:cNvSpPr/>
      </dsp:nvSpPr>
      <dsp:spPr>
        <a:xfrm>
          <a:off x="3353320" y="284199"/>
          <a:ext cx="1522958" cy="91377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TW" sz="1800" b="1" kern="1200" dirty="0" smtClean="0">
              <a:latin typeface="微軟正黑體" panose="020B0604030504040204" pitchFamily="34" charset="-120"/>
              <a:ea typeface="微軟正黑體" panose="020B0604030504040204" pitchFamily="34" charset="-120"/>
            </a:rPr>
            <a:t>音樂</a:t>
          </a:r>
          <a:r>
            <a:rPr lang="en-US" altLang="zh-TW" sz="1800" b="1" kern="1200" dirty="0" smtClean="0">
              <a:latin typeface="微軟正黑體" panose="020B0604030504040204" pitchFamily="34" charset="-120"/>
              <a:ea typeface="微軟正黑體" panose="020B0604030504040204" pitchFamily="34" charset="-120"/>
            </a:rPr>
            <a:t/>
          </a:r>
          <a:br>
            <a:rPr lang="en-US" altLang="zh-TW" sz="1800" b="1" kern="1200" dirty="0" smtClean="0">
              <a:latin typeface="微軟正黑體" panose="020B0604030504040204" pitchFamily="34" charset="-120"/>
              <a:ea typeface="微軟正黑體" panose="020B0604030504040204" pitchFamily="34" charset="-120"/>
            </a:rPr>
          </a:br>
          <a:r>
            <a:rPr lang="en-US" sz="1800" b="1" kern="1200" dirty="0" smtClean="0">
              <a:latin typeface="微軟正黑體" panose="020B0604030504040204" pitchFamily="34" charset="-120"/>
              <a:ea typeface="微軟正黑體" panose="020B0604030504040204" pitchFamily="34" charset="-120"/>
            </a:rPr>
            <a:t>(music)</a:t>
          </a:r>
          <a:endParaRPr lang="zh-TW" sz="1800" kern="1200" dirty="0">
            <a:latin typeface="微軟正黑體" panose="020B0604030504040204" pitchFamily="34" charset="-120"/>
            <a:ea typeface="微軟正黑體" panose="020B0604030504040204" pitchFamily="34" charset="-120"/>
          </a:endParaRPr>
        </a:p>
      </dsp:txBody>
      <dsp:txXfrm>
        <a:off x="3353320" y="284199"/>
        <a:ext cx="1522958" cy="913774"/>
      </dsp:txXfrm>
    </dsp:sp>
    <dsp:sp modelId="{C9A5081B-7A01-4F45-BA74-001E82A93928}">
      <dsp:nvSpPr>
        <dsp:cNvPr id="0" name=""/>
        <dsp:cNvSpPr/>
      </dsp:nvSpPr>
      <dsp:spPr>
        <a:xfrm>
          <a:off x="5028574" y="284199"/>
          <a:ext cx="1522958" cy="91377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TW" sz="1800" b="1" kern="1200" dirty="0" smtClean="0">
              <a:latin typeface="微軟正黑體" panose="020B0604030504040204" pitchFamily="34" charset="-120"/>
              <a:ea typeface="微軟正黑體" panose="020B0604030504040204" pitchFamily="34" charset="-120"/>
            </a:rPr>
            <a:t>語音</a:t>
          </a:r>
          <a:r>
            <a:rPr lang="en-US" altLang="zh-TW" sz="1800" b="1" kern="1200" dirty="0" smtClean="0">
              <a:latin typeface="微軟正黑體" panose="020B0604030504040204" pitchFamily="34" charset="-120"/>
              <a:ea typeface="微軟正黑體" panose="020B0604030504040204" pitchFamily="34" charset="-120"/>
            </a:rPr>
            <a:t/>
          </a:r>
          <a:br>
            <a:rPr lang="en-US" altLang="zh-TW" sz="1800" b="1" kern="1200" dirty="0" smtClean="0">
              <a:latin typeface="微軟正黑體" panose="020B0604030504040204" pitchFamily="34" charset="-120"/>
              <a:ea typeface="微軟正黑體" panose="020B0604030504040204" pitchFamily="34" charset="-120"/>
            </a:rPr>
          </a:br>
          <a:r>
            <a:rPr lang="en-US" sz="1800" b="1" kern="1200" dirty="0" smtClean="0">
              <a:latin typeface="微軟正黑體" panose="020B0604030504040204" pitchFamily="34" charset="-120"/>
              <a:ea typeface="微軟正黑體" panose="020B0604030504040204" pitchFamily="34" charset="-120"/>
            </a:rPr>
            <a:t>(voice)</a:t>
          </a:r>
          <a:endParaRPr lang="zh-TW" sz="1800" kern="1200" dirty="0">
            <a:latin typeface="微軟正黑體" panose="020B0604030504040204" pitchFamily="34" charset="-120"/>
            <a:ea typeface="微軟正黑體" panose="020B0604030504040204" pitchFamily="34" charset="-120"/>
          </a:endParaRPr>
        </a:p>
      </dsp:txBody>
      <dsp:txXfrm>
        <a:off x="5028574" y="284199"/>
        <a:ext cx="1522958" cy="913774"/>
      </dsp:txXfrm>
    </dsp:sp>
    <dsp:sp modelId="{6176B316-E14B-46BD-8D15-0C4E148D367E}">
      <dsp:nvSpPr>
        <dsp:cNvPr id="0" name=""/>
        <dsp:cNvSpPr/>
      </dsp:nvSpPr>
      <dsp:spPr>
        <a:xfrm>
          <a:off x="6703828" y="284199"/>
          <a:ext cx="1522958" cy="91377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TW" sz="1800" b="1" kern="1200" dirty="0" smtClean="0">
              <a:latin typeface="微軟正黑體" panose="020B0604030504040204" pitchFamily="34" charset="-120"/>
              <a:ea typeface="微軟正黑體" panose="020B0604030504040204" pitchFamily="34" charset="-120"/>
            </a:rPr>
            <a:t>音效</a:t>
          </a:r>
          <a:r>
            <a:rPr lang="en-US" altLang="zh-TW" sz="1800" b="1" kern="1200" dirty="0" smtClean="0">
              <a:latin typeface="微軟正黑體" panose="020B0604030504040204" pitchFamily="34" charset="-120"/>
              <a:ea typeface="微軟正黑體" panose="020B0604030504040204" pitchFamily="34" charset="-120"/>
            </a:rPr>
            <a:t/>
          </a:r>
          <a:br>
            <a:rPr lang="en-US" altLang="zh-TW" sz="1800" b="1" kern="1200" dirty="0" smtClean="0">
              <a:latin typeface="微軟正黑體" panose="020B0604030504040204" pitchFamily="34" charset="-120"/>
              <a:ea typeface="微軟正黑體" panose="020B0604030504040204" pitchFamily="34" charset="-120"/>
            </a:rPr>
          </a:br>
          <a:r>
            <a:rPr lang="en-US" sz="1800" b="1" kern="1200" dirty="0" smtClean="0">
              <a:latin typeface="微軟正黑體" panose="020B0604030504040204" pitchFamily="34" charset="-120"/>
              <a:ea typeface="微軟正黑體" panose="020B0604030504040204" pitchFamily="34" charset="-120"/>
            </a:rPr>
            <a:t>(sound)</a:t>
          </a:r>
          <a:endParaRPr lang="zh-TW" sz="1800" kern="1200" dirty="0">
            <a:latin typeface="微軟正黑體" panose="020B0604030504040204" pitchFamily="34" charset="-120"/>
            <a:ea typeface="微軟正黑體" panose="020B0604030504040204" pitchFamily="34" charset="-120"/>
          </a:endParaRPr>
        </a:p>
      </dsp:txBody>
      <dsp:txXfrm>
        <a:off x="6703828" y="284199"/>
        <a:ext cx="1522958" cy="913774"/>
      </dsp:txXfrm>
    </dsp:sp>
    <dsp:sp modelId="{251EF37B-970F-4F98-A55F-083DC08E63BF}">
      <dsp:nvSpPr>
        <dsp:cNvPr id="0" name=""/>
        <dsp:cNvSpPr/>
      </dsp:nvSpPr>
      <dsp:spPr>
        <a:xfrm>
          <a:off x="840439" y="1350269"/>
          <a:ext cx="1522958" cy="91377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TW" sz="1800" b="1" kern="1200" dirty="0" smtClean="0">
              <a:latin typeface="微軟正黑體" panose="020B0604030504040204" pitchFamily="34" charset="-120"/>
              <a:ea typeface="微軟正黑體" panose="020B0604030504040204" pitchFamily="34" charset="-120"/>
            </a:rPr>
            <a:t>影像</a:t>
          </a:r>
          <a:r>
            <a:rPr lang="en-US" altLang="zh-TW" sz="1800" b="1" kern="1200" dirty="0" smtClean="0">
              <a:latin typeface="微軟正黑體" panose="020B0604030504040204" pitchFamily="34" charset="-120"/>
              <a:ea typeface="微軟正黑體" panose="020B0604030504040204" pitchFamily="34" charset="-120"/>
            </a:rPr>
            <a:t/>
          </a:r>
          <a:br>
            <a:rPr lang="en-US" altLang="zh-TW" sz="1800" b="1" kern="1200" dirty="0" smtClean="0">
              <a:latin typeface="微軟正黑體" panose="020B0604030504040204" pitchFamily="34" charset="-120"/>
              <a:ea typeface="微軟正黑體" panose="020B0604030504040204" pitchFamily="34" charset="-120"/>
            </a:rPr>
          </a:br>
          <a:r>
            <a:rPr lang="en-US" sz="1800" b="1" kern="1200" dirty="0" smtClean="0">
              <a:latin typeface="微軟正黑體" panose="020B0604030504040204" pitchFamily="34" charset="-120"/>
              <a:ea typeface="微軟正黑體" panose="020B0604030504040204" pitchFamily="34" charset="-120"/>
            </a:rPr>
            <a:t>(image)</a:t>
          </a:r>
          <a:endParaRPr lang="zh-TW" sz="1800" kern="1200" dirty="0">
            <a:latin typeface="微軟正黑體" panose="020B0604030504040204" pitchFamily="34" charset="-120"/>
            <a:ea typeface="微軟正黑體" panose="020B0604030504040204" pitchFamily="34" charset="-120"/>
          </a:endParaRPr>
        </a:p>
      </dsp:txBody>
      <dsp:txXfrm>
        <a:off x="840439" y="1350269"/>
        <a:ext cx="1522958" cy="913774"/>
      </dsp:txXfrm>
    </dsp:sp>
    <dsp:sp modelId="{2982B727-590C-43C3-8278-80BF89565964}">
      <dsp:nvSpPr>
        <dsp:cNvPr id="0" name=""/>
        <dsp:cNvSpPr/>
      </dsp:nvSpPr>
      <dsp:spPr>
        <a:xfrm>
          <a:off x="2515693" y="1350269"/>
          <a:ext cx="1522958" cy="91377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TW" sz="1800" b="1" kern="1200" dirty="0" smtClean="0">
              <a:latin typeface="微軟正黑體" panose="020B0604030504040204" pitchFamily="34" charset="-120"/>
              <a:ea typeface="微軟正黑體" panose="020B0604030504040204" pitchFamily="34" charset="-120"/>
            </a:rPr>
            <a:t>圖形</a:t>
          </a:r>
          <a:r>
            <a:rPr lang="en-US" altLang="zh-TW" sz="1800" b="1" kern="1200" dirty="0" smtClean="0">
              <a:latin typeface="微軟正黑體" panose="020B0604030504040204" pitchFamily="34" charset="-120"/>
              <a:ea typeface="微軟正黑體" panose="020B0604030504040204" pitchFamily="34" charset="-120"/>
            </a:rPr>
            <a:t/>
          </a:r>
          <a:br>
            <a:rPr lang="en-US" altLang="zh-TW" sz="1800" b="1" kern="1200" dirty="0" smtClean="0">
              <a:latin typeface="微軟正黑體" panose="020B0604030504040204" pitchFamily="34" charset="-120"/>
              <a:ea typeface="微軟正黑體" panose="020B0604030504040204" pitchFamily="34" charset="-120"/>
            </a:rPr>
          </a:br>
          <a:r>
            <a:rPr lang="en-US" sz="1800" b="1" kern="1200" dirty="0" smtClean="0">
              <a:latin typeface="微軟正黑體" panose="020B0604030504040204" pitchFamily="34" charset="-120"/>
              <a:ea typeface="微軟正黑體" panose="020B0604030504040204" pitchFamily="34" charset="-120"/>
            </a:rPr>
            <a:t>(graphics)</a:t>
          </a:r>
          <a:endParaRPr lang="zh-TW" sz="1800" kern="1200" dirty="0">
            <a:latin typeface="微軟正黑體" panose="020B0604030504040204" pitchFamily="34" charset="-120"/>
            <a:ea typeface="微軟正黑體" panose="020B0604030504040204" pitchFamily="34" charset="-120"/>
          </a:endParaRPr>
        </a:p>
      </dsp:txBody>
      <dsp:txXfrm>
        <a:off x="2515693" y="1350269"/>
        <a:ext cx="1522958" cy="913774"/>
      </dsp:txXfrm>
    </dsp:sp>
    <dsp:sp modelId="{34BA2853-278E-4861-AD5B-1BE0283F7916}">
      <dsp:nvSpPr>
        <dsp:cNvPr id="0" name=""/>
        <dsp:cNvSpPr/>
      </dsp:nvSpPr>
      <dsp:spPr>
        <a:xfrm>
          <a:off x="4190947" y="1350269"/>
          <a:ext cx="1522958" cy="91377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TW" sz="1800" b="1" kern="1200" dirty="0" smtClean="0">
              <a:latin typeface="微軟正黑體" panose="020B0604030504040204" pitchFamily="34" charset="-120"/>
              <a:ea typeface="微軟正黑體" panose="020B0604030504040204" pitchFamily="34" charset="-120"/>
            </a:rPr>
            <a:t>視訊</a:t>
          </a:r>
          <a:r>
            <a:rPr lang="en-US" altLang="zh-TW" sz="1800" b="1" kern="1200" dirty="0" smtClean="0">
              <a:latin typeface="微軟正黑體" panose="020B0604030504040204" pitchFamily="34" charset="-120"/>
              <a:ea typeface="微軟正黑體" panose="020B0604030504040204" pitchFamily="34" charset="-120"/>
            </a:rPr>
            <a:t/>
          </a:r>
          <a:br>
            <a:rPr lang="en-US" altLang="zh-TW" sz="1800" b="1" kern="1200" dirty="0" smtClean="0">
              <a:latin typeface="微軟正黑體" panose="020B0604030504040204" pitchFamily="34" charset="-120"/>
              <a:ea typeface="微軟正黑體" panose="020B0604030504040204" pitchFamily="34" charset="-120"/>
            </a:rPr>
          </a:br>
          <a:r>
            <a:rPr lang="en-US" sz="1800" b="1" kern="1200" dirty="0" smtClean="0">
              <a:latin typeface="微軟正黑體" panose="020B0604030504040204" pitchFamily="34" charset="-120"/>
              <a:ea typeface="微軟正黑體" panose="020B0604030504040204" pitchFamily="34" charset="-120"/>
            </a:rPr>
            <a:t>(video)</a:t>
          </a:r>
          <a:endParaRPr lang="zh-TW" sz="1800" kern="1200" dirty="0">
            <a:latin typeface="微軟正黑體" panose="020B0604030504040204" pitchFamily="34" charset="-120"/>
            <a:ea typeface="微軟正黑體" panose="020B0604030504040204" pitchFamily="34" charset="-120"/>
          </a:endParaRPr>
        </a:p>
      </dsp:txBody>
      <dsp:txXfrm>
        <a:off x="4190947" y="1350269"/>
        <a:ext cx="1522958" cy="913774"/>
      </dsp:txXfrm>
    </dsp:sp>
    <dsp:sp modelId="{064EC473-F53F-4E93-B446-4F0EC10196D0}">
      <dsp:nvSpPr>
        <dsp:cNvPr id="0" name=""/>
        <dsp:cNvSpPr/>
      </dsp:nvSpPr>
      <dsp:spPr>
        <a:xfrm>
          <a:off x="5866201" y="1350269"/>
          <a:ext cx="1522958" cy="91377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zh-TW" sz="1800" b="1" kern="1200" dirty="0" smtClean="0">
              <a:latin typeface="微軟正黑體" panose="020B0604030504040204" pitchFamily="34" charset="-120"/>
              <a:ea typeface="微軟正黑體" panose="020B0604030504040204" pitchFamily="34" charset="-120"/>
            </a:rPr>
            <a:t>動畫</a:t>
          </a:r>
          <a:r>
            <a:rPr lang="en-US" altLang="zh-TW" sz="1800" b="1" kern="1200" dirty="0" smtClean="0">
              <a:latin typeface="微軟正黑體" panose="020B0604030504040204" pitchFamily="34" charset="-120"/>
              <a:ea typeface="微軟正黑體" panose="020B0604030504040204" pitchFamily="34" charset="-120"/>
            </a:rPr>
            <a:t/>
          </a:r>
          <a:br>
            <a:rPr lang="en-US" altLang="zh-TW" sz="1800" b="1" kern="1200" dirty="0" smtClean="0">
              <a:latin typeface="微軟正黑體" panose="020B0604030504040204" pitchFamily="34" charset="-120"/>
              <a:ea typeface="微軟正黑體" panose="020B0604030504040204" pitchFamily="34" charset="-120"/>
            </a:rPr>
          </a:br>
          <a:r>
            <a:rPr lang="en-US" sz="1800" b="1" kern="1200" dirty="0" smtClean="0">
              <a:latin typeface="微軟正黑體" panose="020B0604030504040204" pitchFamily="34" charset="-120"/>
              <a:ea typeface="微軟正黑體" panose="020B0604030504040204" pitchFamily="34" charset="-120"/>
            </a:rPr>
            <a:t>(animation)</a:t>
          </a:r>
          <a:endParaRPr lang="zh-TW" sz="1800" kern="1200" dirty="0">
            <a:latin typeface="微軟正黑體" panose="020B0604030504040204" pitchFamily="34" charset="-120"/>
            <a:ea typeface="微軟正黑體" panose="020B0604030504040204" pitchFamily="34" charset="-120"/>
          </a:endParaRPr>
        </a:p>
      </dsp:txBody>
      <dsp:txXfrm>
        <a:off x="5866201" y="1350269"/>
        <a:ext cx="1522958" cy="9137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A895F-5E5D-4FEC-A826-2AEEA620C9A9}">
      <dsp:nvSpPr>
        <dsp:cNvPr id="0" name=""/>
        <dsp:cNvSpPr/>
      </dsp:nvSpPr>
      <dsp:spPr>
        <a:xfrm>
          <a:off x="1185851" y="855074"/>
          <a:ext cx="3154085" cy="66228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0" rIns="170688" bIns="0" numCol="1" spcCol="1270" anchor="ctr" anchorCtr="0">
          <a:noAutofit/>
        </a:bodyPr>
        <a:lstStyle/>
        <a:p>
          <a:pPr lvl="0" algn="ctr" defTabSz="1066800" rtl="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聲音的基本物理特性</a:t>
          </a:r>
          <a:endParaRPr lang="zh-TW" altLang="en-US" sz="2400" kern="1200" dirty="0">
            <a:latin typeface="微軟正黑體" panose="020B0604030504040204" pitchFamily="34" charset="-120"/>
            <a:ea typeface="微軟正黑體" panose="020B0604030504040204" pitchFamily="34" charset="-120"/>
          </a:endParaRPr>
        </a:p>
      </dsp:txBody>
      <dsp:txXfrm>
        <a:off x="1185851" y="855074"/>
        <a:ext cx="3154085" cy="441520"/>
      </dsp:txXfrm>
    </dsp:sp>
    <dsp:sp modelId="{FD103776-062D-4C9E-ABA9-98F01631B02C}">
      <dsp:nvSpPr>
        <dsp:cNvPr id="0" name=""/>
        <dsp:cNvSpPr/>
      </dsp:nvSpPr>
      <dsp:spPr>
        <a:xfrm>
          <a:off x="1189551" y="1275315"/>
          <a:ext cx="5362090" cy="1965035"/>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0" rIns="0" bIns="0" numCol="1" spcCol="1270" anchor="ctr" anchorCtr="0">
          <a:noAutofit/>
        </a:bodyPr>
        <a:lstStyle/>
        <a:p>
          <a:pPr marL="228600" lvl="1" indent="-228600" algn="l" defTabSz="889000" rtl="0">
            <a:lnSpc>
              <a:spcPct val="90000"/>
            </a:lnSpc>
            <a:spcBef>
              <a:spcPct val="0"/>
            </a:spcBef>
            <a:spcAft>
              <a:spcPct val="15000"/>
            </a:spcAft>
            <a:buChar char="••"/>
          </a:pPr>
          <a:r>
            <a:rPr lang="zh-TW" sz="2000" b="1" kern="1200" dirty="0" smtClean="0">
              <a:latin typeface="微軟正黑體" panose="020B0604030504040204" pitchFamily="34" charset="-120"/>
              <a:ea typeface="微軟正黑體" panose="020B0604030504040204" pitchFamily="34" charset="-120"/>
            </a:rPr>
            <a:t>震動頻率</a:t>
          </a:r>
          <a:r>
            <a:rPr lang="en-US" sz="2000" b="1" kern="1200" dirty="0" smtClean="0">
              <a:latin typeface="微軟正黑體" panose="020B0604030504040204" pitchFamily="34" charset="-120"/>
              <a:ea typeface="微軟正黑體" panose="020B0604030504040204" pitchFamily="34" charset="-120"/>
            </a:rPr>
            <a:t>(frequency)</a:t>
          </a:r>
          <a:endParaRPr lang="zh-TW" sz="2000" kern="1200" dirty="0">
            <a:latin typeface="微軟正黑體" panose="020B0604030504040204" pitchFamily="34" charset="-120"/>
            <a:ea typeface="微軟正黑體" panose="020B0604030504040204" pitchFamily="34" charset="-120"/>
          </a:endParaRPr>
        </a:p>
        <a:p>
          <a:pPr marL="228600" lvl="1" indent="-228600" algn="l" defTabSz="889000" rtl="0">
            <a:lnSpc>
              <a:spcPct val="90000"/>
            </a:lnSpc>
            <a:spcBef>
              <a:spcPct val="0"/>
            </a:spcBef>
            <a:spcAft>
              <a:spcPct val="15000"/>
            </a:spcAft>
            <a:buChar char="••"/>
          </a:pPr>
          <a:r>
            <a:rPr lang="zh-TW" sz="2000" b="1" kern="1200" dirty="0" smtClean="0">
              <a:latin typeface="微軟正黑體" panose="020B0604030504040204" pitchFamily="34" charset="-120"/>
              <a:ea typeface="微軟正黑體" panose="020B0604030504040204" pitchFamily="34" charset="-120"/>
            </a:rPr>
            <a:t>震動幅度</a:t>
          </a:r>
          <a:r>
            <a:rPr lang="en-US" sz="2000" b="1" kern="1200" dirty="0" smtClean="0">
              <a:latin typeface="微軟正黑體" panose="020B0604030504040204" pitchFamily="34" charset="-120"/>
              <a:ea typeface="微軟正黑體" panose="020B0604030504040204" pitchFamily="34" charset="-120"/>
            </a:rPr>
            <a:t>(amplitude)</a:t>
          </a:r>
          <a:endParaRPr lang="zh-TW" sz="2000" kern="1200" dirty="0">
            <a:latin typeface="微軟正黑體" panose="020B0604030504040204" pitchFamily="34" charset="-120"/>
            <a:ea typeface="微軟正黑體" panose="020B0604030504040204" pitchFamily="34" charset="-120"/>
          </a:endParaRPr>
        </a:p>
        <a:p>
          <a:pPr marL="228600" lvl="1" indent="-228600" algn="l" defTabSz="889000" rtl="0">
            <a:lnSpc>
              <a:spcPct val="90000"/>
            </a:lnSpc>
            <a:spcBef>
              <a:spcPct val="0"/>
            </a:spcBef>
            <a:spcAft>
              <a:spcPct val="15000"/>
            </a:spcAft>
            <a:buChar char="••"/>
          </a:pPr>
          <a:r>
            <a:rPr lang="zh-TW" sz="2000" b="1" kern="1200" dirty="0" smtClean="0">
              <a:latin typeface="微軟正黑體" panose="020B0604030504040204" pitchFamily="34" charset="-120"/>
              <a:ea typeface="微軟正黑體" panose="020B0604030504040204" pitchFamily="34" charset="-120"/>
            </a:rPr>
            <a:t>震動波形</a:t>
          </a:r>
          <a:r>
            <a:rPr lang="en-US" sz="2000" b="1" kern="1200" dirty="0" smtClean="0">
              <a:latin typeface="微軟正黑體" panose="020B0604030504040204" pitchFamily="34" charset="-120"/>
              <a:ea typeface="微軟正黑體" panose="020B0604030504040204" pitchFamily="34" charset="-120"/>
            </a:rPr>
            <a:t>(wave form)</a:t>
          </a:r>
          <a:endParaRPr lang="zh-TW" sz="2000" kern="1200" dirty="0">
            <a:latin typeface="微軟正黑體" panose="020B0604030504040204" pitchFamily="34" charset="-120"/>
            <a:ea typeface="微軟正黑體" panose="020B0604030504040204" pitchFamily="34" charset="-120"/>
          </a:endParaRPr>
        </a:p>
        <a:p>
          <a:pPr marL="228600" lvl="1" indent="-228600" algn="l" defTabSz="889000" rtl="0">
            <a:lnSpc>
              <a:spcPct val="90000"/>
            </a:lnSpc>
            <a:spcBef>
              <a:spcPct val="0"/>
            </a:spcBef>
            <a:spcAft>
              <a:spcPct val="15000"/>
            </a:spcAft>
            <a:buChar char="••"/>
          </a:pPr>
          <a:r>
            <a:rPr lang="zh-TW" altLang="en-US" sz="2000" b="1" kern="1200" dirty="0" smtClean="0">
              <a:latin typeface="微軟正黑體" panose="020B0604030504040204" pitchFamily="34" charset="-120"/>
              <a:ea typeface="微軟正黑體" panose="020B0604030504040204" pitchFamily="34" charset="-120"/>
            </a:rPr>
            <a:t>發聲源與接收者的相對位置</a:t>
          </a:r>
          <a:endParaRPr lang="zh-TW" altLang="en-US" sz="2000" kern="1200" dirty="0">
            <a:latin typeface="微軟正黑體" panose="020B0604030504040204" pitchFamily="34" charset="-120"/>
            <a:ea typeface="微軟正黑體" panose="020B0604030504040204" pitchFamily="34" charset="-120"/>
          </a:endParaRPr>
        </a:p>
      </dsp:txBody>
      <dsp:txXfrm>
        <a:off x="1247105" y="1332869"/>
        <a:ext cx="5246982" cy="18499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CEF64-EE5B-463D-846E-AF937CA52F0C}">
      <dsp:nvSpPr>
        <dsp:cNvPr id="0" name=""/>
        <dsp:cNvSpPr/>
      </dsp:nvSpPr>
      <dsp:spPr>
        <a:xfrm>
          <a:off x="0" y="0"/>
          <a:ext cx="8362950" cy="19766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lvl="0" algn="ctr" defTabSz="933450" rtl="0">
            <a:lnSpc>
              <a:spcPct val="90000"/>
            </a:lnSpc>
            <a:spcBef>
              <a:spcPct val="0"/>
            </a:spcBef>
            <a:spcAft>
              <a:spcPct val="35000"/>
            </a:spcAft>
          </a:pPr>
          <a:r>
            <a:rPr lang="zh-TW" sz="2100" b="1" kern="1200" dirty="0" smtClean="0">
              <a:latin typeface="微軟正黑體" panose="020B0604030504040204" pitchFamily="34" charset="-120"/>
              <a:ea typeface="微軟正黑體" panose="020B0604030504040204" pitchFamily="34" charset="-120"/>
            </a:rPr>
            <a:t>到底這句話是真話還是謊話呢？</a:t>
          </a:r>
          <a:endParaRPr lang="zh-TW" sz="2100" kern="1200" dirty="0">
            <a:latin typeface="微軟正黑體" panose="020B0604030504040204" pitchFamily="34" charset="-120"/>
            <a:ea typeface="微軟正黑體" panose="020B0604030504040204" pitchFamily="34" charset="-120"/>
          </a:endParaRPr>
        </a:p>
      </dsp:txBody>
      <dsp:txXfrm>
        <a:off x="0" y="0"/>
        <a:ext cx="8362950" cy="592994"/>
      </dsp:txXfrm>
    </dsp:sp>
    <dsp:sp modelId="{7C50BC20-0613-447E-AFC6-AD20573334D6}">
      <dsp:nvSpPr>
        <dsp:cNvPr id="0" name=""/>
        <dsp:cNvSpPr/>
      </dsp:nvSpPr>
      <dsp:spPr>
        <a:xfrm>
          <a:off x="836294" y="593573"/>
          <a:ext cx="6690360" cy="5959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rtl="0">
            <a:lnSpc>
              <a:spcPct val="90000"/>
            </a:lnSpc>
            <a:spcBef>
              <a:spcPct val="0"/>
            </a:spcBef>
            <a:spcAft>
              <a:spcPct val="35000"/>
            </a:spcAft>
          </a:pPr>
          <a:r>
            <a:rPr lang="zh-TW" sz="2300" b="1" kern="1200" dirty="0" smtClean="0">
              <a:latin typeface="微軟正黑體" panose="020B0604030504040204" pitchFamily="34" charset="-120"/>
              <a:ea typeface="微軟正黑體" panose="020B0604030504040204" pitchFamily="34" charset="-120"/>
            </a:rPr>
            <a:t>如果是真話，那它所說的為真，也就變成謊話。</a:t>
          </a:r>
          <a:endParaRPr lang="zh-TW" sz="2300" kern="1200" dirty="0">
            <a:latin typeface="微軟正黑體" panose="020B0604030504040204" pitchFamily="34" charset="-120"/>
            <a:ea typeface="微軟正黑體" panose="020B0604030504040204" pitchFamily="34" charset="-120"/>
          </a:endParaRPr>
        </a:p>
      </dsp:txBody>
      <dsp:txXfrm>
        <a:off x="853750" y="611029"/>
        <a:ext cx="6655448" cy="561074"/>
      </dsp:txXfrm>
    </dsp:sp>
    <dsp:sp modelId="{9C77CE43-5501-4DA1-B6E4-AB5566DC294F}">
      <dsp:nvSpPr>
        <dsp:cNvPr id="0" name=""/>
        <dsp:cNvSpPr/>
      </dsp:nvSpPr>
      <dsp:spPr>
        <a:xfrm>
          <a:off x="836294" y="1281250"/>
          <a:ext cx="6690360" cy="5959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rtl="0">
            <a:lnSpc>
              <a:spcPct val="90000"/>
            </a:lnSpc>
            <a:spcBef>
              <a:spcPct val="0"/>
            </a:spcBef>
            <a:spcAft>
              <a:spcPct val="35000"/>
            </a:spcAft>
          </a:pPr>
          <a:r>
            <a:rPr lang="zh-TW" sz="2300" b="1" kern="1200" dirty="0" smtClean="0">
              <a:latin typeface="微軟正黑體" panose="020B0604030504040204" pitchFamily="34" charset="-120"/>
              <a:ea typeface="微軟正黑體" panose="020B0604030504040204" pitchFamily="34" charset="-120"/>
            </a:rPr>
            <a:t>如果是謊話，那它所說的為假，也就變成真話。</a:t>
          </a:r>
          <a:endParaRPr lang="zh-TW" sz="2300" kern="1200" dirty="0">
            <a:latin typeface="微軟正黑體" panose="020B0604030504040204" pitchFamily="34" charset="-120"/>
            <a:ea typeface="微軟正黑體" panose="020B0604030504040204" pitchFamily="34" charset="-120"/>
          </a:endParaRPr>
        </a:p>
      </dsp:txBody>
      <dsp:txXfrm>
        <a:off x="853750" y="1298706"/>
        <a:ext cx="6655448" cy="56107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B12AB-0481-4543-9448-EE76391C4D02}" type="datetimeFigureOut">
              <a:rPr lang="zh-TW" altLang="en-US" smtClean="0"/>
              <a:pPr/>
              <a:t>2024/6/5</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E245B1-C9B5-4CB2-8096-E56E4F101A5F}" type="slidenum">
              <a:rPr lang="zh-TW" altLang="en-US" smtClean="0"/>
              <a:pPr/>
              <a:t>‹#›</a:t>
            </a:fld>
            <a:endParaRPr lang="zh-TW" altLang="en-US"/>
          </a:p>
        </p:txBody>
      </p:sp>
    </p:spTree>
    <p:extLst>
      <p:ext uri="{BB962C8B-B14F-4D97-AF65-F5344CB8AC3E}">
        <p14:creationId xmlns:p14="http://schemas.microsoft.com/office/powerpoint/2010/main" val="35578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矩形 6"/>
          <p:cNvSpPr/>
          <p:nvPr userDrawn="1"/>
        </p:nvSpPr>
        <p:spPr>
          <a:xfrm>
            <a:off x="-26078" y="377109"/>
            <a:ext cx="9170078" cy="476407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78" name="圓角矩形圖說文字 277"/>
          <p:cNvSpPr/>
          <p:nvPr userDrawn="1"/>
        </p:nvSpPr>
        <p:spPr>
          <a:xfrm>
            <a:off x="272957" y="715294"/>
            <a:ext cx="2737212" cy="742533"/>
          </a:xfrm>
          <a:prstGeom prst="wedgeRoundRectCallout">
            <a:avLst>
              <a:gd name="adj1" fmla="val 34844"/>
              <a:gd name="adj2" fmla="val 81478"/>
              <a:gd name="adj3" fmla="val 16667"/>
            </a:avLst>
          </a:prstGeom>
          <a:solidFill>
            <a:srgbClr val="F2F2F2">
              <a:alpha val="20000"/>
            </a:srgbClr>
          </a:solidFill>
          <a:ln w="28575">
            <a:solidFill>
              <a:srgbClr val="000000">
                <a:alpha val="2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hasCustomPrompt="1"/>
          </p:nvPr>
        </p:nvSpPr>
        <p:spPr>
          <a:xfrm>
            <a:off x="3157954" y="782801"/>
            <a:ext cx="5476465" cy="725061"/>
          </a:xfrm>
        </p:spPr>
        <p:txBody>
          <a:bodyPr>
            <a:noAutofit/>
          </a:bodyPr>
          <a:lstStyle>
            <a:lvl1pPr algn="l">
              <a:defRPr sz="4800" b="1">
                <a:solidFill>
                  <a:schemeClr val="bg1"/>
                </a:solidFill>
                <a:latin typeface="微軟正黑體" pitchFamily="34" charset="-120"/>
                <a:ea typeface="微軟正黑體" pitchFamily="34" charset="-120"/>
              </a:defRPr>
            </a:lvl1pPr>
          </a:lstStyle>
          <a:p>
            <a:r>
              <a:rPr lang="zh-TW" altLang="en-US" dirty="0" smtClean="0"/>
              <a:t>計算機簡介</a:t>
            </a:r>
            <a:endParaRPr lang="zh-TW" altLang="en-US" dirty="0"/>
          </a:p>
        </p:txBody>
      </p:sp>
      <p:sp>
        <p:nvSpPr>
          <p:cNvPr id="3" name="副標題 2"/>
          <p:cNvSpPr>
            <a:spLocks noGrp="1"/>
          </p:cNvSpPr>
          <p:nvPr>
            <p:ph type="subTitle" idx="1"/>
          </p:nvPr>
        </p:nvSpPr>
        <p:spPr>
          <a:xfrm>
            <a:off x="4622800" y="1795463"/>
            <a:ext cx="4194429" cy="2801541"/>
          </a:xfrm>
        </p:spPr>
        <p:txBody>
          <a:bodyPr/>
          <a:lstStyle>
            <a:lvl1pPr marL="0" indent="0" algn="l">
              <a:buNone/>
              <a:defRPr b="0">
                <a:solidFill>
                  <a:schemeClr val="tx1"/>
                </a:solidFill>
                <a:latin typeface="微軟正黑體" pitchFamily="34" charset="-120"/>
                <a:ea typeface="微軟正黑體"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29" name="矩形 28"/>
          <p:cNvSpPr/>
          <p:nvPr userDrawn="1"/>
        </p:nvSpPr>
        <p:spPr>
          <a:xfrm>
            <a:off x="11650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userDrawn="1"/>
        </p:nvSpPr>
        <p:spPr>
          <a:xfrm>
            <a:off x="389694"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userDrawn="1"/>
        </p:nvSpPr>
        <p:spPr>
          <a:xfrm>
            <a:off x="258071"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userDrawn="1"/>
        </p:nvSpPr>
        <p:spPr>
          <a:xfrm>
            <a:off x="542094"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694494"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userDrawn="1"/>
        </p:nvSpPr>
        <p:spPr>
          <a:xfrm>
            <a:off x="89969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userDrawn="1"/>
        </p:nvSpPr>
        <p:spPr>
          <a:xfrm>
            <a:off x="117288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userDrawn="1"/>
        </p:nvSpPr>
        <p:spPr>
          <a:xfrm>
            <a:off x="1041262"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userDrawn="1"/>
        </p:nvSpPr>
        <p:spPr>
          <a:xfrm>
            <a:off x="132528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userDrawn="1"/>
        </p:nvSpPr>
        <p:spPr>
          <a:xfrm>
            <a:off x="147768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userDrawn="1"/>
        </p:nvSpPr>
        <p:spPr>
          <a:xfrm>
            <a:off x="169875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userDrawn="1"/>
        </p:nvSpPr>
        <p:spPr>
          <a:xfrm>
            <a:off x="197194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userDrawn="1"/>
        </p:nvSpPr>
        <p:spPr>
          <a:xfrm>
            <a:off x="184032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userDrawn="1"/>
        </p:nvSpPr>
        <p:spPr>
          <a:xfrm>
            <a:off x="212434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userDrawn="1"/>
        </p:nvSpPr>
        <p:spPr>
          <a:xfrm>
            <a:off x="227674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userDrawn="1"/>
        </p:nvSpPr>
        <p:spPr>
          <a:xfrm>
            <a:off x="2512459"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userDrawn="1"/>
        </p:nvSpPr>
        <p:spPr>
          <a:xfrm>
            <a:off x="278564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userDrawn="1"/>
        </p:nvSpPr>
        <p:spPr>
          <a:xfrm>
            <a:off x="2654024"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userDrawn="1"/>
        </p:nvSpPr>
        <p:spPr>
          <a:xfrm>
            <a:off x="293804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userDrawn="1"/>
        </p:nvSpPr>
        <p:spPr>
          <a:xfrm>
            <a:off x="309044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userDrawn="1"/>
        </p:nvSpPr>
        <p:spPr>
          <a:xfrm>
            <a:off x="3318938"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userDrawn="1"/>
        </p:nvSpPr>
        <p:spPr>
          <a:xfrm>
            <a:off x="359212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userDrawn="1"/>
        </p:nvSpPr>
        <p:spPr>
          <a:xfrm>
            <a:off x="346050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userDrawn="1"/>
        </p:nvSpPr>
        <p:spPr>
          <a:xfrm>
            <a:off x="374452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userDrawn="1"/>
        </p:nvSpPr>
        <p:spPr>
          <a:xfrm>
            <a:off x="389692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userDrawn="1"/>
        </p:nvSpPr>
        <p:spPr>
          <a:xfrm>
            <a:off x="4129028"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userDrawn="1"/>
        </p:nvSpPr>
        <p:spPr>
          <a:xfrm>
            <a:off x="440221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userDrawn="1"/>
        </p:nvSpPr>
        <p:spPr>
          <a:xfrm>
            <a:off x="427059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userDrawn="1"/>
        </p:nvSpPr>
        <p:spPr>
          <a:xfrm>
            <a:off x="455461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userDrawn="1"/>
        </p:nvSpPr>
        <p:spPr>
          <a:xfrm>
            <a:off x="470701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userDrawn="1"/>
        </p:nvSpPr>
        <p:spPr>
          <a:xfrm>
            <a:off x="493911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userDrawn="1"/>
        </p:nvSpPr>
        <p:spPr>
          <a:xfrm>
            <a:off x="521230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userDrawn="1"/>
        </p:nvSpPr>
        <p:spPr>
          <a:xfrm>
            <a:off x="508068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userDrawn="1"/>
        </p:nvSpPr>
        <p:spPr>
          <a:xfrm>
            <a:off x="536470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userDrawn="1"/>
        </p:nvSpPr>
        <p:spPr>
          <a:xfrm>
            <a:off x="551710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p:cNvSpPr/>
          <p:nvPr userDrawn="1"/>
        </p:nvSpPr>
        <p:spPr>
          <a:xfrm>
            <a:off x="5749208"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p:cNvSpPr/>
          <p:nvPr userDrawn="1"/>
        </p:nvSpPr>
        <p:spPr>
          <a:xfrm>
            <a:off x="602239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矩形 84"/>
          <p:cNvSpPr/>
          <p:nvPr userDrawn="1"/>
        </p:nvSpPr>
        <p:spPr>
          <a:xfrm>
            <a:off x="5890773"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矩形 85"/>
          <p:cNvSpPr/>
          <p:nvPr userDrawn="1"/>
        </p:nvSpPr>
        <p:spPr>
          <a:xfrm>
            <a:off x="617479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矩形 86"/>
          <p:cNvSpPr/>
          <p:nvPr userDrawn="1"/>
        </p:nvSpPr>
        <p:spPr>
          <a:xfrm>
            <a:off x="632719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userDrawn="1"/>
        </p:nvSpPr>
        <p:spPr>
          <a:xfrm>
            <a:off x="6563897"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88"/>
          <p:cNvSpPr/>
          <p:nvPr userDrawn="1"/>
        </p:nvSpPr>
        <p:spPr>
          <a:xfrm>
            <a:off x="6837085"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89"/>
          <p:cNvSpPr/>
          <p:nvPr userDrawn="1"/>
        </p:nvSpPr>
        <p:spPr>
          <a:xfrm>
            <a:off x="6705462"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90"/>
          <p:cNvSpPr/>
          <p:nvPr userDrawn="1"/>
        </p:nvSpPr>
        <p:spPr>
          <a:xfrm>
            <a:off x="6989485"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userDrawn="1"/>
        </p:nvSpPr>
        <p:spPr>
          <a:xfrm>
            <a:off x="7141885"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92"/>
          <p:cNvSpPr/>
          <p:nvPr userDrawn="1"/>
        </p:nvSpPr>
        <p:spPr>
          <a:xfrm>
            <a:off x="7369388"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userDrawn="1"/>
        </p:nvSpPr>
        <p:spPr>
          <a:xfrm>
            <a:off x="764257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p:cNvSpPr/>
          <p:nvPr userDrawn="1"/>
        </p:nvSpPr>
        <p:spPr>
          <a:xfrm>
            <a:off x="7510952"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p:cNvSpPr/>
          <p:nvPr userDrawn="1"/>
        </p:nvSpPr>
        <p:spPr>
          <a:xfrm>
            <a:off x="779497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userDrawn="1"/>
        </p:nvSpPr>
        <p:spPr>
          <a:xfrm>
            <a:off x="794737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p:cNvSpPr/>
          <p:nvPr userDrawn="1"/>
        </p:nvSpPr>
        <p:spPr>
          <a:xfrm>
            <a:off x="817173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矩形 98"/>
          <p:cNvSpPr/>
          <p:nvPr userDrawn="1"/>
        </p:nvSpPr>
        <p:spPr>
          <a:xfrm>
            <a:off x="844492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userDrawn="1"/>
        </p:nvSpPr>
        <p:spPr>
          <a:xfrm>
            <a:off x="8313300"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1" name="矩形 100"/>
          <p:cNvSpPr/>
          <p:nvPr userDrawn="1"/>
        </p:nvSpPr>
        <p:spPr>
          <a:xfrm>
            <a:off x="859732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矩形 101"/>
          <p:cNvSpPr/>
          <p:nvPr userDrawn="1"/>
        </p:nvSpPr>
        <p:spPr>
          <a:xfrm>
            <a:off x="874972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p:cNvSpPr/>
          <p:nvPr userDrawn="1"/>
        </p:nvSpPr>
        <p:spPr>
          <a:xfrm>
            <a:off x="8969630"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5" name="圖片版面配置區 274"/>
          <p:cNvSpPr>
            <a:spLocks noGrp="1"/>
          </p:cNvSpPr>
          <p:nvPr>
            <p:ph type="pic" sz="quarter" idx="13"/>
          </p:nvPr>
        </p:nvSpPr>
        <p:spPr>
          <a:xfrm>
            <a:off x="0" y="1795463"/>
            <a:ext cx="4622800" cy="2801541"/>
          </a:xfrm>
        </p:spPr>
        <p:txBody>
          <a:bodyPr/>
          <a:lstStyle/>
          <a:p>
            <a:endParaRPr lang="zh-TW" altLang="en-US" dirty="0"/>
          </a:p>
        </p:txBody>
      </p:sp>
      <p:sp>
        <p:nvSpPr>
          <p:cNvPr id="276" name="文字方塊 275"/>
          <p:cNvSpPr txBox="1"/>
          <p:nvPr userDrawn="1"/>
        </p:nvSpPr>
        <p:spPr>
          <a:xfrm>
            <a:off x="264913" y="636535"/>
            <a:ext cx="2768260" cy="923330"/>
          </a:xfrm>
          <a:prstGeom prst="rect">
            <a:avLst/>
          </a:prstGeom>
          <a:noFill/>
        </p:spPr>
        <p:txBody>
          <a:bodyPr wrap="square" rtlCol="0">
            <a:spAutoFit/>
          </a:bodyPr>
          <a:lstStyle/>
          <a:p>
            <a:r>
              <a:rPr lang="en-US" altLang="zh-TW" sz="3600" b="1" dirty="0" smtClean="0">
                <a:solidFill>
                  <a:schemeClr val="bg1"/>
                </a:solidFill>
              </a:rPr>
              <a:t>CHAPTER</a:t>
            </a:r>
            <a:r>
              <a:rPr lang="zh-TW" altLang="en-US" sz="3600" b="1" dirty="0" smtClean="0">
                <a:solidFill>
                  <a:schemeClr val="bg1"/>
                </a:solidFill>
              </a:rPr>
              <a:t> </a:t>
            </a:r>
            <a:r>
              <a:rPr lang="en-US" altLang="zh-TW" sz="5400" b="1" dirty="0" smtClean="0">
                <a:solidFill>
                  <a:schemeClr val="accent5">
                    <a:lumMod val="50000"/>
                  </a:schemeClr>
                </a:solidFill>
              </a:rPr>
              <a:t>16</a:t>
            </a:r>
            <a:endParaRPr lang="zh-TW" altLang="en-US" sz="5400" b="1" dirty="0">
              <a:solidFill>
                <a:schemeClr val="accent5">
                  <a:lumMod val="50000"/>
                </a:schemeClr>
              </a:solidFill>
            </a:endParaRPr>
          </a:p>
        </p:txBody>
      </p:sp>
    </p:spTree>
    <p:extLst>
      <p:ext uri="{BB962C8B-B14F-4D97-AF65-F5344CB8AC3E}">
        <p14:creationId xmlns:p14="http://schemas.microsoft.com/office/powerpoint/2010/main" val="15088197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790587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252424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10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3248999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21220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5" name="頁尾版面配置區 4"/>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466351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79"/>
            <a:ext cx="2057400" cy="4388644"/>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5979"/>
            <a:ext cx="6019800" cy="43886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7528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634603"/>
            <a:ext cx="8229600" cy="722012"/>
          </a:xfrm>
        </p:spPr>
        <p:txBody>
          <a:bodyPr/>
          <a:lstStyle>
            <a:lvl1pPr>
              <a:defRPr b="1">
                <a:solidFill>
                  <a:srgbClr val="C00000"/>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1525384"/>
            <a:ext cx="8229600" cy="3069239"/>
          </a:xfrm>
        </p:spPr>
        <p:txBody>
          <a:bodyPr/>
          <a:lstStyle>
            <a:lvl1pPr marL="457200" indent="-457200">
              <a:lnSpc>
                <a:spcPct val="120000"/>
              </a:lnSpc>
              <a:spcBef>
                <a:spcPts val="800"/>
              </a:spcBef>
              <a:buFontTx/>
              <a:buBlip>
                <a:blip r:embed="rId2"/>
              </a:buBlip>
              <a:defRPr sz="2800" b="1">
                <a:latin typeface="微軟正黑體" pitchFamily="34" charset="-120"/>
                <a:ea typeface="微軟正黑體" pitchFamily="34" charset="-120"/>
              </a:defRPr>
            </a:lvl1pPr>
            <a:lvl2pPr marL="914400" indent="-457200">
              <a:lnSpc>
                <a:spcPct val="120000"/>
              </a:lnSpc>
              <a:spcBef>
                <a:spcPts val="800"/>
              </a:spcBef>
              <a:buClr>
                <a:schemeClr val="tx2"/>
              </a:buClr>
              <a:buFont typeface="Wingdings 3" panose="05040102010807070707" pitchFamily="18" charset="2"/>
              <a:buChar char=""/>
              <a:defRPr sz="2400" b="1">
                <a:latin typeface="微軟正黑體" pitchFamily="34" charset="-120"/>
                <a:ea typeface="微軟正黑體" pitchFamily="34" charset="-120"/>
              </a:defRPr>
            </a:lvl2pPr>
            <a:lvl3pPr marL="1257300" indent="-342900">
              <a:lnSpc>
                <a:spcPct val="120000"/>
              </a:lnSpc>
              <a:spcBef>
                <a:spcPts val="800"/>
              </a:spcBef>
              <a:buClr>
                <a:schemeClr val="accent1"/>
              </a:buClr>
              <a:buFont typeface="微軟正黑體" panose="020B0604030504040204" pitchFamily="34" charset="-120"/>
              <a:buChar char="■"/>
              <a:defRPr sz="2000" b="1">
                <a:latin typeface="微軟正黑體" pitchFamily="34" charset="-120"/>
                <a:ea typeface="微軟正黑體" pitchFamily="34" charset="-120"/>
              </a:defRPr>
            </a:lvl3pPr>
            <a:lvl4pPr marL="1371600" indent="0">
              <a:lnSpc>
                <a:spcPct val="120000"/>
              </a:lnSpc>
              <a:spcBef>
                <a:spcPts val="800"/>
              </a:spcBef>
              <a:buNone/>
              <a:defRPr sz="2000" b="1">
                <a:latin typeface="微軟正黑體" pitchFamily="34" charset="-120"/>
                <a:ea typeface="微軟正黑體" pitchFamily="34" charset="-120"/>
              </a:defRPr>
            </a:lvl4pPr>
            <a:lvl5pPr marL="1828800" indent="0">
              <a:lnSpc>
                <a:spcPct val="120000"/>
              </a:lnSpc>
              <a:spcBef>
                <a:spcPts val="800"/>
              </a:spcBef>
              <a:buNone/>
              <a:defRPr sz="1800" b="1">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pic>
        <p:nvPicPr>
          <p:cNvPr id="1028" name="Picture 4" descr="D:\製作中\02再版書\0558909\章首頁\computer.pn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 name="群組 12"/>
          <p:cNvGrpSpPr/>
          <p:nvPr userDrawn="1"/>
        </p:nvGrpSpPr>
        <p:grpSpPr>
          <a:xfrm>
            <a:off x="0" y="0"/>
            <a:ext cx="9198259" cy="622018"/>
            <a:chOff x="0" y="0"/>
            <a:chExt cx="9198259" cy="622018"/>
          </a:xfrm>
        </p:grpSpPr>
        <p:grpSp>
          <p:nvGrpSpPr>
            <p:cNvPr id="14" name="群組 13"/>
            <p:cNvGrpSpPr/>
            <p:nvPr userDrawn="1"/>
          </p:nvGrpSpPr>
          <p:grpSpPr>
            <a:xfrm>
              <a:off x="0" y="0"/>
              <a:ext cx="9144001" cy="546525"/>
              <a:chOff x="0" y="0"/>
              <a:chExt cx="9144001" cy="546525"/>
            </a:xfrm>
          </p:grpSpPr>
          <p:sp>
            <p:nvSpPr>
              <p:cNvPr id="16" name="矩形 15"/>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sp>
            <p:nvSpPr>
              <p:cNvPr id="17" name="矩形 16"/>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8" name="矩形 17"/>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userDrawn="1"/>
            </p:nvSpPr>
            <p:spPr>
              <a:xfrm>
                <a:off x="7778146" y="291553"/>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userDrawn="1"/>
            </p:nvSpPr>
            <p:spPr>
              <a:xfrm>
                <a:off x="7677346" y="392814"/>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pic>
            <p:nvPicPr>
              <p:cNvPr id="21" name="Picture 4" descr="D:\製作中\02再版書\0558909\章首頁\computer.pn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1699"/>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5" name="文字方塊 14"/>
            <p:cNvSpPr txBox="1"/>
            <p:nvPr userDrawn="1"/>
          </p:nvSpPr>
          <p:spPr>
            <a:xfrm>
              <a:off x="8073134" y="6465"/>
              <a:ext cx="1125125" cy="615553"/>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200" dirty="0" smtClean="0">
                  <a:solidFill>
                    <a:schemeClr val="accent5">
                      <a:lumMod val="20000"/>
                      <a:lumOff val="80000"/>
                    </a:schemeClr>
                  </a:solidFill>
                </a:rPr>
                <a:t>16</a:t>
              </a:r>
              <a:endParaRPr lang="zh-TW" altLang="en-US" sz="2200" dirty="0">
                <a:solidFill>
                  <a:schemeClr val="accent5">
                    <a:lumMod val="20000"/>
                    <a:lumOff val="80000"/>
                  </a:schemeClr>
                </a:solidFill>
              </a:endParaRPr>
            </a:p>
          </p:txBody>
        </p:sp>
      </p:grpSp>
    </p:spTree>
    <p:extLst>
      <p:ext uri="{BB962C8B-B14F-4D97-AF65-F5344CB8AC3E}">
        <p14:creationId xmlns:p14="http://schemas.microsoft.com/office/powerpoint/2010/main" val="16913057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884063"/>
            <a:ext cx="8229600" cy="3710560"/>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 name="群組 12"/>
          <p:cNvGrpSpPr/>
          <p:nvPr userDrawn="1"/>
        </p:nvGrpSpPr>
        <p:grpSpPr>
          <a:xfrm>
            <a:off x="0" y="0"/>
            <a:ext cx="9198259" cy="622018"/>
            <a:chOff x="0" y="0"/>
            <a:chExt cx="9198259" cy="622018"/>
          </a:xfrm>
        </p:grpSpPr>
        <p:grpSp>
          <p:nvGrpSpPr>
            <p:cNvPr id="14" name="群組 13"/>
            <p:cNvGrpSpPr/>
            <p:nvPr userDrawn="1"/>
          </p:nvGrpSpPr>
          <p:grpSpPr>
            <a:xfrm>
              <a:off x="0" y="0"/>
              <a:ext cx="9144001" cy="546525"/>
              <a:chOff x="0" y="0"/>
              <a:chExt cx="9144001" cy="546525"/>
            </a:xfrm>
          </p:grpSpPr>
          <p:sp>
            <p:nvSpPr>
              <p:cNvPr id="16" name="矩形 15"/>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sp>
            <p:nvSpPr>
              <p:cNvPr id="17" name="矩形 16"/>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8" name="矩形 17"/>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userDrawn="1"/>
            </p:nvSpPr>
            <p:spPr>
              <a:xfrm>
                <a:off x="7778146" y="291553"/>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userDrawn="1"/>
            </p:nvSpPr>
            <p:spPr>
              <a:xfrm>
                <a:off x="7677346" y="392814"/>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pic>
            <p:nvPicPr>
              <p:cNvPr id="21"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1699"/>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5" name="文字方塊 14"/>
            <p:cNvSpPr txBox="1"/>
            <p:nvPr userDrawn="1"/>
          </p:nvSpPr>
          <p:spPr>
            <a:xfrm>
              <a:off x="8073134" y="6465"/>
              <a:ext cx="1125125" cy="615553"/>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200" dirty="0" smtClean="0">
                  <a:solidFill>
                    <a:schemeClr val="accent5">
                      <a:lumMod val="20000"/>
                      <a:lumOff val="80000"/>
                    </a:schemeClr>
                  </a:solidFill>
                </a:rPr>
                <a:t>16</a:t>
              </a:r>
              <a:endParaRPr lang="zh-TW" altLang="en-US" sz="2200" dirty="0">
                <a:solidFill>
                  <a:schemeClr val="accent5">
                    <a:lumMod val="20000"/>
                    <a:lumOff val="80000"/>
                  </a:schemeClr>
                </a:solidFill>
              </a:endParaRPr>
            </a:p>
          </p:txBody>
        </p:sp>
      </p:grpSp>
    </p:spTree>
    <p:extLst>
      <p:ext uri="{BB962C8B-B14F-4D97-AF65-F5344CB8AC3E}">
        <p14:creationId xmlns:p14="http://schemas.microsoft.com/office/powerpoint/2010/main" val="141575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7" name="矩形 6"/>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p:cNvSpPr>
            <a:spLocks noGrp="1"/>
          </p:cNvSpPr>
          <p:nvPr>
            <p:ph idx="1"/>
          </p:nvPr>
        </p:nvSpPr>
        <p:spPr>
          <a:xfrm>
            <a:off x="457200" y="850309"/>
            <a:ext cx="8229600" cy="3744314"/>
          </a:xfrm>
        </p:spPr>
        <p:txBody>
          <a:bodyPr/>
          <a:lstStyle>
            <a:lvl1pPr marL="457200" indent="-457200">
              <a:buFontTx/>
              <a:buBlip>
                <a:blip r:embed="rId4"/>
              </a:buBlip>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14" name="群組 13"/>
          <p:cNvGrpSpPr/>
          <p:nvPr userDrawn="1"/>
        </p:nvGrpSpPr>
        <p:grpSpPr>
          <a:xfrm>
            <a:off x="0" y="0"/>
            <a:ext cx="9198259" cy="622018"/>
            <a:chOff x="0" y="0"/>
            <a:chExt cx="9198259" cy="622018"/>
          </a:xfrm>
        </p:grpSpPr>
        <p:grpSp>
          <p:nvGrpSpPr>
            <p:cNvPr id="15" name="群組 14"/>
            <p:cNvGrpSpPr/>
            <p:nvPr userDrawn="1"/>
          </p:nvGrpSpPr>
          <p:grpSpPr>
            <a:xfrm>
              <a:off x="0" y="0"/>
              <a:ext cx="9144001" cy="546525"/>
              <a:chOff x="0" y="0"/>
              <a:chExt cx="9144001" cy="546525"/>
            </a:xfrm>
          </p:grpSpPr>
          <p:sp>
            <p:nvSpPr>
              <p:cNvPr id="17" name="矩形 16"/>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sp>
            <p:nvSpPr>
              <p:cNvPr id="18" name="矩形 1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9" name="矩形 18"/>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userDrawn="1"/>
            </p:nvSpPr>
            <p:spPr>
              <a:xfrm>
                <a:off x="7778146" y="291553"/>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userDrawn="1"/>
            </p:nvSpPr>
            <p:spPr>
              <a:xfrm>
                <a:off x="7677346" y="392814"/>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pic>
            <p:nvPicPr>
              <p:cNvPr id="22"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1699"/>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6" name="文字方塊 15"/>
            <p:cNvSpPr txBox="1"/>
            <p:nvPr userDrawn="1"/>
          </p:nvSpPr>
          <p:spPr>
            <a:xfrm>
              <a:off x="8073134" y="6465"/>
              <a:ext cx="1125125" cy="615553"/>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200" dirty="0" smtClean="0">
                  <a:solidFill>
                    <a:schemeClr val="accent5">
                      <a:lumMod val="20000"/>
                      <a:lumOff val="80000"/>
                    </a:schemeClr>
                  </a:solidFill>
                </a:rPr>
                <a:t>16</a:t>
              </a:r>
              <a:endParaRPr lang="zh-TW" altLang="en-US" sz="2200" dirty="0">
                <a:solidFill>
                  <a:schemeClr val="accent5">
                    <a:lumMod val="20000"/>
                    <a:lumOff val="80000"/>
                  </a:schemeClr>
                </a:solidFill>
              </a:endParaRPr>
            </a:p>
          </p:txBody>
        </p:sp>
      </p:grpSp>
    </p:spTree>
    <p:extLst>
      <p:ext uri="{BB962C8B-B14F-4D97-AF65-F5344CB8AC3E}">
        <p14:creationId xmlns:p14="http://schemas.microsoft.com/office/powerpoint/2010/main" val="22572017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sp>
        <p:nvSpPr>
          <p:cNvPr id="2" name="矩形 1"/>
          <p:cNvSpPr/>
          <p:nvPr userDrawn="1"/>
        </p:nvSpPr>
        <p:spPr>
          <a:xfrm>
            <a:off x="3250" y="628578"/>
            <a:ext cx="9144000" cy="39154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6" y="1255354"/>
            <a:ext cx="8604269" cy="310534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1" name="Picture 15"/>
          <p:cNvPicPr>
            <a:picLocks noChangeAspect="1" noChangeArrowheads="1"/>
          </p:cNvPicPr>
          <p:nvPr userDrawn="1"/>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343616" y="722472"/>
            <a:ext cx="2456765" cy="63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13"/>
          <p:cNvPicPr>
            <a:picLocks noChangeAspect="1" noChangeArrowheads="1"/>
          </p:cNvPicPr>
          <p:nvPr userDrawn="1"/>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rot="487232">
            <a:off x="7757944" y="802232"/>
            <a:ext cx="1038226" cy="80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群組 4"/>
          <p:cNvGrpSpPr/>
          <p:nvPr userDrawn="1"/>
        </p:nvGrpSpPr>
        <p:grpSpPr>
          <a:xfrm>
            <a:off x="683018" y="771550"/>
            <a:ext cx="1781968" cy="414607"/>
            <a:chOff x="683018" y="1178750"/>
            <a:chExt cx="1781968" cy="414607"/>
          </a:xfrm>
        </p:grpSpPr>
        <p:sp>
          <p:nvSpPr>
            <p:cNvPr id="24" name="橢圓 23"/>
            <p:cNvSpPr/>
            <p:nvPr userDrawn="1"/>
          </p:nvSpPr>
          <p:spPr>
            <a:xfrm>
              <a:off x="683018"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userDrawn="1"/>
          </p:nvSpPr>
          <p:spPr>
            <a:xfrm>
              <a:off x="115162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userDrawn="1"/>
          </p:nvSpPr>
          <p:spPr>
            <a:xfrm>
              <a:off x="160167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p:cNvSpPr/>
            <p:nvPr userDrawn="1"/>
          </p:nvSpPr>
          <p:spPr>
            <a:xfrm>
              <a:off x="2051720" y="1180091"/>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3" name="文字方塊 22"/>
          <p:cNvSpPr txBox="1"/>
          <p:nvPr userDrawn="1"/>
        </p:nvSpPr>
        <p:spPr>
          <a:xfrm>
            <a:off x="701570" y="789784"/>
            <a:ext cx="2221692" cy="369332"/>
          </a:xfrm>
          <a:prstGeom prst="rect">
            <a:avLst/>
          </a:prstGeom>
          <a:noFill/>
        </p:spPr>
        <p:txBody>
          <a:bodyPr wrap="square" rtlCol="0">
            <a:spAutoFit/>
          </a:bodyPr>
          <a:lstStyle/>
          <a:p>
            <a:r>
              <a:rPr lang="en-US" altLang="zh-TW" b="1" dirty="0" smtClean="0">
                <a:solidFill>
                  <a:srgbClr val="C00000"/>
                </a:solidFill>
                <a:latin typeface="微軟正黑體" pitchFamily="34" charset="-120"/>
                <a:ea typeface="微軟正黑體" pitchFamily="34" charset="-120"/>
              </a:rPr>
              <a:t>IT</a:t>
            </a:r>
            <a:r>
              <a:rPr lang="zh-TW" altLang="en-US" b="1" dirty="0" smtClean="0">
                <a:solidFill>
                  <a:srgbClr val="C00000"/>
                </a:solidFill>
                <a:latin typeface="微軟正黑體" pitchFamily="34" charset="-120"/>
                <a:ea typeface="微軟正黑體" pitchFamily="34" charset="-120"/>
              </a:rPr>
              <a:t>　專    家    </a:t>
            </a:r>
            <a:endParaRPr lang="en-US" altLang="zh-TW" b="1" dirty="0" smtClean="0">
              <a:solidFill>
                <a:srgbClr val="C00000"/>
              </a:solidFill>
              <a:latin typeface="微軟正黑體" pitchFamily="34" charset="-120"/>
              <a:ea typeface="微軟正黑體" pitchFamily="34" charset="-120"/>
            </a:endParaRPr>
          </a:p>
        </p:txBody>
      </p:sp>
      <p:grpSp>
        <p:nvGrpSpPr>
          <p:cNvPr id="46" name="群組 45"/>
          <p:cNvGrpSpPr/>
          <p:nvPr userDrawn="1"/>
        </p:nvGrpSpPr>
        <p:grpSpPr>
          <a:xfrm>
            <a:off x="0" y="0"/>
            <a:ext cx="9198259" cy="899016"/>
            <a:chOff x="0" y="0"/>
            <a:chExt cx="9198259" cy="1197209"/>
          </a:xfrm>
        </p:grpSpPr>
        <p:grpSp>
          <p:nvGrpSpPr>
            <p:cNvPr id="47" name="群組 46"/>
            <p:cNvGrpSpPr/>
            <p:nvPr userDrawn="1"/>
          </p:nvGrpSpPr>
          <p:grpSpPr>
            <a:xfrm>
              <a:off x="0" y="0"/>
              <a:ext cx="9144000" cy="728700"/>
              <a:chOff x="0" y="0"/>
              <a:chExt cx="9144000" cy="728700"/>
            </a:xfrm>
          </p:grpSpPr>
          <p:sp>
            <p:nvSpPr>
              <p:cNvPr id="49" name="矩形 48"/>
              <p:cNvSpPr/>
              <p:nvPr userDrawn="1"/>
            </p:nvSpPr>
            <p:spPr>
              <a:xfrm>
                <a:off x="0" y="0"/>
                <a:ext cx="9144000" cy="728700"/>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pic>
            <p:nvPicPr>
              <p:cNvPr id="50" name="Picture 4" descr="D:\製作中\02再版書\0558909\章首頁\computer.png"/>
              <p:cNvPicPr>
                <a:picLocks noChangeAspect="1" noChangeArrowheads="1"/>
              </p:cNvPicPr>
              <p:nvPr userDrawn="1"/>
            </p:nvPicPr>
            <p:blipFill>
              <a:blip r:embed="rId4" cstate="screen">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1" y="96475"/>
                <a:ext cx="323700" cy="421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1" name="矩形 50"/>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52" name="矩形 51"/>
              <p:cNvSpPr/>
              <p:nvPr userDrawn="1"/>
            </p:nvSpPr>
            <p:spPr>
              <a:xfrm>
                <a:off x="8127395" y="0"/>
                <a:ext cx="1016605" cy="7287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userDrawn="1"/>
            </p:nvSpPr>
            <p:spPr>
              <a:xfrm>
                <a:off x="7767355" y="388736"/>
                <a:ext cx="100800"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userDrawn="1"/>
            </p:nvSpPr>
            <p:spPr>
              <a:xfrm>
                <a:off x="7677345" y="517980"/>
                <a:ext cx="104400"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8" name="文字方塊 47"/>
            <p:cNvSpPr txBox="1"/>
            <p:nvPr userDrawn="1"/>
          </p:nvSpPr>
          <p:spPr>
            <a:xfrm>
              <a:off x="8073134" y="8609"/>
              <a:ext cx="1125125" cy="1188600"/>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000" dirty="0" smtClean="0">
                  <a:solidFill>
                    <a:schemeClr val="accent5">
                      <a:lumMod val="20000"/>
                      <a:lumOff val="80000"/>
                    </a:schemeClr>
                  </a:solidFill>
                </a:rPr>
                <a:t>16</a:t>
              </a:r>
            </a:p>
            <a:p>
              <a:pPr algn="ctr"/>
              <a:endParaRPr lang="zh-TW" altLang="en-US" sz="2000" dirty="0">
                <a:solidFill>
                  <a:schemeClr val="accent5">
                    <a:lumMod val="20000"/>
                    <a:lumOff val="80000"/>
                  </a:schemeClr>
                </a:solidFill>
              </a:endParaRPr>
            </a:p>
          </p:txBody>
        </p:sp>
      </p:grpSp>
    </p:spTree>
    <p:extLst>
      <p:ext uri="{BB962C8B-B14F-4D97-AF65-F5344CB8AC3E}">
        <p14:creationId xmlns:p14="http://schemas.microsoft.com/office/powerpoint/2010/main" val="1353324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2" name="矩形 1"/>
          <p:cNvSpPr/>
          <p:nvPr userDrawn="1"/>
        </p:nvSpPr>
        <p:spPr>
          <a:xfrm>
            <a:off x="3250" y="628578"/>
            <a:ext cx="9144000" cy="39154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accent5">
                  <a:lumMod val="60000"/>
                  <a:lumOff val="40000"/>
                </a:schemeClr>
              </a:solidFill>
            </a:endParaRPr>
          </a:p>
        </p:txBody>
      </p:sp>
      <p:pic>
        <p:nvPicPr>
          <p:cNvPr id="1028"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6" y="1255354"/>
            <a:ext cx="8604269" cy="310534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內容版面配置區 2"/>
          <p:cNvSpPr>
            <a:spLocks noGrp="1"/>
          </p:cNvSpPr>
          <p:nvPr>
            <p:ph idx="1"/>
          </p:nvPr>
        </p:nvSpPr>
        <p:spPr>
          <a:xfrm>
            <a:off x="406096" y="1692374"/>
            <a:ext cx="8229600" cy="2668325"/>
          </a:xfrm>
        </p:spPr>
        <p:txBody>
          <a:bodyPr>
            <a:normAutofit/>
          </a:bodyPr>
          <a:lstStyle>
            <a:lvl1pPr marL="0" indent="0">
              <a:lnSpc>
                <a:spcPct val="120000"/>
              </a:lnSpc>
              <a:spcBef>
                <a:spcPts val="800"/>
              </a:spcBef>
              <a:buNone/>
              <a:defRPr sz="2400">
                <a:latin typeface="微軟正黑體" pitchFamily="34" charset="-120"/>
                <a:ea typeface="微軟正黑體" pitchFamily="34" charset="-120"/>
              </a:defRPr>
            </a:lvl1pPr>
            <a:lvl2pPr marL="457200" indent="0">
              <a:lnSpc>
                <a:spcPct val="120000"/>
              </a:lnSpc>
              <a:spcBef>
                <a:spcPts val="800"/>
              </a:spcBef>
              <a:buNone/>
              <a:defRPr sz="2000">
                <a:latin typeface="微軟正黑體" pitchFamily="34" charset="-120"/>
                <a:ea typeface="微軟正黑體" pitchFamily="34" charset="-120"/>
              </a:defRPr>
            </a:lvl2pPr>
            <a:lvl3pPr marL="914400" indent="0">
              <a:lnSpc>
                <a:spcPct val="120000"/>
              </a:lnSpc>
              <a:spcBef>
                <a:spcPts val="800"/>
              </a:spcBef>
              <a:buNone/>
              <a:defRPr sz="1800">
                <a:latin typeface="微軟正黑體" pitchFamily="34" charset="-120"/>
                <a:ea typeface="微軟正黑體" pitchFamily="34" charset="-120"/>
              </a:defRPr>
            </a:lvl3pPr>
            <a:lvl4pPr marL="1371600" indent="0">
              <a:lnSpc>
                <a:spcPct val="120000"/>
              </a:lnSpc>
              <a:spcBef>
                <a:spcPts val="800"/>
              </a:spcBef>
              <a:buNone/>
              <a:defRPr sz="1600">
                <a:latin typeface="微軟正黑體" pitchFamily="34" charset="-120"/>
                <a:ea typeface="微軟正黑體" pitchFamily="34" charset="-120"/>
              </a:defRPr>
            </a:lvl4pPr>
            <a:lvl5pPr marL="1828800" indent="0">
              <a:lnSpc>
                <a:spcPct val="120000"/>
              </a:lnSpc>
              <a:spcBef>
                <a:spcPts val="800"/>
              </a:spcBef>
              <a:buNone/>
              <a:defRPr sz="1600">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16" name="群組 15"/>
          <p:cNvGrpSpPr/>
          <p:nvPr userDrawn="1"/>
        </p:nvGrpSpPr>
        <p:grpSpPr>
          <a:xfrm>
            <a:off x="0" y="0"/>
            <a:ext cx="9198259" cy="591240"/>
            <a:chOff x="0" y="0"/>
            <a:chExt cx="9198259" cy="787347"/>
          </a:xfrm>
        </p:grpSpPr>
        <p:grpSp>
          <p:nvGrpSpPr>
            <p:cNvPr id="17" name="群組 16"/>
            <p:cNvGrpSpPr/>
            <p:nvPr userDrawn="1"/>
          </p:nvGrpSpPr>
          <p:grpSpPr>
            <a:xfrm>
              <a:off x="0" y="0"/>
              <a:ext cx="9144000" cy="728700"/>
              <a:chOff x="0" y="0"/>
              <a:chExt cx="9144000" cy="728700"/>
            </a:xfrm>
          </p:grpSpPr>
          <p:sp>
            <p:nvSpPr>
              <p:cNvPr id="20" name="矩形 19"/>
              <p:cNvSpPr/>
              <p:nvPr userDrawn="1"/>
            </p:nvSpPr>
            <p:spPr>
              <a:xfrm>
                <a:off x="0" y="0"/>
                <a:ext cx="9144000" cy="728700"/>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pic>
            <p:nvPicPr>
              <p:cNvPr id="21"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1" y="96475"/>
                <a:ext cx="323700" cy="421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矩形 21"/>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23" name="矩形 22"/>
              <p:cNvSpPr/>
              <p:nvPr userDrawn="1"/>
            </p:nvSpPr>
            <p:spPr>
              <a:xfrm>
                <a:off x="8127395" y="0"/>
                <a:ext cx="1016605" cy="7287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userDrawn="1"/>
            </p:nvSpPr>
            <p:spPr>
              <a:xfrm>
                <a:off x="7767355" y="388736"/>
                <a:ext cx="100800"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userDrawn="1"/>
            </p:nvSpPr>
            <p:spPr>
              <a:xfrm>
                <a:off x="7677345" y="517980"/>
                <a:ext cx="104400"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文字方塊 17"/>
            <p:cNvSpPr txBox="1"/>
            <p:nvPr userDrawn="1"/>
          </p:nvSpPr>
          <p:spPr>
            <a:xfrm>
              <a:off x="8073134" y="8609"/>
              <a:ext cx="1125125" cy="778738"/>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000" dirty="0" smtClean="0">
                  <a:solidFill>
                    <a:schemeClr val="accent5">
                      <a:lumMod val="20000"/>
                      <a:lumOff val="80000"/>
                    </a:schemeClr>
                  </a:solidFill>
                </a:rPr>
                <a:t>16</a:t>
              </a:r>
              <a:endParaRPr lang="zh-TW" altLang="en-US" sz="2000" dirty="0">
                <a:solidFill>
                  <a:schemeClr val="accent5">
                    <a:lumMod val="20000"/>
                    <a:lumOff val="80000"/>
                  </a:schemeClr>
                </a:solidFill>
              </a:endParaRPr>
            </a:p>
          </p:txBody>
        </p:sp>
      </p:grpSp>
      <p:grpSp>
        <p:nvGrpSpPr>
          <p:cNvPr id="26" name="群組 25"/>
          <p:cNvGrpSpPr/>
          <p:nvPr userDrawn="1"/>
        </p:nvGrpSpPr>
        <p:grpSpPr>
          <a:xfrm>
            <a:off x="364973" y="636535"/>
            <a:ext cx="8347487" cy="1080120"/>
            <a:chOff x="364973" y="636535"/>
            <a:chExt cx="8347487" cy="1080120"/>
          </a:xfrm>
        </p:grpSpPr>
        <p:pic>
          <p:nvPicPr>
            <p:cNvPr id="27" name="Picture 14"/>
            <p:cNvPicPr>
              <a:picLocks noChangeAspect="1" noChangeArrowheads="1"/>
            </p:cNvPicPr>
            <p:nvPr userDrawn="1"/>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096036" y="851302"/>
              <a:ext cx="616424" cy="76555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3" descr="D:\製作中\02再版書\0558909\資訊小耳朵 圖.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364973" y="636535"/>
              <a:ext cx="3836948" cy="1080120"/>
            </a:xfrm>
            <a:prstGeom prst="rect">
              <a:avLst/>
            </a:prstGeom>
            <a:noFill/>
            <a:extLst>
              <a:ext uri="{909E8E84-426E-40DD-AFC4-6F175D3DCCD1}">
                <a14:hiddenFill xmlns:a14="http://schemas.microsoft.com/office/drawing/2010/main">
                  <a:solidFill>
                    <a:srgbClr val="FFFFFF"/>
                  </a:solidFill>
                </a14:hiddenFill>
              </a:ext>
            </a:extLst>
          </p:spPr>
        </p:pic>
        <p:sp>
          <p:nvSpPr>
            <p:cNvPr id="29" name="文字方塊 28"/>
            <p:cNvSpPr txBox="1"/>
            <p:nvPr userDrawn="1"/>
          </p:nvSpPr>
          <p:spPr>
            <a:xfrm>
              <a:off x="607663" y="1254990"/>
              <a:ext cx="2794207" cy="461665"/>
            </a:xfrm>
            <a:prstGeom prst="rect">
              <a:avLst/>
            </a:prstGeom>
            <a:noFill/>
          </p:spPr>
          <p:txBody>
            <a:bodyPr wrap="square" rtlCol="0">
              <a:spAutoFit/>
            </a:bodyPr>
            <a:lstStyle/>
            <a:p>
              <a:r>
                <a:rPr lang="zh-TW" altLang="en-US" sz="2400" b="1" dirty="0" smtClean="0">
                  <a:solidFill>
                    <a:srgbClr val="C00000"/>
                  </a:solidFill>
                  <a:latin typeface="微軟正黑體" pitchFamily="34" charset="-120"/>
                  <a:ea typeface="微軟正黑體" pitchFamily="34" charset="-120"/>
                </a:rPr>
                <a:t>資    訊    專    欄</a:t>
              </a:r>
              <a:endParaRPr lang="en-US" altLang="zh-TW" sz="2400" b="1" dirty="0" smtClean="0">
                <a:solidFill>
                  <a:srgbClr val="C00000"/>
                </a:solidFill>
                <a:latin typeface="微軟正黑體" pitchFamily="34" charset="-120"/>
                <a:ea typeface="微軟正黑體" pitchFamily="34" charset="-120"/>
              </a:endParaRPr>
            </a:p>
          </p:txBody>
        </p:sp>
      </p:grpSp>
    </p:spTree>
    <p:extLst>
      <p:ext uri="{BB962C8B-B14F-4D97-AF65-F5344CB8AC3E}">
        <p14:creationId xmlns:p14="http://schemas.microsoft.com/office/powerpoint/2010/main" val="15419238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2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634604"/>
            <a:ext cx="8229600" cy="857250"/>
          </a:xfrm>
        </p:spPr>
        <p:txBody>
          <a:bodyPr/>
          <a:lstStyle>
            <a:lvl1pPr>
              <a:defRPr b="1">
                <a:solidFill>
                  <a:srgbClr val="C00000"/>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1660399"/>
            <a:ext cx="8229600" cy="2934224"/>
          </a:xfrm>
        </p:spPr>
        <p:txBody>
          <a:bodyPr/>
          <a:lstStyle>
            <a:lvl1pPr marL="457200" indent="-457200">
              <a:buFontTx/>
              <a:buBlip>
                <a:blip r:embed="rId2"/>
              </a:buBlip>
              <a:defRPr sz="2800" b="1">
                <a:latin typeface="微軟正黑體" pitchFamily="34" charset="-120"/>
                <a:ea typeface="微軟正黑體" pitchFamily="34" charset="-120"/>
              </a:defRPr>
            </a:lvl1pPr>
            <a:lvl2pPr marL="914400" indent="-457200">
              <a:buClr>
                <a:schemeClr val="tx2"/>
              </a:buClr>
              <a:buFont typeface="Wingdings 3" panose="05040102010807070707" pitchFamily="18" charset="2"/>
              <a:buChar char=""/>
              <a:defRPr sz="2600" b="1">
                <a:latin typeface="微軟正黑體" pitchFamily="34" charset="-120"/>
                <a:ea typeface="微軟正黑體" pitchFamily="34" charset="-120"/>
              </a:defRPr>
            </a:lvl2pPr>
            <a:lvl3pPr marL="1257300" indent="-342900">
              <a:buClr>
                <a:schemeClr val="accent1"/>
              </a:buClr>
              <a:buFont typeface="微軟正黑體" panose="020B0604030504040204" pitchFamily="34" charset="-120"/>
              <a:buChar char="■"/>
              <a:defRPr b="1">
                <a:latin typeface="微軟正黑體" pitchFamily="34" charset="-120"/>
                <a:ea typeface="微軟正黑體" pitchFamily="34" charset="-120"/>
              </a:defRPr>
            </a:lvl3pPr>
            <a:lvl4pPr marL="1371600" indent="0">
              <a:buNone/>
              <a:defRPr b="1">
                <a:latin typeface="微軟正黑體" pitchFamily="34" charset="-120"/>
                <a:ea typeface="微軟正黑體" pitchFamily="34" charset="-120"/>
              </a:defRPr>
            </a:lvl4pPr>
            <a:lvl5pPr marL="1828800" indent="0">
              <a:buNone/>
              <a:defRPr b="1">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12" name="群組 11"/>
          <p:cNvGrpSpPr/>
          <p:nvPr userDrawn="1"/>
        </p:nvGrpSpPr>
        <p:grpSpPr>
          <a:xfrm>
            <a:off x="0" y="0"/>
            <a:ext cx="9198259" cy="622018"/>
            <a:chOff x="0" y="0"/>
            <a:chExt cx="9198259" cy="622018"/>
          </a:xfrm>
        </p:grpSpPr>
        <p:grpSp>
          <p:nvGrpSpPr>
            <p:cNvPr id="13" name="群組 12"/>
            <p:cNvGrpSpPr/>
            <p:nvPr userDrawn="1"/>
          </p:nvGrpSpPr>
          <p:grpSpPr>
            <a:xfrm>
              <a:off x="0" y="0"/>
              <a:ext cx="9144001" cy="546525"/>
              <a:chOff x="0" y="0"/>
              <a:chExt cx="9144001" cy="546525"/>
            </a:xfrm>
          </p:grpSpPr>
          <p:sp>
            <p:nvSpPr>
              <p:cNvPr id="23" name="矩形 22"/>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sp>
            <p:nvSpPr>
              <p:cNvPr id="24" name="矩形 23"/>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25" name="矩形 24"/>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矩形 25"/>
              <p:cNvSpPr/>
              <p:nvPr userDrawn="1"/>
            </p:nvSpPr>
            <p:spPr>
              <a:xfrm>
                <a:off x="7778146" y="291553"/>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userDrawn="1"/>
            </p:nvSpPr>
            <p:spPr>
              <a:xfrm>
                <a:off x="7677346" y="392814"/>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pic>
            <p:nvPicPr>
              <p:cNvPr id="28" name="Picture 4" descr="D:\製作中\02再版書\0558909\章首頁\computer.pn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1699"/>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22" name="文字方塊 21"/>
            <p:cNvSpPr txBox="1"/>
            <p:nvPr userDrawn="1"/>
          </p:nvSpPr>
          <p:spPr>
            <a:xfrm>
              <a:off x="8073134" y="6465"/>
              <a:ext cx="1125125" cy="615553"/>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200" dirty="0" smtClean="0">
                  <a:solidFill>
                    <a:schemeClr val="accent5">
                      <a:lumMod val="20000"/>
                      <a:lumOff val="80000"/>
                    </a:schemeClr>
                  </a:solidFill>
                </a:rPr>
                <a:t>16</a:t>
              </a:r>
              <a:endParaRPr lang="zh-TW" altLang="en-US" sz="2200" dirty="0">
                <a:solidFill>
                  <a:schemeClr val="accent5">
                    <a:lumMod val="20000"/>
                    <a:lumOff val="80000"/>
                  </a:schemeClr>
                </a:solidFill>
              </a:endParaRPr>
            </a:p>
          </p:txBody>
        </p:sp>
      </p:grpSp>
    </p:spTree>
    <p:extLst>
      <p:ext uri="{BB962C8B-B14F-4D97-AF65-F5344CB8AC3E}">
        <p14:creationId xmlns:p14="http://schemas.microsoft.com/office/powerpoint/2010/main" val="104900836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2718750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1443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11" name="群組 10"/>
          <p:cNvGrpSpPr/>
          <p:nvPr userDrawn="1"/>
        </p:nvGrpSpPr>
        <p:grpSpPr>
          <a:xfrm>
            <a:off x="161510" y="4641980"/>
            <a:ext cx="8691420" cy="450050"/>
            <a:chOff x="161510" y="5677095"/>
            <a:chExt cx="8691420" cy="450050"/>
          </a:xfrm>
        </p:grpSpPr>
        <p:sp>
          <p:nvSpPr>
            <p:cNvPr id="12" name="橢圓 11"/>
            <p:cNvSpPr/>
            <p:nvPr userDrawn="1"/>
          </p:nvSpPr>
          <p:spPr>
            <a:xfrm>
              <a:off x="161510" y="5677095"/>
              <a:ext cx="450050" cy="45005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userDrawn="1"/>
          </p:nvSpPr>
          <p:spPr>
            <a:xfrm>
              <a:off x="296525" y="5677095"/>
              <a:ext cx="450050" cy="450050"/>
            </a:xfrm>
            <a:prstGeom prst="ellipse">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Picture 2" descr="D:\桌面\logo.png"/>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926595" y="5837723"/>
              <a:ext cx="610257" cy="180000"/>
            </a:xfrm>
            <a:prstGeom prst="rect">
              <a:avLst/>
            </a:prstGeom>
            <a:noFill/>
            <a:extLst>
              <a:ext uri="{909E8E84-426E-40DD-AFC4-6F175D3DCCD1}">
                <a14:hiddenFill xmlns:a14="http://schemas.microsoft.com/office/drawing/2010/main">
                  <a:solidFill>
                    <a:srgbClr val="FFFFFF"/>
                  </a:solidFill>
                </a14:hiddenFill>
              </a:ext>
            </a:extLst>
          </p:spPr>
        </p:pic>
        <p:sp>
          <p:nvSpPr>
            <p:cNvPr id="15" name="動作按鈕: 上一項 14">
              <a:hlinkClick r:id="" action="ppaction://hlinkshowjump?jump=previousslide" highlightClick="1"/>
            </p:cNvPr>
            <p:cNvSpPr/>
            <p:nvPr userDrawn="1"/>
          </p:nvSpPr>
          <p:spPr>
            <a:xfrm>
              <a:off x="7452320" y="5703577"/>
              <a:ext cx="360000" cy="360000"/>
            </a:xfrm>
            <a:prstGeom prst="actionButtonBackPrevious">
              <a:avLst/>
            </a:prstGeom>
            <a:solidFill>
              <a:schemeClr val="accent5">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動作按鈕: 首頁 15">
              <a:hlinkClick r:id="" action="ppaction://hlinkshowjump?jump=firstslide" highlightClick="1"/>
            </p:cNvPr>
            <p:cNvSpPr/>
            <p:nvPr userDrawn="1"/>
          </p:nvSpPr>
          <p:spPr>
            <a:xfrm>
              <a:off x="7992380" y="5703577"/>
              <a:ext cx="360000" cy="360000"/>
            </a:xfrm>
            <a:prstGeom prst="actionButtonHome">
              <a:avLst/>
            </a:prstGeom>
            <a:solidFill>
              <a:schemeClr val="accent5">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動作按鈕: 下一項 16">
              <a:hlinkClick r:id="" action="ppaction://hlinkshowjump?jump=nextslide" highlightClick="1"/>
            </p:cNvPr>
            <p:cNvSpPr/>
            <p:nvPr userDrawn="1"/>
          </p:nvSpPr>
          <p:spPr>
            <a:xfrm>
              <a:off x="8492930" y="5702688"/>
              <a:ext cx="360000" cy="360000"/>
            </a:xfrm>
            <a:prstGeom prst="actionButtonForwardNext">
              <a:avLst/>
            </a:prstGeom>
            <a:solidFill>
              <a:schemeClr val="accent5">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文字方塊 17"/>
          <p:cNvSpPr txBox="1"/>
          <p:nvPr userDrawn="1"/>
        </p:nvSpPr>
        <p:spPr>
          <a:xfrm>
            <a:off x="251521" y="4694752"/>
            <a:ext cx="585065" cy="369332"/>
          </a:xfrm>
          <a:prstGeom prst="rect">
            <a:avLst/>
          </a:prstGeom>
          <a:noFill/>
        </p:spPr>
        <p:txBody>
          <a:bodyPr wrap="square" rtlCol="0">
            <a:spAutoFit/>
          </a:bodyPr>
          <a:lstStyle/>
          <a:p>
            <a:fld id="{8B089E88-AE65-4CA2-BA11-4B6DC14C3389}" type="slidenum">
              <a:rPr lang="zh-TW" altLang="en-US" smtClean="0">
                <a:solidFill>
                  <a:schemeClr val="bg1"/>
                </a:solidFill>
              </a:rPr>
              <a:pPr/>
              <a:t>‹#›</a:t>
            </a:fld>
            <a:endParaRPr lang="zh-TW" altLang="en-US" dirty="0">
              <a:solidFill>
                <a:schemeClr val="bg1"/>
              </a:solidFill>
            </a:endParaRPr>
          </a:p>
        </p:txBody>
      </p:sp>
    </p:spTree>
    <p:extLst>
      <p:ext uri="{BB962C8B-B14F-4D97-AF65-F5344CB8AC3E}">
        <p14:creationId xmlns:p14="http://schemas.microsoft.com/office/powerpoint/2010/main" val="128903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5" r:id="rId5"/>
    <p:sldLayoutId id="2147483662"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slide" Target="slide2.xml"/><Relationship Id="rId7" Type="http://schemas.openxmlformats.org/officeDocument/2006/relationships/slide" Target="slide71.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60.xml"/><Relationship Id="rId5" Type="http://schemas.openxmlformats.org/officeDocument/2006/relationships/slide" Target="slide42.xml"/><Relationship Id="rId4" Type="http://schemas.openxmlformats.org/officeDocument/2006/relationships/slide" Target="slide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1.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接點 28"/>
          <p:cNvCxnSpPr/>
          <p:nvPr/>
        </p:nvCxnSpPr>
        <p:spPr>
          <a:xfrm>
            <a:off x="3157953" y="1507862"/>
            <a:ext cx="5779532" cy="0"/>
          </a:xfrm>
          <a:prstGeom prst="line">
            <a:avLst/>
          </a:prstGeom>
          <a:ln w="76200">
            <a:solidFill>
              <a:schemeClr val="bg2">
                <a:lumMod val="2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050" name="Picture 2" descr="D:\製作中\02再版書\0558909\章首頁\note.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093204" y="1487350"/>
            <a:ext cx="3790950" cy="3334940"/>
          </a:xfrm>
          <a:prstGeom prst="rect">
            <a:avLst/>
          </a:prstGeom>
          <a:noFill/>
          <a:extLst>
            <a:ext uri="{909E8E84-426E-40DD-AFC4-6F175D3DCCD1}">
              <a14:hiddenFill xmlns:a14="http://schemas.microsoft.com/office/drawing/2010/main">
                <a:solidFill>
                  <a:srgbClr val="FFFFFF"/>
                </a:solidFill>
              </a14:hiddenFill>
            </a:ext>
          </a:extLst>
        </p:spPr>
      </p:pic>
      <p:sp>
        <p:nvSpPr>
          <p:cNvPr id="7" name="標題 6"/>
          <p:cNvSpPr>
            <a:spLocks noGrp="1"/>
          </p:cNvSpPr>
          <p:nvPr>
            <p:ph type="ctrTitle"/>
          </p:nvPr>
        </p:nvSpPr>
        <p:spPr>
          <a:xfrm>
            <a:off x="3157954" y="782801"/>
            <a:ext cx="5476465" cy="704549"/>
          </a:xfrm>
        </p:spPr>
        <p:txBody>
          <a:bodyPr/>
          <a:lstStyle/>
          <a:p>
            <a:r>
              <a:rPr lang="zh-TW" altLang="zh-TW" sz="3600" smtClean="0"/>
              <a:t>進階資訊理論及應用課題</a:t>
            </a:r>
            <a:endParaRPr lang="zh-TW" altLang="en-US" sz="3600" dirty="0"/>
          </a:p>
        </p:txBody>
      </p:sp>
      <p:sp>
        <p:nvSpPr>
          <p:cNvPr id="3" name="矩形 2"/>
          <p:cNvSpPr/>
          <p:nvPr/>
        </p:nvSpPr>
        <p:spPr>
          <a:xfrm>
            <a:off x="5374296" y="1792831"/>
            <a:ext cx="3109305" cy="2400657"/>
          </a:xfrm>
          <a:prstGeom prst="rect">
            <a:avLst/>
          </a:prstGeom>
        </p:spPr>
        <p:txBody>
          <a:bodyPr wrap="square">
            <a:spAutoFit/>
          </a:bodyPr>
          <a:lstStyle/>
          <a:p>
            <a:pPr>
              <a:lnSpc>
                <a:spcPct val="150000"/>
              </a:lnSpc>
            </a:pPr>
            <a:r>
              <a:rPr lang="en-US" altLang="zh-TW" sz="2000" b="1" dirty="0" smtClean="0">
                <a:latin typeface="微軟正黑體" pitchFamily="34" charset="-120"/>
                <a:ea typeface="微軟正黑體" pitchFamily="34" charset="-120"/>
                <a:hlinkClick r:id="rId3" action="ppaction://hlinksldjump"/>
              </a:rPr>
              <a:t>16-1 </a:t>
            </a:r>
            <a:r>
              <a:rPr lang="zh-TW" altLang="en-US" sz="2000" b="1" dirty="0" smtClean="0">
                <a:latin typeface="微軟正黑體" pitchFamily="34" charset="-120"/>
                <a:ea typeface="微軟正黑體" pitchFamily="34" charset="-120"/>
                <a:hlinkClick r:id="rId3" action="ppaction://hlinksldjump"/>
              </a:rPr>
              <a:t>雲端運算</a:t>
            </a:r>
            <a:endParaRPr lang="en-US" altLang="zh-TW" sz="2000" b="1" dirty="0" smtClean="0">
              <a:latin typeface="微軟正黑體" pitchFamily="34" charset="-120"/>
              <a:ea typeface="微軟正黑體" pitchFamily="34" charset="-120"/>
            </a:endParaRPr>
          </a:p>
          <a:p>
            <a:pPr>
              <a:lnSpc>
                <a:spcPct val="150000"/>
              </a:lnSpc>
            </a:pPr>
            <a:r>
              <a:rPr lang="en-US" altLang="zh-TW" sz="2000" b="1" u="sng" dirty="0" smtClean="0">
                <a:latin typeface="微軟正黑體" pitchFamily="34" charset="-120"/>
                <a:ea typeface="微軟正黑體" pitchFamily="34" charset="-120"/>
                <a:hlinkClick r:id="rId4" action="ppaction://hlinksldjump"/>
              </a:rPr>
              <a:t>16-2</a:t>
            </a:r>
            <a:r>
              <a:rPr lang="zh-TW" altLang="en-US" sz="2000" b="1" u="sng" dirty="0" smtClean="0">
                <a:latin typeface="微軟正黑體" pitchFamily="34" charset="-120"/>
                <a:ea typeface="微軟正黑體" pitchFamily="34" charset="-120"/>
                <a:hlinkClick r:id="rId4" action="ppaction://hlinksldjump"/>
              </a:rPr>
              <a:t> 生物</a:t>
            </a:r>
            <a:r>
              <a:rPr lang="zh-TW" altLang="en-US" sz="2000" b="1" u="sng" dirty="0">
                <a:latin typeface="微軟正黑體" pitchFamily="34" charset="-120"/>
                <a:ea typeface="微軟正黑體" pitchFamily="34" charset="-120"/>
                <a:hlinkClick r:id="rId4" action="ppaction://hlinksldjump"/>
              </a:rPr>
              <a:t>資訊</a:t>
            </a:r>
            <a:endParaRPr lang="zh-TW" altLang="en-US" sz="2000" b="1" u="sng" dirty="0">
              <a:latin typeface="微軟正黑體" pitchFamily="34" charset="-120"/>
              <a:ea typeface="微軟正黑體" pitchFamily="34" charset="-120"/>
            </a:endParaRPr>
          </a:p>
          <a:p>
            <a:pPr>
              <a:lnSpc>
                <a:spcPct val="150000"/>
              </a:lnSpc>
            </a:pPr>
            <a:r>
              <a:rPr lang="en-US" altLang="zh-TW" sz="2000" b="1" u="sng" dirty="0" smtClean="0">
                <a:latin typeface="微軟正黑體" pitchFamily="34" charset="-120"/>
                <a:ea typeface="微軟正黑體" pitchFamily="34" charset="-120"/>
                <a:hlinkClick r:id="rId5" action="ppaction://hlinksldjump"/>
              </a:rPr>
              <a:t>16-3</a:t>
            </a:r>
            <a:r>
              <a:rPr lang="zh-TW" altLang="en-US" sz="2000" b="1" u="sng" dirty="0" smtClean="0">
                <a:latin typeface="微軟正黑體" pitchFamily="34" charset="-120"/>
                <a:ea typeface="微軟正黑體" pitchFamily="34" charset="-120"/>
                <a:hlinkClick r:id="rId5" action="ppaction://hlinksldjump"/>
              </a:rPr>
              <a:t> 多媒體</a:t>
            </a:r>
            <a:endParaRPr lang="en-US" altLang="zh-TW" sz="2000" b="1" u="sng" dirty="0" smtClean="0">
              <a:latin typeface="微軟正黑體" pitchFamily="34" charset="-120"/>
              <a:ea typeface="微軟正黑體" pitchFamily="34" charset="-120"/>
            </a:endParaRPr>
          </a:p>
          <a:p>
            <a:pPr>
              <a:lnSpc>
                <a:spcPct val="150000"/>
              </a:lnSpc>
            </a:pPr>
            <a:r>
              <a:rPr lang="en-US" altLang="zh-TW" sz="2000" b="1" u="sng" dirty="0" smtClean="0">
                <a:latin typeface="微軟正黑體" pitchFamily="34" charset="-120"/>
                <a:ea typeface="微軟正黑體" pitchFamily="34" charset="-120"/>
                <a:hlinkClick r:id="rId6" action="ppaction://hlinksldjump"/>
              </a:rPr>
              <a:t>16-4</a:t>
            </a:r>
            <a:r>
              <a:rPr lang="zh-TW" altLang="en-US" sz="2000" b="1" u="sng" dirty="0" smtClean="0">
                <a:latin typeface="微軟正黑體" pitchFamily="34" charset="-120"/>
                <a:ea typeface="微軟正黑體" pitchFamily="34" charset="-120"/>
                <a:hlinkClick r:id="rId6" action="ppaction://hlinksldjump"/>
              </a:rPr>
              <a:t> 資料壓縮</a:t>
            </a:r>
            <a:endParaRPr lang="en-US" altLang="zh-TW" sz="2000" b="1" u="sng" dirty="0" smtClean="0">
              <a:latin typeface="微軟正黑體" pitchFamily="34" charset="-120"/>
              <a:ea typeface="微軟正黑體" pitchFamily="34" charset="-120"/>
            </a:endParaRPr>
          </a:p>
          <a:p>
            <a:pPr>
              <a:lnSpc>
                <a:spcPct val="150000"/>
              </a:lnSpc>
            </a:pPr>
            <a:r>
              <a:rPr lang="en-US" altLang="zh-TW" sz="2000" b="1" u="sng" dirty="0" smtClean="0">
                <a:latin typeface="微軟正黑體" pitchFamily="34" charset="-120"/>
                <a:ea typeface="微軟正黑體" pitchFamily="34" charset="-120"/>
                <a:hlinkClick r:id="rId7" action="ppaction://hlinksldjump"/>
              </a:rPr>
              <a:t>16-5</a:t>
            </a:r>
            <a:r>
              <a:rPr lang="zh-TW" altLang="en-US" sz="2000" b="1" u="sng" dirty="0" smtClean="0">
                <a:latin typeface="微軟正黑體" pitchFamily="34" charset="-120"/>
                <a:ea typeface="微軟正黑體" pitchFamily="34" charset="-120"/>
                <a:hlinkClick r:id="rId7" action="ppaction://hlinksldjump"/>
              </a:rPr>
              <a:t> 計算理論</a:t>
            </a:r>
            <a:endParaRPr lang="en-US" altLang="zh-TW" sz="2000" b="1" u="sng" dirty="0" smtClean="0">
              <a:latin typeface="微軟正黑體" pitchFamily="34" charset="-120"/>
              <a:ea typeface="微軟正黑體" pitchFamily="34" charset="-120"/>
            </a:endParaRPr>
          </a:p>
        </p:txBody>
      </p:sp>
      <p:pic>
        <p:nvPicPr>
          <p:cNvPr id="10" name="Picture 4"/>
          <p:cNvPicPr>
            <a:picLocks noChangeAspect="1" noChangeArrowheads="1"/>
          </p:cNvPicPr>
          <p:nvPr/>
        </p:nvPicPr>
        <p:blipFill>
          <a:blip r:embed="rId8" cstate="screen">
            <a:extLst>
              <a:ext uri="{28A0092B-C50C-407E-A947-70E740481C1C}">
                <a14:useLocalDpi xmlns:a14="http://schemas.microsoft.com/office/drawing/2010/main"/>
              </a:ext>
            </a:extLst>
          </a:blip>
          <a:stretch>
            <a:fillRect/>
          </a:stretch>
        </p:blipFill>
        <p:spPr bwMode="auto">
          <a:xfrm>
            <a:off x="1359221" y="1941903"/>
            <a:ext cx="2324766" cy="2324766"/>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2" name="Picture 4"/>
          <p:cNvPicPr>
            <a:picLocks noChangeAspect="1" noChangeArrowheads="1"/>
          </p:cNvPicPr>
          <p:nvPr/>
        </p:nvPicPr>
        <p:blipFill>
          <a:blip r:embed="rId8" cstate="screen">
            <a:extLst>
              <a:ext uri="{28A0092B-C50C-407E-A947-70E740481C1C}">
                <a14:useLocalDpi xmlns:a14="http://schemas.microsoft.com/office/drawing/2010/main"/>
              </a:ext>
            </a:extLst>
          </a:blip>
          <a:stretch>
            <a:fillRect/>
          </a:stretch>
        </p:blipFill>
        <p:spPr bwMode="auto">
          <a:xfrm rot="21401888">
            <a:off x="1357870" y="2137765"/>
            <a:ext cx="2324766" cy="2324766"/>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3" name="Picture 4"/>
          <p:cNvPicPr>
            <a:picLocks noChangeAspect="1" noChangeArrowheads="1"/>
          </p:cNvPicPr>
          <p:nvPr/>
        </p:nvPicPr>
        <p:blipFill>
          <a:blip r:embed="rId8" cstate="screen">
            <a:extLst>
              <a:ext uri="{28A0092B-C50C-407E-A947-70E740481C1C}">
                <a14:useLocalDpi xmlns:a14="http://schemas.microsoft.com/office/drawing/2010/main"/>
              </a:ext>
            </a:extLst>
          </a:blip>
          <a:stretch>
            <a:fillRect/>
          </a:stretch>
        </p:blipFill>
        <p:spPr bwMode="auto">
          <a:xfrm rot="21077218">
            <a:off x="1494310" y="2379569"/>
            <a:ext cx="2324766" cy="2324766"/>
          </a:xfrm>
          <a:prstGeom prst="rect">
            <a:avLst/>
          </a:prstGeom>
          <a:noFill/>
          <a:ln w="57150">
            <a:solidFill>
              <a:schemeClr val="bg1"/>
            </a:solidFill>
          </a:ln>
          <a:effectLst>
            <a:outerShdw blurRad="50800" dist="38100" dir="2700000" algn="tl" rotWithShape="0">
              <a:prstClr val="black">
                <a:alpha val="40000"/>
              </a:prstClr>
            </a:outerShdw>
          </a:effectLst>
          <a:extLst/>
        </p:spPr>
      </p:pic>
    </p:spTree>
    <p:extLst>
      <p:ext uri="{BB962C8B-B14F-4D97-AF65-F5344CB8AC3E}">
        <p14:creationId xmlns:p14="http://schemas.microsoft.com/office/powerpoint/2010/main" val="1643748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smtClean="0"/>
              <a:t>PaaS</a:t>
            </a:r>
            <a:endParaRPr lang="zh-TW" altLang="en-US" dirty="0"/>
          </a:p>
        </p:txBody>
      </p:sp>
      <p:sp>
        <p:nvSpPr>
          <p:cNvPr id="2" name="內容版面配置區 1"/>
          <p:cNvSpPr>
            <a:spLocks noGrp="1"/>
          </p:cNvSpPr>
          <p:nvPr>
            <p:ph idx="1"/>
          </p:nvPr>
        </p:nvSpPr>
        <p:spPr/>
        <p:txBody>
          <a:bodyPr>
            <a:normAutofit fontScale="92500" lnSpcReduction="20000"/>
          </a:bodyPr>
          <a:lstStyle/>
          <a:p>
            <a:r>
              <a:rPr lang="zh-TW" altLang="en-US" smtClean="0"/>
              <a:t>假設欲架設一個網站：</a:t>
            </a:r>
            <a:endParaRPr lang="en-US" altLang="zh-TW" smtClean="0"/>
          </a:p>
          <a:p>
            <a:pPr lvl="1"/>
            <a:r>
              <a:rPr lang="zh-TW" altLang="en-US" smtClean="0"/>
              <a:t>若向</a:t>
            </a:r>
            <a:r>
              <a:rPr lang="en-US" altLang="zh-TW" smtClean="0"/>
              <a:t>IaaS</a:t>
            </a:r>
            <a:r>
              <a:rPr lang="zh-TW" altLang="en-US" smtClean="0"/>
              <a:t>服務提供者租用機器，雖然彈性比較大，但所有的軟體安裝、設定和管理都得自己來。</a:t>
            </a:r>
            <a:endParaRPr lang="en-US" altLang="zh-TW" smtClean="0"/>
          </a:p>
          <a:p>
            <a:pPr lvl="1"/>
            <a:r>
              <a:rPr lang="en-US" altLang="zh-TW" smtClean="0"/>
              <a:t>PaaS</a:t>
            </a:r>
            <a:r>
              <a:rPr lang="zh-TW" altLang="en-US" smtClean="0"/>
              <a:t>服務則可簡化這些工作流程，提供使用者建置網路服務，使用者只要設定好網域名稱，然後上傳網站檔案至租用空間，就可以開始運作。</a:t>
            </a:r>
            <a:endParaRPr lang="en-US" altLang="zh-TW" smtClean="0"/>
          </a:p>
          <a:p>
            <a:r>
              <a:rPr lang="en-US" altLang="zh-TW" smtClean="0"/>
              <a:t>PaaS</a:t>
            </a:r>
            <a:r>
              <a:rPr lang="zh-TW" altLang="en-US" smtClean="0"/>
              <a:t>服務是租用平台和空間。</a:t>
            </a: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dirty="0" smtClean="0"/>
              <a:t>PaaS</a:t>
            </a:r>
            <a:r>
              <a:rPr lang="zh-TW" altLang="en-US" dirty="0" smtClean="0"/>
              <a:t>服務支援網站開發方式</a:t>
            </a:r>
            <a:endParaRPr lang="zh-TW" altLang="en-US" dirty="0"/>
          </a:p>
        </p:txBody>
      </p:sp>
      <p:sp>
        <p:nvSpPr>
          <p:cNvPr id="2" name="內容版面配置區 1"/>
          <p:cNvSpPr>
            <a:spLocks noGrp="1"/>
          </p:cNvSpPr>
          <p:nvPr>
            <p:ph idx="1"/>
          </p:nvPr>
        </p:nvSpPr>
        <p:spPr/>
        <p:txBody>
          <a:bodyPr>
            <a:normAutofit/>
          </a:bodyPr>
          <a:lstStyle/>
          <a:p>
            <a:r>
              <a:rPr lang="zh-TW" altLang="en-US" dirty="0" smtClean="0"/>
              <a:t>慣用</a:t>
            </a:r>
            <a:r>
              <a:rPr lang="en-US" altLang="zh-TW" dirty="0" err="1" smtClean="0"/>
              <a:t>ASP.Net</a:t>
            </a:r>
            <a:r>
              <a:rPr lang="zh-TW" altLang="en-US" dirty="0" smtClean="0"/>
              <a:t>配合微軟的</a:t>
            </a:r>
            <a:r>
              <a:rPr lang="en-US" altLang="zh-TW" dirty="0" smtClean="0"/>
              <a:t>SQL</a:t>
            </a:r>
            <a:r>
              <a:rPr lang="zh-TW" altLang="en-US" dirty="0" smtClean="0"/>
              <a:t>伺服器建置網站，可考慮向微軟的</a:t>
            </a:r>
            <a:r>
              <a:rPr lang="en-US" altLang="zh-TW" dirty="0" smtClean="0"/>
              <a:t>Azure</a:t>
            </a:r>
            <a:r>
              <a:rPr lang="zh-TW" altLang="en-US" dirty="0" smtClean="0"/>
              <a:t>雲端服務租用。</a:t>
            </a:r>
            <a:endParaRPr lang="en-US" altLang="zh-TW" dirty="0" smtClean="0"/>
          </a:p>
          <a:p>
            <a:r>
              <a:rPr lang="zh-TW" altLang="en-US" dirty="0" smtClean="0"/>
              <a:t>慣用</a:t>
            </a:r>
            <a:r>
              <a:rPr lang="en-US" altLang="zh-TW" dirty="0" smtClean="0"/>
              <a:t>Google</a:t>
            </a:r>
            <a:r>
              <a:rPr lang="zh-TW" altLang="en-US" dirty="0" smtClean="0"/>
              <a:t>的網路服務</a:t>
            </a:r>
            <a:r>
              <a:rPr lang="zh-TW" altLang="en-US" dirty="0"/>
              <a:t>元</a:t>
            </a:r>
            <a:r>
              <a:rPr lang="zh-TW" altLang="en-US" dirty="0" smtClean="0"/>
              <a:t>件，及</a:t>
            </a:r>
            <a:r>
              <a:rPr lang="en-US" altLang="zh-TW" dirty="0" smtClean="0"/>
              <a:t>Java</a:t>
            </a:r>
            <a:r>
              <a:rPr lang="zh-TW" altLang="en-US" dirty="0" smtClean="0"/>
              <a:t> </a:t>
            </a:r>
            <a:r>
              <a:rPr lang="en-US" altLang="zh-TW" dirty="0" smtClean="0"/>
              <a:t>Servlet</a:t>
            </a:r>
            <a:r>
              <a:rPr lang="zh-TW" altLang="en-US" dirty="0" smtClean="0"/>
              <a:t>、</a:t>
            </a:r>
            <a:r>
              <a:rPr lang="en-US" altLang="zh-TW" dirty="0" smtClean="0"/>
              <a:t>Python</a:t>
            </a:r>
            <a:r>
              <a:rPr lang="zh-TW" altLang="en-US" dirty="0" smtClean="0"/>
              <a:t>、</a:t>
            </a:r>
            <a:r>
              <a:rPr lang="en-US" altLang="zh-TW" dirty="0" smtClean="0"/>
              <a:t>PHP</a:t>
            </a:r>
            <a:r>
              <a:rPr lang="zh-TW" altLang="en-US" dirty="0" smtClean="0"/>
              <a:t>或是</a:t>
            </a:r>
            <a:r>
              <a:rPr lang="en-US" altLang="zh-TW" dirty="0" smtClean="0"/>
              <a:t>Google</a:t>
            </a:r>
            <a:r>
              <a:rPr lang="zh-TW" altLang="en-US" dirty="0" smtClean="0"/>
              <a:t>的自家語言開發，可考慮</a:t>
            </a:r>
            <a:r>
              <a:rPr lang="en-US" altLang="zh-TW" dirty="0" smtClean="0"/>
              <a:t>Google</a:t>
            </a:r>
            <a:r>
              <a:rPr lang="zh-TW" altLang="en-US" dirty="0" smtClean="0"/>
              <a:t>的</a:t>
            </a:r>
            <a:r>
              <a:rPr lang="en-US" altLang="zh-TW" dirty="0" smtClean="0"/>
              <a:t>GAE</a:t>
            </a:r>
            <a:r>
              <a:rPr lang="zh-TW" altLang="en-US" dirty="0" smtClean="0"/>
              <a:t>服務。</a:t>
            </a:r>
            <a:endParaRPr lang="en-US" altLang="zh-TW" dirty="0" smtClean="0"/>
          </a:p>
        </p:txBody>
      </p:sp>
    </p:spTree>
    <p:extLst>
      <p:ext uri="{BB962C8B-B14F-4D97-AF65-F5344CB8AC3E}">
        <p14:creationId xmlns:p14="http://schemas.microsoft.com/office/powerpoint/2010/main" val="39781846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PaaS</a:t>
            </a:r>
            <a:r>
              <a:rPr lang="zh-TW" altLang="en-US" dirty="0"/>
              <a:t>服務支援網站開發方式</a:t>
            </a:r>
          </a:p>
        </p:txBody>
      </p:sp>
      <p:sp>
        <p:nvSpPr>
          <p:cNvPr id="3" name="內容版面配置區 2"/>
          <p:cNvSpPr>
            <a:spLocks noGrp="1"/>
          </p:cNvSpPr>
          <p:nvPr>
            <p:ph idx="1"/>
          </p:nvPr>
        </p:nvSpPr>
        <p:spPr/>
        <p:txBody>
          <a:bodyPr/>
          <a:lstStyle/>
          <a:p>
            <a:r>
              <a:rPr lang="zh-TW" altLang="en-US" dirty="0"/>
              <a:t>若只需一般的</a:t>
            </a:r>
            <a:r>
              <a:rPr lang="en-US" altLang="zh-TW" dirty="0"/>
              <a:t>Java Servlet</a:t>
            </a:r>
            <a:r>
              <a:rPr lang="zh-TW" altLang="en-US" dirty="0"/>
              <a:t>、</a:t>
            </a:r>
            <a:r>
              <a:rPr lang="en-US" altLang="zh-TW" dirty="0"/>
              <a:t>Python</a:t>
            </a:r>
            <a:r>
              <a:rPr lang="zh-TW" altLang="en-US" dirty="0"/>
              <a:t>、或是</a:t>
            </a:r>
            <a:r>
              <a:rPr lang="en-US" altLang="zh-TW" dirty="0"/>
              <a:t>PHP</a:t>
            </a:r>
            <a:r>
              <a:rPr lang="zh-TW" altLang="en-US" dirty="0"/>
              <a:t>配合標準的資料庫建置網站，可選擇</a:t>
            </a:r>
            <a:r>
              <a:rPr lang="en-US" altLang="zh-TW" dirty="0" err="1"/>
              <a:t>CloudBee</a:t>
            </a:r>
            <a:r>
              <a:rPr lang="zh-TW" altLang="en-US" dirty="0"/>
              <a:t>、</a:t>
            </a:r>
            <a:r>
              <a:rPr lang="en-US" altLang="zh-TW" dirty="0" err="1"/>
              <a:t>Heroku</a:t>
            </a:r>
            <a:r>
              <a:rPr lang="zh-TW" altLang="en-US" dirty="0"/>
              <a:t>、</a:t>
            </a:r>
            <a:r>
              <a:rPr lang="en-US" altLang="zh-TW" dirty="0" err="1"/>
              <a:t>OpenShift</a:t>
            </a:r>
            <a:r>
              <a:rPr lang="zh-TW" altLang="en-US" dirty="0"/>
              <a:t>、</a:t>
            </a:r>
            <a:r>
              <a:rPr lang="en-US" altLang="zh-TW" dirty="0"/>
              <a:t>Cloud Foundry</a:t>
            </a:r>
            <a:r>
              <a:rPr lang="zh-TW" altLang="en-US" dirty="0"/>
              <a:t>等。</a:t>
            </a:r>
          </a:p>
          <a:p>
            <a:endParaRPr lang="zh-TW" altLang="en-US" dirty="0"/>
          </a:p>
        </p:txBody>
      </p:sp>
    </p:spTree>
    <p:extLst>
      <p:ext uri="{BB962C8B-B14F-4D97-AF65-F5344CB8AC3E}">
        <p14:creationId xmlns:p14="http://schemas.microsoft.com/office/powerpoint/2010/main" val="36013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dirty="0" smtClean="0"/>
              <a:t>SaaS</a:t>
            </a:r>
            <a:endParaRPr lang="zh-TW" altLang="en-US" dirty="0"/>
          </a:p>
        </p:txBody>
      </p:sp>
      <p:sp>
        <p:nvSpPr>
          <p:cNvPr id="2" name="內容版面配置區 1"/>
          <p:cNvSpPr>
            <a:spLocks noGrp="1"/>
          </p:cNvSpPr>
          <p:nvPr>
            <p:ph idx="1"/>
          </p:nvPr>
        </p:nvSpPr>
        <p:spPr/>
        <p:txBody>
          <a:bodyPr>
            <a:normAutofit/>
          </a:bodyPr>
          <a:lstStyle/>
          <a:p>
            <a:r>
              <a:rPr lang="en-US" altLang="zh-TW" dirty="0" smtClean="0"/>
              <a:t>SaaS</a:t>
            </a:r>
            <a:r>
              <a:rPr lang="zh-TW" altLang="en-US" dirty="0" smtClean="0"/>
              <a:t>服務是將「軟體」建置在雲端上。</a:t>
            </a:r>
            <a:endParaRPr lang="en-US" altLang="zh-TW" dirty="0" smtClean="0"/>
          </a:p>
          <a:p>
            <a:r>
              <a:rPr lang="zh-TW" altLang="en-US" dirty="0" smtClean="0"/>
              <a:t>一般使用者不用安裝任何應用程式，即可直接使用雲端上的網路軟體，如電子郵件、儲存、辦公室軟體、掃毒、遊戲等等。</a:t>
            </a:r>
            <a:endParaRPr lang="en-US" altLang="zh-TW"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SaaS</a:t>
            </a:r>
            <a:endParaRPr lang="zh-TW" altLang="en-US" dirty="0"/>
          </a:p>
        </p:txBody>
      </p:sp>
      <p:sp>
        <p:nvSpPr>
          <p:cNvPr id="3" name="內容版面配置區 2"/>
          <p:cNvSpPr>
            <a:spLocks noGrp="1"/>
          </p:cNvSpPr>
          <p:nvPr>
            <p:ph idx="1"/>
          </p:nvPr>
        </p:nvSpPr>
        <p:spPr/>
        <p:txBody>
          <a:bodyPr/>
          <a:lstStyle/>
          <a:p>
            <a:r>
              <a:rPr lang="en-US" altLang="zh-TW" dirty="0"/>
              <a:t>SaaS</a:t>
            </a:r>
            <a:r>
              <a:rPr lang="zh-TW" altLang="en-US" dirty="0"/>
              <a:t>服務可為企業提供多樣化的軟體元件，個別企業可以透過這些網路軟體元件，組合出適合個別企業的</a:t>
            </a:r>
            <a:r>
              <a:rPr lang="en-US" altLang="zh-TW" dirty="0"/>
              <a:t>ERP</a:t>
            </a:r>
            <a:r>
              <a:rPr lang="zh-TW" altLang="en-US" dirty="0"/>
              <a:t>或</a:t>
            </a:r>
            <a:r>
              <a:rPr lang="en-US" altLang="zh-TW" dirty="0"/>
              <a:t>CRM</a:t>
            </a:r>
            <a:r>
              <a:rPr lang="zh-TW" altLang="en-US" dirty="0"/>
              <a:t>軟體。</a:t>
            </a:r>
          </a:p>
          <a:p>
            <a:endParaRPr lang="zh-TW" altLang="en-US" dirty="0"/>
          </a:p>
        </p:txBody>
      </p:sp>
    </p:spTree>
    <p:extLst>
      <p:ext uri="{BB962C8B-B14F-4D97-AF65-F5344CB8AC3E}">
        <p14:creationId xmlns:p14="http://schemas.microsoft.com/office/powerpoint/2010/main" val="1415934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smtClean="0"/>
              <a:t>16-1 </a:t>
            </a:r>
            <a:r>
              <a:rPr lang="zh-TW" altLang="en-US" smtClean="0"/>
              <a:t>雲端運算</a:t>
            </a:r>
            <a:endParaRPr lang="zh-TW" altLang="en-US" dirty="0"/>
          </a:p>
        </p:txBody>
      </p:sp>
      <p:sp>
        <p:nvSpPr>
          <p:cNvPr id="2" name="內容版面配置區 1"/>
          <p:cNvSpPr>
            <a:spLocks noGrp="1"/>
          </p:cNvSpPr>
          <p:nvPr>
            <p:ph idx="1"/>
          </p:nvPr>
        </p:nvSpPr>
        <p:spPr/>
        <p:txBody>
          <a:bodyPr/>
          <a:lstStyle/>
          <a:p>
            <a:r>
              <a:rPr lang="zh-TW" altLang="en-US" smtClean="0"/>
              <a:t>雲端運算最常用的技術為虛擬化的技術。</a:t>
            </a:r>
            <a:endParaRPr lang="en-US" altLang="zh-TW" smtClean="0"/>
          </a:p>
          <a:p>
            <a:r>
              <a:rPr lang="zh-TW" altLang="en-US" smtClean="0"/>
              <a:t>不論機器、記憶體、儲存空間、網路、顯示卡等，皆可透過虛擬化的技術，提供高可用性及動態配置的能力。</a:t>
            </a: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77045" y="3706413"/>
            <a:ext cx="1585609" cy="1189207"/>
          </a:xfrm>
          <a:prstGeom prst="rect">
            <a:avLst/>
          </a:prstGeom>
        </p:spPr>
      </p:pic>
    </p:spTree>
    <p:extLst>
      <p:ext uri="{BB962C8B-B14F-4D97-AF65-F5344CB8AC3E}">
        <p14:creationId xmlns:p14="http://schemas.microsoft.com/office/powerpoint/2010/main" val="3590692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資料庫圖表 4"/>
          <p:cNvGraphicFramePr/>
          <p:nvPr>
            <p:extLst>
              <p:ext uri="{D42A27DB-BD31-4B8C-83A1-F6EECF244321}">
                <p14:modId xmlns:p14="http://schemas.microsoft.com/office/powerpoint/2010/main" val="3582670090"/>
              </p:ext>
            </p:extLst>
          </p:nvPr>
        </p:nvGraphicFramePr>
        <p:xfrm>
          <a:off x="1341477" y="1266606"/>
          <a:ext cx="6635080" cy="35553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normAutofit fontScale="90000"/>
          </a:bodyPr>
          <a:lstStyle/>
          <a:p>
            <a:r>
              <a:rPr lang="en-US" altLang="zh-TW" dirty="0" smtClean="0"/>
              <a:t>16-1 </a:t>
            </a:r>
            <a:r>
              <a:rPr lang="zh-TW" altLang="en-US" dirty="0"/>
              <a:t>雲端運算</a:t>
            </a:r>
          </a:p>
        </p:txBody>
      </p:sp>
    </p:spTree>
    <p:extLst>
      <p:ext uri="{BB962C8B-B14F-4D97-AF65-F5344CB8AC3E}">
        <p14:creationId xmlns:p14="http://schemas.microsoft.com/office/powerpoint/2010/main" val="19727107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smtClean="0"/>
              <a:t>16-1 </a:t>
            </a:r>
            <a:r>
              <a:rPr lang="zh-TW" altLang="en-US" smtClean="0"/>
              <a:t>雲端運算</a:t>
            </a:r>
            <a:endParaRPr lang="zh-TW" altLang="en-US" dirty="0"/>
          </a:p>
        </p:txBody>
      </p:sp>
      <p:sp>
        <p:nvSpPr>
          <p:cNvPr id="2" name="內容版面配置區 1"/>
          <p:cNvSpPr>
            <a:spLocks noGrp="1"/>
          </p:cNvSpPr>
          <p:nvPr>
            <p:ph idx="1"/>
          </p:nvPr>
        </p:nvSpPr>
        <p:spPr/>
        <p:txBody>
          <a:bodyPr>
            <a:normAutofit fontScale="92500" lnSpcReduction="20000"/>
          </a:bodyPr>
          <a:lstStyle/>
          <a:p>
            <a:r>
              <a:rPr lang="zh-TW" altLang="en-US" dirty="0" smtClean="0"/>
              <a:t>雲端運算相關技術的應用十分廣泛，都和平常的上網生活息息相關，如：</a:t>
            </a:r>
            <a:endParaRPr lang="en-US" altLang="zh-TW" dirty="0" smtClean="0"/>
          </a:p>
          <a:p>
            <a:pPr lvl="1"/>
            <a:r>
              <a:rPr lang="zh-TW" altLang="en-US" dirty="0" smtClean="0"/>
              <a:t>免費</a:t>
            </a:r>
            <a:r>
              <a:rPr lang="en-US" altLang="zh-TW" dirty="0" smtClean="0"/>
              <a:t>E-mail (Gmail</a:t>
            </a:r>
            <a:r>
              <a:rPr lang="zh-TW" altLang="en-US" dirty="0" smtClean="0"/>
              <a:t>、</a:t>
            </a:r>
            <a:r>
              <a:rPr lang="en-US" altLang="zh-TW" dirty="0" smtClean="0"/>
              <a:t>Yahoo!</a:t>
            </a:r>
            <a:r>
              <a:rPr lang="zh-TW" altLang="en-US" dirty="0" smtClean="0"/>
              <a:t>信箱</a:t>
            </a:r>
            <a:r>
              <a:rPr lang="en-US" altLang="zh-TW" dirty="0" smtClean="0"/>
              <a:t>)</a:t>
            </a:r>
            <a:r>
              <a:rPr lang="zh-TW" altLang="en-US" dirty="0" smtClean="0"/>
              <a:t>。</a:t>
            </a:r>
            <a:endParaRPr lang="en-US" altLang="zh-TW" dirty="0" smtClean="0"/>
          </a:p>
          <a:p>
            <a:pPr lvl="1"/>
            <a:r>
              <a:rPr lang="zh-TW" altLang="en-US" dirty="0" smtClean="0"/>
              <a:t>線上儲存</a:t>
            </a:r>
            <a:r>
              <a:rPr lang="en-US" altLang="zh-TW" dirty="0" smtClean="0"/>
              <a:t>(Dropbox)</a:t>
            </a:r>
            <a:r>
              <a:rPr lang="zh-TW" altLang="en-US" dirty="0" smtClean="0"/>
              <a:t>。</a:t>
            </a:r>
            <a:endParaRPr lang="en-US" altLang="zh-TW" dirty="0" smtClean="0"/>
          </a:p>
          <a:p>
            <a:pPr lvl="1"/>
            <a:r>
              <a:rPr lang="zh-TW" altLang="en-US" dirty="0" smtClean="0"/>
              <a:t>線上文件編輯</a:t>
            </a:r>
            <a:r>
              <a:rPr lang="en-US" altLang="zh-TW" dirty="0" smtClean="0"/>
              <a:t>(SkyDrive</a:t>
            </a:r>
            <a:r>
              <a:rPr lang="zh-TW" altLang="en-US" dirty="0" smtClean="0"/>
              <a:t>、</a:t>
            </a:r>
            <a:r>
              <a:rPr lang="en-US" altLang="zh-TW" dirty="0" smtClean="0"/>
              <a:t>Google Document)</a:t>
            </a:r>
            <a:r>
              <a:rPr lang="zh-TW" altLang="en-US" dirty="0" smtClean="0"/>
              <a:t>。</a:t>
            </a:r>
            <a:endParaRPr lang="en-US" altLang="zh-TW" dirty="0" smtClean="0"/>
          </a:p>
          <a:p>
            <a:pPr lvl="1"/>
            <a:r>
              <a:rPr lang="zh-TW" altLang="en-US" dirty="0" smtClean="0"/>
              <a:t>線上影音</a:t>
            </a:r>
            <a:r>
              <a:rPr lang="en-US" altLang="zh-TW" dirty="0" smtClean="0"/>
              <a:t>(YouTube)</a:t>
            </a:r>
            <a:r>
              <a:rPr lang="zh-TW" altLang="en-US" dirty="0" smtClean="0"/>
              <a:t>。</a:t>
            </a:r>
            <a:endParaRPr lang="en-US" altLang="zh-TW" dirty="0" smtClean="0"/>
          </a:p>
          <a:p>
            <a:pPr lvl="1"/>
            <a:r>
              <a:rPr lang="zh-TW" altLang="en-US" dirty="0" smtClean="0"/>
              <a:t>雲端遊戲</a:t>
            </a:r>
            <a:r>
              <a:rPr lang="en-US" altLang="zh-TW" dirty="0" smtClean="0"/>
              <a:t>(OnLive)</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dirty="0" smtClean="0"/>
              <a:t>16-1 </a:t>
            </a:r>
            <a:r>
              <a:rPr lang="zh-TW" altLang="en-US" dirty="0" smtClean="0"/>
              <a:t>雲端運算</a:t>
            </a:r>
            <a:endParaRPr lang="zh-TW" altLang="en-US" dirty="0"/>
          </a:p>
        </p:txBody>
      </p:sp>
      <p:sp>
        <p:nvSpPr>
          <p:cNvPr id="2" name="內容版面配置區 1"/>
          <p:cNvSpPr>
            <a:spLocks noGrp="1"/>
          </p:cNvSpPr>
          <p:nvPr>
            <p:ph idx="1"/>
          </p:nvPr>
        </p:nvSpPr>
        <p:spPr/>
        <p:txBody>
          <a:bodyPr>
            <a:normAutofit/>
          </a:bodyPr>
          <a:lstStyle/>
          <a:p>
            <a:r>
              <a:rPr lang="zh-TW" altLang="en-US" dirty="0" smtClean="0"/>
              <a:t>在手機、平板等行動裝置盛行的世代，透過雲端技術和服務，讓原本計算和儲存能力有限的行動裝置，透過網路而得到龐大資源。</a:t>
            </a:r>
            <a:endParaRPr lang="en-US" altLang="zh-TW" dirty="0" smtClean="0"/>
          </a:p>
        </p:txBody>
      </p:sp>
    </p:spTree>
    <p:extLst>
      <p:ext uri="{BB962C8B-B14F-4D97-AF65-F5344CB8AC3E}">
        <p14:creationId xmlns:p14="http://schemas.microsoft.com/office/powerpoint/2010/main" val="393296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16-1 </a:t>
            </a:r>
            <a:r>
              <a:rPr lang="zh-TW" altLang="en-US" dirty="0"/>
              <a:t>雲端運算</a:t>
            </a:r>
          </a:p>
        </p:txBody>
      </p:sp>
      <p:sp>
        <p:nvSpPr>
          <p:cNvPr id="3" name="內容版面配置區 2"/>
          <p:cNvSpPr>
            <a:spLocks noGrp="1"/>
          </p:cNvSpPr>
          <p:nvPr>
            <p:ph idx="1"/>
          </p:nvPr>
        </p:nvSpPr>
        <p:spPr/>
        <p:txBody>
          <a:bodyPr/>
          <a:lstStyle/>
          <a:p>
            <a:r>
              <a:rPr lang="zh-TW" altLang="en-US" dirty="0"/>
              <a:t>企業透過各種雲端技術，除可降低營運和維護成本外，各種專門領域更可透過巨量資料</a:t>
            </a:r>
            <a:r>
              <a:rPr lang="en-US" altLang="zh-TW" dirty="0"/>
              <a:t>(big data)</a:t>
            </a:r>
            <a:r>
              <a:rPr lang="zh-TW" altLang="en-US" dirty="0"/>
              <a:t>的搜集和分析，在合理的時間內，獲取更有價值的資訊。</a:t>
            </a:r>
          </a:p>
          <a:p>
            <a:endParaRPr lang="zh-TW" altLang="en-US" dirty="0"/>
          </a:p>
        </p:txBody>
      </p:sp>
    </p:spTree>
    <p:extLst>
      <p:ext uri="{BB962C8B-B14F-4D97-AF65-F5344CB8AC3E}">
        <p14:creationId xmlns:p14="http://schemas.microsoft.com/office/powerpoint/2010/main" val="302037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mtClean="0"/>
              <a:t>16-1 </a:t>
            </a:r>
            <a:r>
              <a:rPr lang="zh-TW" altLang="en-US" smtClean="0"/>
              <a:t>雲端運算</a:t>
            </a:r>
            <a:endParaRPr lang="zh-TW" altLang="en-US" dirty="0"/>
          </a:p>
        </p:txBody>
      </p:sp>
      <p:sp>
        <p:nvSpPr>
          <p:cNvPr id="3" name="內容版面配置區 2"/>
          <p:cNvSpPr>
            <a:spLocks noGrp="1"/>
          </p:cNvSpPr>
          <p:nvPr>
            <p:ph idx="1"/>
          </p:nvPr>
        </p:nvSpPr>
        <p:spPr/>
        <p:txBody>
          <a:bodyPr/>
          <a:lstStyle/>
          <a:p>
            <a:r>
              <a:rPr lang="zh-TW" altLang="en-US" smtClean="0"/>
              <a:t>用一句話來形容雲端運算：「所有的服務都取自於網際網路」。</a:t>
            </a:r>
            <a:endParaRPr lang="en-US" altLang="zh-TW" smtClean="0"/>
          </a:p>
          <a:p>
            <a:r>
              <a:rPr lang="zh-TW" altLang="en-US" smtClean="0"/>
              <a:t>「雲端運算」名詞的由來是因為許多教科書或研究報告都用一朵雲的形狀來代替網際網路。</a:t>
            </a:r>
            <a:endParaRPr lang="en-US" altLang="zh-TW" dirty="0" smtClean="0"/>
          </a:p>
        </p:txBody>
      </p:sp>
      <p:pic>
        <p:nvPicPr>
          <p:cNvPr id="5" name="圖片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832140" y="3696875"/>
            <a:ext cx="1278312" cy="127831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a:t>霧</a:t>
            </a:r>
            <a:r>
              <a:rPr lang="zh-TW" altLang="zh-TW" dirty="0" smtClean="0"/>
              <a:t>計算</a:t>
            </a:r>
            <a:r>
              <a:rPr lang="zh-TW" altLang="zh-TW" dirty="0"/>
              <a:t>（</a:t>
            </a:r>
            <a:r>
              <a:rPr lang="en-US" altLang="zh-TW" dirty="0"/>
              <a:t>Fog Computing</a:t>
            </a:r>
            <a:r>
              <a:rPr lang="zh-TW" altLang="zh-TW" dirty="0"/>
              <a:t>）</a:t>
            </a:r>
            <a:endParaRPr lang="zh-TW" altLang="en-US" dirty="0"/>
          </a:p>
        </p:txBody>
      </p:sp>
      <p:sp>
        <p:nvSpPr>
          <p:cNvPr id="3" name="內容版面配置區 2"/>
          <p:cNvSpPr>
            <a:spLocks noGrp="1"/>
          </p:cNvSpPr>
          <p:nvPr>
            <p:ph idx="1"/>
          </p:nvPr>
        </p:nvSpPr>
        <p:spPr/>
        <p:txBody>
          <a:bodyPr>
            <a:normAutofit/>
          </a:bodyPr>
          <a:lstStyle/>
          <a:p>
            <a:r>
              <a:rPr lang="zh-TW" altLang="zh-TW" dirty="0"/>
              <a:t>霧計算是雲端計算的</a:t>
            </a:r>
            <a:r>
              <a:rPr lang="zh-TW" altLang="zh-TW" dirty="0" smtClean="0"/>
              <a:t>延伸</a:t>
            </a:r>
            <a:endParaRPr lang="en-US" altLang="zh-TW" dirty="0" smtClean="0"/>
          </a:p>
          <a:p>
            <a:r>
              <a:rPr lang="zh-TW" altLang="zh-TW" dirty="0"/>
              <a:t>霧計算更貼近使用者。所以也有人說，霧計算是「更貼近地面的雲」</a:t>
            </a:r>
            <a:r>
              <a:rPr lang="zh-TW" altLang="zh-TW" dirty="0" smtClean="0"/>
              <a:t>。</a:t>
            </a:r>
            <a:endParaRPr lang="en-US" altLang="zh-TW" dirty="0" smtClean="0"/>
          </a:p>
        </p:txBody>
      </p:sp>
    </p:spTree>
    <p:extLst>
      <p:ext uri="{BB962C8B-B14F-4D97-AF65-F5344CB8AC3E}">
        <p14:creationId xmlns:p14="http://schemas.microsoft.com/office/powerpoint/2010/main" val="8102028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dirty="0"/>
              <a:t>霧計算（</a:t>
            </a:r>
            <a:r>
              <a:rPr lang="en-US" altLang="zh-TW" dirty="0"/>
              <a:t>Fog Computing</a:t>
            </a:r>
            <a:r>
              <a:rPr lang="zh-TW" altLang="zh-TW" dirty="0"/>
              <a:t>）</a:t>
            </a:r>
            <a:endParaRPr lang="zh-TW" altLang="en-US" dirty="0"/>
          </a:p>
        </p:txBody>
      </p:sp>
      <p:sp>
        <p:nvSpPr>
          <p:cNvPr id="3" name="內容版面配置區 2"/>
          <p:cNvSpPr>
            <a:spLocks noGrp="1"/>
          </p:cNvSpPr>
          <p:nvPr>
            <p:ph idx="1"/>
          </p:nvPr>
        </p:nvSpPr>
        <p:spPr/>
        <p:txBody>
          <a:bodyPr/>
          <a:lstStyle/>
          <a:p>
            <a:r>
              <a:rPr lang="zh-TW" altLang="zh-TW" dirty="0"/>
              <a:t>好處包括</a:t>
            </a:r>
            <a:r>
              <a:rPr lang="zh-TW" altLang="en-US" dirty="0"/>
              <a:t>：</a:t>
            </a:r>
            <a:endParaRPr lang="en-US" altLang="zh-TW" dirty="0"/>
          </a:p>
          <a:p>
            <a:pPr lvl="1"/>
            <a:r>
              <a:rPr lang="zh-TW" altLang="zh-TW" dirty="0" smtClean="0"/>
              <a:t>反應</a:t>
            </a:r>
            <a:r>
              <a:rPr lang="zh-TW" altLang="zh-TW" dirty="0"/>
              <a:t>較為迅速</a:t>
            </a:r>
            <a:r>
              <a:rPr lang="zh-TW" altLang="en-US" dirty="0"/>
              <a:t>。</a:t>
            </a:r>
            <a:endParaRPr lang="en-US" altLang="zh-TW" dirty="0"/>
          </a:p>
          <a:p>
            <a:pPr lvl="1"/>
            <a:r>
              <a:rPr lang="zh-TW" altLang="zh-TW" dirty="0" smtClean="0"/>
              <a:t>節省</a:t>
            </a:r>
            <a:r>
              <a:rPr lang="zh-TW" altLang="zh-TW" dirty="0"/>
              <a:t>頻寬</a:t>
            </a:r>
            <a:r>
              <a:rPr lang="zh-TW" altLang="en-US" dirty="0"/>
              <a:t>。</a:t>
            </a:r>
            <a:endParaRPr lang="en-US" altLang="zh-TW" dirty="0"/>
          </a:p>
          <a:p>
            <a:r>
              <a:rPr lang="zh-TW" altLang="zh-TW" dirty="0"/>
              <a:t>最直接受惠於霧計算的應用服務可能是（即時）多媒體串流服務和</a:t>
            </a:r>
            <a:r>
              <a:rPr lang="en-US" altLang="zh-TW" dirty="0" err="1"/>
              <a:t>IoT</a:t>
            </a:r>
            <a:r>
              <a:rPr lang="zh-TW" altLang="zh-TW" dirty="0"/>
              <a:t>服務。</a:t>
            </a:r>
            <a:endParaRPr lang="zh-TW" altLang="en-US" dirty="0"/>
          </a:p>
          <a:p>
            <a:endParaRPr lang="zh-TW" altLang="en-US" dirty="0"/>
          </a:p>
        </p:txBody>
      </p:sp>
    </p:spTree>
    <p:extLst>
      <p:ext uri="{BB962C8B-B14F-4D97-AF65-F5344CB8AC3E}">
        <p14:creationId xmlns:p14="http://schemas.microsoft.com/office/powerpoint/2010/main" val="325800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zh-TW" smtClean="0"/>
              <a:t>霧計算（</a:t>
            </a:r>
            <a:r>
              <a:rPr lang="en-US" altLang="zh-TW" smtClean="0"/>
              <a:t>Fog Computing</a:t>
            </a:r>
            <a:r>
              <a:rPr lang="zh-TW" altLang="zh-TW" smtClean="0"/>
              <a:t>）</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smtClean="0"/>
              <a:t>雲霧計算相關技術的應用十分廣泛。</a:t>
            </a:r>
            <a:endParaRPr lang="en-US" altLang="zh-TW" smtClean="0"/>
          </a:p>
          <a:p>
            <a:r>
              <a:rPr lang="zh-TW" altLang="en-US" smtClean="0"/>
              <a:t>平常用的免費</a:t>
            </a:r>
            <a:r>
              <a:rPr lang="en-US" altLang="zh-TW" smtClean="0"/>
              <a:t>Email</a:t>
            </a:r>
            <a:r>
              <a:rPr lang="zh-TW" altLang="en-US" smtClean="0"/>
              <a:t>如</a:t>
            </a:r>
            <a:r>
              <a:rPr lang="en-US" altLang="zh-TW" smtClean="0"/>
              <a:t>Gmail</a:t>
            </a:r>
            <a:r>
              <a:rPr lang="zh-TW" altLang="en-US" smtClean="0"/>
              <a:t>以及</a:t>
            </a:r>
            <a:r>
              <a:rPr lang="en-US" altLang="zh-TW" smtClean="0"/>
              <a:t>Yahoo</a:t>
            </a:r>
            <a:r>
              <a:rPr lang="zh-TW" altLang="en-US" smtClean="0"/>
              <a:t>信箱、線上儲存如</a:t>
            </a:r>
            <a:r>
              <a:rPr lang="en-US" altLang="zh-TW" smtClean="0"/>
              <a:t>Dropbox</a:t>
            </a:r>
            <a:r>
              <a:rPr lang="zh-TW" altLang="en-US" smtClean="0"/>
              <a:t>以及支援線上文件編輯的</a:t>
            </a:r>
            <a:r>
              <a:rPr lang="en-US" altLang="zh-TW" smtClean="0"/>
              <a:t>SkyDrive</a:t>
            </a:r>
            <a:r>
              <a:rPr lang="zh-TW" altLang="en-US" smtClean="0"/>
              <a:t>和</a:t>
            </a:r>
            <a:r>
              <a:rPr lang="en-US" altLang="zh-TW" smtClean="0"/>
              <a:t>GoogleDocument</a:t>
            </a:r>
            <a:r>
              <a:rPr lang="zh-TW" altLang="en-US" smtClean="0"/>
              <a:t>、線上影音</a:t>
            </a:r>
            <a:r>
              <a:rPr lang="en-US" altLang="zh-TW" smtClean="0"/>
              <a:t>YouTube</a:t>
            </a:r>
            <a:r>
              <a:rPr lang="zh-TW" altLang="en-US" smtClean="0"/>
              <a:t>、雲端遊戲如</a:t>
            </a:r>
            <a:r>
              <a:rPr lang="en-US" altLang="zh-TW" smtClean="0"/>
              <a:t>OnLive</a:t>
            </a:r>
            <a:r>
              <a:rPr lang="zh-TW" altLang="en-US" smtClean="0"/>
              <a:t>等等，都和平常的上網生活息息相關。</a:t>
            </a:r>
            <a:endParaRPr lang="zh-TW" altLang="en-US" dirty="0"/>
          </a:p>
        </p:txBody>
      </p:sp>
    </p:spTree>
    <p:extLst>
      <p:ext uri="{BB962C8B-B14F-4D97-AF65-F5344CB8AC3E}">
        <p14:creationId xmlns:p14="http://schemas.microsoft.com/office/powerpoint/2010/main" val="3642784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normAutofit/>
          </a:bodyPr>
          <a:lstStyle/>
          <a:p>
            <a:r>
              <a:rPr lang="zh-TW" altLang="en-US" dirty="0">
                <a:solidFill>
                  <a:srgbClr val="C00000"/>
                </a:solidFill>
              </a:rPr>
              <a:t>雲端計算資訊安全─七大雲端資訊安全威脅</a:t>
            </a:r>
          </a:p>
          <a:p>
            <a:r>
              <a:rPr lang="en-US" altLang="zh-TW" dirty="0" smtClean="0"/>
              <a:t>1.</a:t>
            </a:r>
            <a:r>
              <a:rPr lang="zh-TW" altLang="en-US" dirty="0" smtClean="0"/>
              <a:t>濫用或惡意使用雲端服務。</a:t>
            </a:r>
            <a:endParaRPr lang="en-US" altLang="zh-TW" dirty="0" smtClean="0"/>
          </a:p>
          <a:p>
            <a:r>
              <a:rPr lang="en-US" altLang="zh-TW" dirty="0" smtClean="0"/>
              <a:t>2.</a:t>
            </a:r>
            <a:r>
              <a:rPr lang="zh-TW" altLang="en-US" dirty="0" smtClean="0"/>
              <a:t>不安全的軟體介面及應用程式介面。</a:t>
            </a:r>
            <a:endParaRPr lang="en-US" altLang="zh-TW" dirty="0" smtClean="0"/>
          </a:p>
          <a:p>
            <a:r>
              <a:rPr lang="en-US" altLang="zh-TW" dirty="0" smtClean="0"/>
              <a:t>3.</a:t>
            </a:r>
            <a:r>
              <a:rPr lang="zh-TW" altLang="en-US" dirty="0" smtClean="0"/>
              <a:t>帶有不良意圖的內部人員。</a:t>
            </a:r>
            <a:endParaRPr lang="en-US" altLang="zh-TW" dirty="0" smtClean="0"/>
          </a:p>
        </p:txBody>
      </p:sp>
    </p:spTree>
    <p:extLst>
      <p:ext uri="{BB962C8B-B14F-4D97-AF65-F5344CB8AC3E}">
        <p14:creationId xmlns:p14="http://schemas.microsoft.com/office/powerpoint/2010/main" val="3915488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t>4.</a:t>
            </a:r>
            <a:r>
              <a:rPr lang="zh-TW" altLang="en-US" dirty="0"/>
              <a:t>技術共享問題。</a:t>
            </a:r>
            <a:endParaRPr lang="en-US" altLang="zh-TW" dirty="0"/>
          </a:p>
          <a:p>
            <a:r>
              <a:rPr lang="en-US" altLang="zh-TW" dirty="0"/>
              <a:t>5.</a:t>
            </a:r>
            <a:r>
              <a:rPr lang="zh-TW" altLang="en-US" dirty="0"/>
              <a:t>資料丟失或外洩。</a:t>
            </a:r>
            <a:endParaRPr lang="en-US" altLang="zh-TW" dirty="0"/>
          </a:p>
          <a:p>
            <a:r>
              <a:rPr lang="en-US" altLang="zh-TW" dirty="0"/>
              <a:t>6.</a:t>
            </a:r>
            <a:r>
              <a:rPr lang="zh-TW" altLang="en-US" dirty="0"/>
              <a:t>帳號或服務遭竊取。</a:t>
            </a:r>
            <a:endParaRPr lang="en-US" altLang="zh-TW" dirty="0"/>
          </a:p>
          <a:p>
            <a:r>
              <a:rPr lang="en-US" altLang="zh-TW" dirty="0"/>
              <a:t>7.</a:t>
            </a:r>
            <a:r>
              <a:rPr lang="zh-TW" altLang="en-US" dirty="0"/>
              <a:t>未知的風險。</a:t>
            </a:r>
            <a:endParaRPr lang="en-US" altLang="zh-TW" dirty="0"/>
          </a:p>
          <a:p>
            <a:endParaRPr lang="zh-TW" altLang="en-US" dirty="0"/>
          </a:p>
        </p:txBody>
      </p:sp>
    </p:spTree>
    <p:extLst>
      <p:ext uri="{BB962C8B-B14F-4D97-AF65-F5344CB8AC3E}">
        <p14:creationId xmlns:p14="http://schemas.microsoft.com/office/powerpoint/2010/main" val="846172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dirty="0" smtClean="0"/>
              <a:t>16-2 </a:t>
            </a:r>
            <a:r>
              <a:rPr lang="zh-TW" altLang="en-US" b="1" dirty="0" smtClean="0"/>
              <a:t>生物資訊</a:t>
            </a:r>
            <a:endParaRPr lang="zh-TW" altLang="en-US" dirty="0"/>
          </a:p>
        </p:txBody>
      </p:sp>
      <p:sp>
        <p:nvSpPr>
          <p:cNvPr id="4" name="內容版面配置區 3"/>
          <p:cNvSpPr>
            <a:spLocks noGrp="1"/>
          </p:cNvSpPr>
          <p:nvPr>
            <p:ph idx="1"/>
          </p:nvPr>
        </p:nvSpPr>
        <p:spPr/>
        <p:txBody>
          <a:bodyPr>
            <a:normAutofit/>
          </a:bodyPr>
          <a:lstStyle/>
          <a:p>
            <a:pPr>
              <a:lnSpc>
                <a:spcPct val="120000"/>
              </a:lnSpc>
            </a:pPr>
            <a:r>
              <a:rPr lang="zh-TW" altLang="en-US" dirty="0" smtClean="0">
                <a:solidFill>
                  <a:srgbClr val="C00000"/>
                </a:solidFill>
              </a:rPr>
              <a:t>生物資訊學</a:t>
            </a:r>
            <a:r>
              <a:rPr lang="en-US" altLang="zh-TW" dirty="0" smtClean="0"/>
              <a:t>(bioinformatics)</a:t>
            </a:r>
            <a:r>
              <a:rPr lang="zh-TW" altLang="en-US" dirty="0" smtClean="0"/>
              <a:t>主要研究生物學應用上的資訊分析問題。</a:t>
            </a:r>
            <a:endParaRPr lang="en-US" altLang="zh-TW" dirty="0" smtClean="0"/>
          </a:p>
          <a:p>
            <a:pPr>
              <a:lnSpc>
                <a:spcPct val="120000"/>
              </a:lnSpc>
            </a:pPr>
            <a:r>
              <a:rPr lang="zh-TW" altLang="en-US" dirty="0" smtClean="0"/>
              <a:t>結合</a:t>
            </a:r>
            <a:r>
              <a:rPr lang="zh-TW" altLang="en-US" dirty="0" smtClean="0"/>
              <a:t>生物學、醫學、藥學、資訊科學、數學、物理及化學等跨領域的研究。</a:t>
            </a:r>
            <a:endParaRPr lang="en-US" altLang="zh-TW" dirty="0" smtClean="0"/>
          </a:p>
          <a:p>
            <a:pPr>
              <a:lnSpc>
                <a:spcPct val="120000"/>
              </a:lnSpc>
            </a:pPr>
            <a:r>
              <a:rPr lang="zh-TW" altLang="en-US" dirty="0" smtClean="0"/>
              <a:t>終極目標是了解生物特性及生命本質。</a:t>
            </a:r>
            <a:endParaRPr lang="zh-TW"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dirty="0"/>
              <a:t>生物資訊學的</a:t>
            </a:r>
            <a:r>
              <a:rPr lang="zh-TW" altLang="en-US" dirty="0" smtClean="0"/>
              <a:t>主軸</a:t>
            </a:r>
            <a:endParaRPr lang="zh-TW" altLang="en-US" dirty="0"/>
          </a:p>
        </p:txBody>
      </p:sp>
      <p:graphicFrame>
        <p:nvGraphicFramePr>
          <p:cNvPr id="2" name="內容版面配置區 1"/>
          <p:cNvGraphicFramePr>
            <a:graphicFrameLocks noGrp="1"/>
          </p:cNvGraphicFramePr>
          <p:nvPr>
            <p:ph idx="1"/>
            <p:extLst>
              <p:ext uri="{D42A27DB-BD31-4B8C-83A1-F6EECF244321}">
                <p14:modId xmlns:p14="http://schemas.microsoft.com/office/powerpoint/2010/main" val="1103705059"/>
              </p:ext>
            </p:extLst>
          </p:nvPr>
        </p:nvGraphicFramePr>
        <p:xfrm>
          <a:off x="746575" y="1491630"/>
          <a:ext cx="7220145" cy="2692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7362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16-2 </a:t>
            </a:r>
            <a:r>
              <a:rPr lang="zh-TW" altLang="en-US" dirty="0"/>
              <a:t>生物資訊</a:t>
            </a:r>
          </a:p>
        </p:txBody>
      </p:sp>
      <p:sp>
        <p:nvSpPr>
          <p:cNvPr id="3" name="內容版面配置區 2"/>
          <p:cNvSpPr>
            <a:spLocks noGrp="1"/>
          </p:cNvSpPr>
          <p:nvPr>
            <p:ph idx="1"/>
          </p:nvPr>
        </p:nvSpPr>
        <p:spPr>
          <a:xfrm>
            <a:off x="457201" y="1525384"/>
            <a:ext cx="4069795" cy="3069239"/>
          </a:xfrm>
        </p:spPr>
        <p:txBody>
          <a:bodyPr>
            <a:normAutofit fontScale="85000" lnSpcReduction="10000"/>
          </a:bodyPr>
          <a:lstStyle/>
          <a:p>
            <a:r>
              <a:rPr lang="zh-TW" altLang="en-US" dirty="0" smtClean="0"/>
              <a:t>生物</a:t>
            </a:r>
            <a:r>
              <a:rPr lang="zh-TW" altLang="en-US" dirty="0"/>
              <a:t>資訊</a:t>
            </a:r>
            <a:r>
              <a:rPr lang="zh-TW" altLang="en-US" dirty="0" smtClean="0"/>
              <a:t>學成為</a:t>
            </a:r>
            <a:r>
              <a:rPr lang="zh-TW" altLang="en-US" dirty="0"/>
              <a:t>資料量最大的一門學問</a:t>
            </a:r>
            <a:r>
              <a:rPr lang="zh-TW" altLang="en-US" dirty="0" smtClean="0"/>
              <a:t>，</a:t>
            </a:r>
            <a:r>
              <a:rPr lang="zh-TW" altLang="en-US" dirty="0"/>
              <a:t>極</a:t>
            </a:r>
            <a:r>
              <a:rPr lang="zh-TW" altLang="en-US" dirty="0" smtClean="0"/>
              <a:t>需</a:t>
            </a:r>
            <a:r>
              <a:rPr lang="zh-TW" altLang="en-US" dirty="0"/>
              <a:t>電腦協助搜尋</a:t>
            </a:r>
            <a:r>
              <a:rPr lang="zh-TW" altLang="en-US" dirty="0" smtClean="0"/>
              <a:t>分析。</a:t>
            </a:r>
            <a:endParaRPr lang="en-US" altLang="zh-TW" dirty="0" smtClean="0"/>
          </a:p>
          <a:p>
            <a:r>
              <a:rPr lang="zh-TW" altLang="en-US" dirty="0" smtClean="0"/>
              <a:t>除了生物資訊學的核心課題外，關聯</a:t>
            </a:r>
            <a:r>
              <a:rPr lang="zh-TW" altLang="en-US" dirty="0"/>
              <a:t>的領域還有計算生物學、系統生物學，以及結構生物學</a:t>
            </a:r>
            <a:r>
              <a:rPr lang="zh-TW" altLang="en-US" dirty="0" smtClean="0"/>
              <a:t>等。</a:t>
            </a:r>
            <a:endParaRPr lang="zh-TW" altLang="en-US" dirty="0"/>
          </a:p>
          <a:p>
            <a:endParaRPr lang="zh-TW" altLang="en-US" dirty="0"/>
          </a:p>
          <a:p>
            <a:endParaRPr lang="zh-TW" altLang="en-US" dirty="0"/>
          </a:p>
        </p:txBody>
      </p:sp>
      <p:graphicFrame>
        <p:nvGraphicFramePr>
          <p:cNvPr id="6" name="資料庫圖表 5"/>
          <p:cNvGraphicFramePr/>
          <p:nvPr>
            <p:extLst>
              <p:ext uri="{D42A27DB-BD31-4B8C-83A1-F6EECF244321}">
                <p14:modId xmlns:p14="http://schemas.microsoft.com/office/powerpoint/2010/main" val="226662776"/>
              </p:ext>
            </p:extLst>
          </p:nvPr>
        </p:nvGraphicFramePr>
        <p:xfrm>
          <a:off x="5022050" y="1001864"/>
          <a:ext cx="4018583" cy="3825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98079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dirty="0" smtClean="0"/>
              <a:t>序列組合</a:t>
            </a:r>
            <a:endParaRPr lang="zh-TW" altLang="en-US" dirty="0"/>
          </a:p>
        </p:txBody>
      </p:sp>
      <p:sp>
        <p:nvSpPr>
          <p:cNvPr id="2" name="內容版面配置區 1"/>
          <p:cNvSpPr>
            <a:spLocks noGrp="1"/>
          </p:cNvSpPr>
          <p:nvPr>
            <p:ph idx="1"/>
          </p:nvPr>
        </p:nvSpPr>
        <p:spPr/>
        <p:txBody>
          <a:bodyPr>
            <a:normAutofit/>
          </a:bodyPr>
          <a:lstStyle/>
          <a:p>
            <a:r>
              <a:rPr lang="zh-TW" altLang="en-US" dirty="0" smtClean="0"/>
              <a:t>目前技術無法一次讀出人體細胞中整個</a:t>
            </a:r>
            <a:r>
              <a:rPr lang="en-US" altLang="zh-TW" dirty="0" smtClean="0"/>
              <a:t>DNA</a:t>
            </a:r>
            <a:r>
              <a:rPr lang="zh-TW" altLang="en-US" dirty="0" smtClean="0"/>
              <a:t>序列</a:t>
            </a:r>
            <a:r>
              <a:rPr lang="en-US" altLang="zh-TW" dirty="0" smtClean="0"/>
              <a:t>(</a:t>
            </a:r>
            <a:r>
              <a:rPr lang="zh-TW" altLang="en-US" dirty="0" smtClean="0"/>
              <a:t>長度三十億</a:t>
            </a:r>
            <a:r>
              <a:rPr lang="en-US" altLang="zh-TW" dirty="0" smtClean="0"/>
              <a:t>)</a:t>
            </a:r>
            <a:r>
              <a:rPr lang="zh-TW" altLang="en-US" dirty="0" smtClean="0"/>
              <a:t>。分子生物學家先將序列分成有層次性的較小片段，再逐一兜成整個序列。</a:t>
            </a:r>
            <a:endParaRPr lang="en-US" altLang="zh-TW" dirty="0" smtClean="0"/>
          </a:p>
          <a:p>
            <a:r>
              <a:rPr lang="zh-TW" altLang="en-US" dirty="0" smtClean="0"/>
              <a:t>每一個階段都面臨頗具挑戰性的組合問題，很多定序工具使用改良的演算法來加速定序工程。</a:t>
            </a:r>
            <a:endParaRPr lang="en-US" altLang="zh-TW"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序列組合</a:t>
            </a:r>
          </a:p>
        </p:txBody>
      </p:sp>
      <p:sp>
        <p:nvSpPr>
          <p:cNvPr id="3" name="內容版面配置區 2"/>
          <p:cNvSpPr>
            <a:spLocks noGrp="1"/>
          </p:cNvSpPr>
          <p:nvPr>
            <p:ph idx="1"/>
          </p:nvPr>
        </p:nvSpPr>
        <p:spPr/>
        <p:txBody>
          <a:bodyPr/>
          <a:lstStyle/>
          <a:p>
            <a:r>
              <a:rPr lang="zh-TW" altLang="en-US" dirty="0"/>
              <a:t>次世代定序</a:t>
            </a:r>
            <a:r>
              <a:rPr lang="en-US" altLang="zh-TW" dirty="0"/>
              <a:t>(next-generation sequencing)</a:t>
            </a:r>
            <a:r>
              <a:rPr lang="zh-TW" altLang="en-US" dirty="0"/>
              <a:t>儀器使</a:t>
            </a:r>
            <a:r>
              <a:rPr lang="en-US" altLang="zh-TW" dirty="0"/>
              <a:t>DNA</a:t>
            </a:r>
            <a:r>
              <a:rPr lang="zh-TW" altLang="en-US" dirty="0"/>
              <a:t>序列資料迅速累積，成為巨量資料</a:t>
            </a:r>
            <a:r>
              <a:rPr lang="en-US" altLang="zh-TW" dirty="0"/>
              <a:t>(big data</a:t>
            </a:r>
            <a:r>
              <a:rPr lang="zh-TW" altLang="en-US" dirty="0"/>
              <a:t>，或譯為大數據</a:t>
            </a:r>
            <a:r>
              <a:rPr lang="en-US" altLang="zh-TW" dirty="0"/>
              <a:t>)</a:t>
            </a:r>
            <a:r>
              <a:rPr lang="zh-TW" altLang="en-US" dirty="0"/>
              <a:t>領域的重要應用之一。</a:t>
            </a:r>
          </a:p>
          <a:p>
            <a:endParaRPr lang="zh-TW" altLang="en-US" dirty="0"/>
          </a:p>
        </p:txBody>
      </p:sp>
    </p:spTree>
    <p:extLst>
      <p:ext uri="{BB962C8B-B14F-4D97-AF65-F5344CB8AC3E}">
        <p14:creationId xmlns:p14="http://schemas.microsoft.com/office/powerpoint/2010/main" val="746398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16-1 </a:t>
            </a:r>
            <a:r>
              <a:rPr lang="zh-TW" altLang="en-US" dirty="0" smtClean="0"/>
              <a:t>雲端運算</a:t>
            </a:r>
            <a:endParaRPr lang="zh-TW" altLang="en-US" dirty="0"/>
          </a:p>
        </p:txBody>
      </p:sp>
      <p:sp>
        <p:nvSpPr>
          <p:cNvPr id="4" name="內容版面配置區 3"/>
          <p:cNvSpPr>
            <a:spLocks noGrp="1"/>
          </p:cNvSpPr>
          <p:nvPr>
            <p:ph idx="1"/>
          </p:nvPr>
        </p:nvSpPr>
        <p:spPr/>
        <p:txBody>
          <a:bodyPr/>
          <a:lstStyle/>
          <a:p>
            <a:r>
              <a:rPr lang="zh-TW" altLang="en-US" dirty="0" smtClean="0"/>
              <a:t>美國國家標準局定義的雲端運算：使用者可在最低的管理成本下，按</a:t>
            </a:r>
            <a:r>
              <a:rPr lang="zh-TW" altLang="en-US" dirty="0" smtClean="0">
                <a:solidFill>
                  <a:srgbClr val="C00000"/>
                </a:solidFill>
              </a:rPr>
              <a:t>每次使用量付費</a:t>
            </a:r>
            <a:r>
              <a:rPr lang="en-US" altLang="zh-TW" dirty="0" smtClean="0"/>
              <a:t>(pay-per-use)</a:t>
            </a:r>
            <a:r>
              <a:rPr lang="zh-TW" altLang="en-US" dirty="0" smtClean="0"/>
              <a:t>，透過網路取得高可用性、方便且即時的計算資源。</a:t>
            </a:r>
            <a:endParaRPr lang="en-US" altLang="zh-TW"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smtClean="0"/>
              <a:t>序列分析</a:t>
            </a:r>
            <a:endParaRPr lang="zh-TW" altLang="en-US" dirty="0"/>
          </a:p>
        </p:txBody>
      </p:sp>
      <p:sp>
        <p:nvSpPr>
          <p:cNvPr id="2" name="內容版面配置區 1"/>
          <p:cNvSpPr>
            <a:spLocks noGrp="1"/>
          </p:cNvSpPr>
          <p:nvPr>
            <p:ph idx="1"/>
          </p:nvPr>
        </p:nvSpPr>
        <p:spPr/>
        <p:txBody>
          <a:bodyPr/>
          <a:lstStyle/>
          <a:p>
            <a:r>
              <a:rPr lang="zh-TW" altLang="en-US" smtClean="0"/>
              <a:t>序列分析的研究，是在得到一些序列片段後，可藉由序列間的比較分析，來看看它們的相似程度，找出一些基因規則，或甚至於用來推測它們的演化關係。</a:t>
            </a:r>
            <a:endParaRPr lang="en-US" altLang="zh-TW"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序列分析</a:t>
            </a:r>
            <a:endParaRPr lang="zh-TW" altLang="en-US" dirty="0"/>
          </a:p>
        </p:txBody>
      </p:sp>
      <p:sp>
        <p:nvSpPr>
          <p:cNvPr id="3" name="內容版面配置區 2"/>
          <p:cNvSpPr>
            <a:spLocks noGrp="1"/>
          </p:cNvSpPr>
          <p:nvPr>
            <p:ph idx="1"/>
          </p:nvPr>
        </p:nvSpPr>
        <p:spPr/>
        <p:txBody>
          <a:bodyPr/>
          <a:lstStyle/>
          <a:p>
            <a:r>
              <a:rPr lang="zh-TW" altLang="en-US" dirty="0" smtClean="0"/>
              <a:t>因為生物序列分析的特殊需求，可找到一些有趣的演算法問題。</a:t>
            </a:r>
            <a:endParaRPr lang="en-US" altLang="zh-TW" dirty="0" smtClean="0"/>
          </a:p>
          <a:p>
            <a:r>
              <a:rPr lang="zh-TW" altLang="en-US" dirty="0" smtClean="0"/>
              <a:t>目前兩序列的比較已有充份的工具可供使用，但在</a:t>
            </a:r>
            <a:r>
              <a:rPr lang="zh-TW" altLang="en-US" dirty="0" smtClean="0">
                <a:solidFill>
                  <a:srgbClr val="C00000"/>
                </a:solidFill>
              </a:rPr>
              <a:t>多重序列</a:t>
            </a:r>
            <a:r>
              <a:rPr lang="zh-TW" altLang="en-US" dirty="0" smtClean="0"/>
              <a:t>的比較上，仍缺乏有效工具。</a:t>
            </a:r>
          </a:p>
          <a:p>
            <a:endParaRPr lang="zh-TW" altLang="en-US" dirty="0"/>
          </a:p>
        </p:txBody>
      </p:sp>
    </p:spTree>
    <p:extLst>
      <p:ext uri="{BB962C8B-B14F-4D97-AF65-F5344CB8AC3E}">
        <p14:creationId xmlns:p14="http://schemas.microsoft.com/office/powerpoint/2010/main" val="1327099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smtClean="0"/>
              <a:t>生物資訊資料庫</a:t>
            </a:r>
            <a:endParaRPr lang="zh-TW" altLang="en-US" dirty="0"/>
          </a:p>
        </p:txBody>
      </p:sp>
      <p:sp>
        <p:nvSpPr>
          <p:cNvPr id="2" name="內容版面配置區 1"/>
          <p:cNvSpPr>
            <a:spLocks noGrp="1"/>
          </p:cNvSpPr>
          <p:nvPr>
            <p:ph idx="1"/>
          </p:nvPr>
        </p:nvSpPr>
        <p:spPr/>
        <p:txBody>
          <a:bodyPr>
            <a:normAutofit fontScale="92500" lnSpcReduction="10000"/>
          </a:bodyPr>
          <a:lstStyle/>
          <a:p>
            <a:r>
              <a:rPr lang="zh-TW" altLang="en-US" dirty="0" smtClean="0"/>
              <a:t>資料庫協助管理是最有效的生物序列方式。</a:t>
            </a:r>
            <a:endParaRPr lang="en-US" altLang="zh-TW" dirty="0" smtClean="0"/>
          </a:p>
          <a:p>
            <a:r>
              <a:rPr lang="zh-TW" altLang="en-US" dirty="0" smtClean="0"/>
              <a:t>美國國家衛生研究院生物科技資訊中心</a:t>
            </a:r>
            <a:r>
              <a:rPr lang="en-US" altLang="zh-TW" dirty="0" smtClean="0"/>
              <a:t>(NCBI)</a:t>
            </a:r>
            <a:r>
              <a:rPr lang="zh-TW" altLang="en-US" dirty="0" smtClean="0"/>
              <a:t>所支援的</a:t>
            </a:r>
            <a:r>
              <a:rPr lang="en-US" altLang="zh-TW" dirty="0" err="1" smtClean="0">
                <a:solidFill>
                  <a:srgbClr val="C00000"/>
                </a:solidFill>
              </a:rPr>
              <a:t>GenBank</a:t>
            </a:r>
            <a:r>
              <a:rPr lang="zh-TW" altLang="en-US" dirty="0" smtClean="0"/>
              <a:t>已廣被各實驗室所採用。</a:t>
            </a:r>
            <a:endParaRPr lang="en-US" altLang="zh-TW" dirty="0" smtClean="0"/>
          </a:p>
          <a:p>
            <a:r>
              <a:rPr lang="en-US" altLang="zh-TW" dirty="0" err="1" smtClean="0"/>
              <a:t>GenBank</a:t>
            </a:r>
            <a:r>
              <a:rPr lang="zh-TW" altLang="en-US" dirty="0" smtClean="0"/>
              <a:t>是一個儲存核酸序列及蛋白質序列的資料庫，它與英國的</a:t>
            </a:r>
            <a:r>
              <a:rPr lang="en-US" altLang="zh-TW" dirty="0" smtClean="0"/>
              <a:t>EMBL</a:t>
            </a:r>
            <a:r>
              <a:rPr lang="zh-TW" altLang="en-US" dirty="0" smtClean="0"/>
              <a:t>資料庫，及日本的</a:t>
            </a:r>
            <a:r>
              <a:rPr lang="en-US" altLang="zh-TW" dirty="0" smtClean="0"/>
              <a:t>DNA</a:t>
            </a:r>
            <a:r>
              <a:rPr lang="zh-TW" altLang="en-US" dirty="0" smtClean="0"/>
              <a:t>資料庫互相合作。</a:t>
            </a:r>
            <a:endParaRPr lang="zh-TW"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dirty="0"/>
              <a:t>基因</a:t>
            </a:r>
            <a:r>
              <a:rPr lang="zh-TW" altLang="en-US" dirty="0" smtClean="0"/>
              <a:t>認定</a:t>
            </a:r>
            <a:endParaRPr lang="zh-TW" altLang="en-US" dirty="0"/>
          </a:p>
        </p:txBody>
      </p:sp>
      <p:sp>
        <p:nvSpPr>
          <p:cNvPr id="2" name="內容版面配置區 1"/>
          <p:cNvSpPr>
            <a:spLocks noGrp="1"/>
          </p:cNvSpPr>
          <p:nvPr>
            <p:ph idx="1"/>
          </p:nvPr>
        </p:nvSpPr>
        <p:spPr/>
        <p:txBody>
          <a:bodyPr>
            <a:normAutofit/>
          </a:bodyPr>
          <a:lstStyle/>
          <a:p>
            <a:pPr>
              <a:lnSpc>
                <a:spcPct val="110000"/>
              </a:lnSpc>
            </a:pPr>
            <a:r>
              <a:rPr lang="zh-TW" altLang="en-US" dirty="0">
                <a:solidFill>
                  <a:srgbClr val="C00000"/>
                </a:solidFill>
              </a:rPr>
              <a:t>基因</a:t>
            </a:r>
            <a:r>
              <a:rPr lang="zh-TW" altLang="en-US" dirty="0"/>
              <a:t>是指那些會轉換成蛋白質的</a:t>
            </a:r>
            <a:r>
              <a:rPr lang="en-US" altLang="zh-TW" dirty="0"/>
              <a:t>DNA</a:t>
            </a:r>
            <a:r>
              <a:rPr lang="zh-TW" altLang="en-US" dirty="0"/>
              <a:t>序列，人類約有五萬到十萬種基因。</a:t>
            </a:r>
            <a:endParaRPr lang="en-US" altLang="zh-TW" dirty="0"/>
          </a:p>
          <a:p>
            <a:pPr>
              <a:lnSpc>
                <a:spcPct val="110000"/>
              </a:lnSpc>
            </a:pPr>
            <a:r>
              <a:rPr lang="zh-TW" altLang="en-US" dirty="0" smtClean="0"/>
              <a:t>人類</a:t>
            </a:r>
            <a:r>
              <a:rPr lang="en-US" altLang="zh-TW" dirty="0" smtClean="0"/>
              <a:t>32</a:t>
            </a:r>
            <a:r>
              <a:rPr lang="zh-TW" altLang="en-US" dirty="0" smtClean="0"/>
              <a:t>億長的</a:t>
            </a:r>
            <a:r>
              <a:rPr lang="en-US" altLang="zh-TW" dirty="0" smtClean="0"/>
              <a:t>DNA</a:t>
            </a:r>
            <a:r>
              <a:rPr lang="zh-TW" altLang="en-US" dirty="0" smtClean="0"/>
              <a:t>序列中，只有</a:t>
            </a:r>
            <a:r>
              <a:rPr lang="en-US" altLang="zh-TW" dirty="0" smtClean="0"/>
              <a:t>3%</a:t>
            </a:r>
            <a:r>
              <a:rPr lang="zh-TW" altLang="en-US" dirty="0" smtClean="0"/>
              <a:t>是</a:t>
            </a:r>
            <a:r>
              <a:rPr lang="zh-TW" altLang="en-US" dirty="0"/>
              <a:t>基因，如何在</a:t>
            </a:r>
            <a:r>
              <a:rPr lang="en-US" altLang="zh-TW" dirty="0"/>
              <a:t>DNA</a:t>
            </a:r>
            <a:r>
              <a:rPr lang="zh-TW" altLang="en-US" dirty="0"/>
              <a:t>序列中決定基因所在位置，仍是未</a:t>
            </a:r>
            <a:r>
              <a:rPr lang="zh-TW" altLang="en-US" dirty="0" smtClean="0"/>
              <a:t>解的</a:t>
            </a:r>
            <a:r>
              <a:rPr lang="zh-TW" altLang="en-US" dirty="0"/>
              <a:t>問題</a:t>
            </a:r>
            <a:r>
              <a:rPr lang="zh-TW" altLang="en-US" dirty="0" smtClean="0"/>
              <a:t>。雖有很多研究提供有效方法，但仍未能完全精確預測出所有基因位置。</a:t>
            </a:r>
            <a:endParaRPr lang="en-US" altLang="zh-TW"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dirty="0"/>
              <a:t>種族樹建構</a:t>
            </a:r>
          </a:p>
        </p:txBody>
      </p:sp>
      <p:sp>
        <p:nvSpPr>
          <p:cNvPr id="2" name="內容版面配置區 1"/>
          <p:cNvSpPr>
            <a:spLocks noGrp="1"/>
          </p:cNvSpPr>
          <p:nvPr>
            <p:ph idx="1"/>
          </p:nvPr>
        </p:nvSpPr>
        <p:spPr/>
        <p:txBody>
          <a:bodyPr>
            <a:normAutofit/>
          </a:bodyPr>
          <a:lstStyle/>
          <a:p>
            <a:pPr>
              <a:lnSpc>
                <a:spcPct val="110000"/>
              </a:lnSpc>
            </a:pPr>
            <a:r>
              <a:rPr lang="zh-TW" altLang="en-US" dirty="0" smtClean="0"/>
              <a:t>種族樹的建構是一門有悠久歷史的研究領域。</a:t>
            </a:r>
            <a:endParaRPr lang="en-US" altLang="zh-TW" dirty="0" smtClean="0"/>
          </a:p>
          <a:p>
            <a:pPr>
              <a:lnSpc>
                <a:spcPct val="110000"/>
              </a:lnSpc>
            </a:pPr>
            <a:r>
              <a:rPr lang="zh-TW" altLang="en-US" dirty="0" smtClean="0"/>
              <a:t>近年來，可藉</a:t>
            </a:r>
            <a:r>
              <a:rPr lang="zh-TW" altLang="en-US" dirty="0"/>
              <a:t>由生物序列更</a:t>
            </a:r>
            <a:r>
              <a:rPr lang="zh-TW" altLang="en-US" dirty="0" smtClean="0"/>
              <a:t>精細的分析，來建構較為模稜兩可的種族間之種族樹，同時也可驗證以前所建構的種族樹。</a:t>
            </a:r>
            <a:endParaRPr lang="en-US" altLang="zh-TW"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種族樹建構</a:t>
            </a:r>
          </a:p>
        </p:txBody>
      </p:sp>
      <p:sp>
        <p:nvSpPr>
          <p:cNvPr id="3" name="內容版面配置區 2"/>
          <p:cNvSpPr>
            <a:spLocks noGrp="1"/>
          </p:cNvSpPr>
          <p:nvPr>
            <p:ph idx="1"/>
          </p:nvPr>
        </p:nvSpPr>
        <p:spPr/>
        <p:txBody>
          <a:bodyPr/>
          <a:lstStyle/>
          <a:p>
            <a:r>
              <a:rPr lang="zh-TW" altLang="en-US" dirty="0"/>
              <a:t>通常這方面的研究會先以生物序列的比較來求得種族之間的兩兩距離，然後基於某些要件，試著去建構一個最符合需求的種族樹。</a:t>
            </a:r>
          </a:p>
          <a:p>
            <a:endParaRPr lang="zh-TW" altLang="en-US" dirty="0"/>
          </a:p>
        </p:txBody>
      </p:sp>
    </p:spTree>
    <p:extLst>
      <p:ext uri="{BB962C8B-B14F-4D97-AF65-F5344CB8AC3E}">
        <p14:creationId xmlns:p14="http://schemas.microsoft.com/office/powerpoint/2010/main" val="1550090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dirty="0"/>
              <a:t>蛋白質三維結構</a:t>
            </a:r>
            <a:r>
              <a:rPr lang="zh-TW" altLang="en-US" dirty="0" smtClean="0"/>
              <a:t>推測</a:t>
            </a:r>
            <a:endParaRPr lang="zh-TW" altLang="en-US" dirty="0"/>
          </a:p>
        </p:txBody>
      </p:sp>
      <p:sp>
        <p:nvSpPr>
          <p:cNvPr id="2" name="內容版面配置區 1"/>
          <p:cNvSpPr>
            <a:spLocks noGrp="1"/>
          </p:cNvSpPr>
          <p:nvPr>
            <p:ph idx="1"/>
          </p:nvPr>
        </p:nvSpPr>
        <p:spPr/>
        <p:txBody>
          <a:bodyPr>
            <a:normAutofit lnSpcReduction="10000"/>
          </a:bodyPr>
          <a:lstStyle/>
          <a:p>
            <a:r>
              <a:rPr lang="zh-TW" altLang="en-US" dirty="0" smtClean="0"/>
              <a:t>蛋白質的很多特性與功能，與它實際的三維結構非常相關。</a:t>
            </a:r>
            <a:endParaRPr lang="en-US" altLang="zh-TW" dirty="0" smtClean="0"/>
          </a:p>
          <a:p>
            <a:r>
              <a:rPr lang="zh-TW" altLang="en-US" dirty="0" smtClean="0"/>
              <a:t>直接去決定某種蛋白質的結構，通常是不可行或代價太高</a:t>
            </a:r>
            <a:r>
              <a:rPr lang="zh-TW" altLang="en-US" dirty="0"/>
              <a:t>。目前生物學家可</a:t>
            </a:r>
            <a:r>
              <a:rPr lang="zh-TW" altLang="en-US" dirty="0" smtClean="0"/>
              <a:t>藉由一些方法，以較低代價求得蛋白質可能的結構，然後再以實驗加以驗證。</a:t>
            </a:r>
            <a:endParaRPr lang="en-US" altLang="zh-TW"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蛋白質三維結構推測</a:t>
            </a:r>
          </a:p>
        </p:txBody>
      </p:sp>
      <p:sp>
        <p:nvSpPr>
          <p:cNvPr id="3" name="內容版面配置區 2"/>
          <p:cNvSpPr>
            <a:spLocks noGrp="1"/>
          </p:cNvSpPr>
          <p:nvPr>
            <p:ph idx="1"/>
          </p:nvPr>
        </p:nvSpPr>
        <p:spPr/>
        <p:txBody>
          <a:bodyPr/>
          <a:lstStyle/>
          <a:p>
            <a:r>
              <a:rPr lang="zh-TW" altLang="en-US" dirty="0"/>
              <a:t>這些推測很多是基於</a:t>
            </a:r>
            <a:r>
              <a:rPr lang="zh-TW" altLang="en-US" u="sng" dirty="0"/>
              <a:t>最低熱能結構</a:t>
            </a:r>
            <a:r>
              <a:rPr lang="zh-TW" altLang="en-US" dirty="0"/>
              <a:t>，或</a:t>
            </a:r>
            <a:r>
              <a:rPr lang="zh-TW" altLang="en-US" u="sng" dirty="0"/>
              <a:t>蛋白質序列比較</a:t>
            </a:r>
            <a:r>
              <a:rPr lang="zh-TW" altLang="en-US" dirty="0"/>
              <a:t>來進行。</a:t>
            </a:r>
          </a:p>
          <a:p>
            <a:endParaRPr lang="zh-TW" altLang="en-US" dirty="0"/>
          </a:p>
        </p:txBody>
      </p:sp>
    </p:spTree>
    <p:extLst>
      <p:ext uri="{BB962C8B-B14F-4D97-AF65-F5344CB8AC3E}">
        <p14:creationId xmlns:p14="http://schemas.microsoft.com/office/powerpoint/2010/main" val="3636114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normAutofit fontScale="92500"/>
          </a:bodyPr>
          <a:lstStyle/>
          <a:p>
            <a:r>
              <a:rPr lang="zh-TW" altLang="en-US" dirty="0" smtClean="0">
                <a:solidFill>
                  <a:srgbClr val="C00000"/>
                </a:solidFill>
              </a:rPr>
              <a:t>數位化的生命樂章</a:t>
            </a:r>
            <a:endParaRPr lang="en-US" altLang="zh-TW" dirty="0" smtClean="0">
              <a:solidFill>
                <a:srgbClr val="C00000"/>
              </a:solidFill>
            </a:endParaRPr>
          </a:p>
          <a:p>
            <a:r>
              <a:rPr lang="en-US" altLang="zh-TW" dirty="0" smtClean="0"/>
              <a:t>DNA</a:t>
            </a:r>
            <a:r>
              <a:rPr lang="zh-TW" altLang="en-US" dirty="0" smtClean="0"/>
              <a:t>（去氧核糖核酸）已被證明是遺傳的基本物質，它是由四種鹼基（縮寫成</a:t>
            </a:r>
            <a:r>
              <a:rPr lang="en-US" altLang="zh-TW" dirty="0" smtClean="0"/>
              <a:t>A</a:t>
            </a:r>
            <a:r>
              <a:rPr lang="zh-TW" altLang="en-US" dirty="0" smtClean="0"/>
              <a:t>、</a:t>
            </a:r>
            <a:r>
              <a:rPr lang="en-US" altLang="zh-TW" dirty="0" smtClean="0"/>
              <a:t>G</a:t>
            </a:r>
            <a:r>
              <a:rPr lang="zh-TW" altLang="en-US" dirty="0" smtClean="0"/>
              <a:t>、</a:t>
            </a:r>
            <a:r>
              <a:rPr lang="en-US" altLang="zh-TW" dirty="0" smtClean="0"/>
              <a:t>C </a:t>
            </a:r>
            <a:r>
              <a:rPr lang="zh-TW" altLang="en-US" dirty="0" smtClean="0"/>
              <a:t>及</a:t>
            </a:r>
            <a:r>
              <a:rPr lang="en-US" altLang="zh-TW" dirty="0" smtClean="0"/>
              <a:t>T</a:t>
            </a:r>
            <a:r>
              <a:rPr lang="zh-TW" altLang="en-US" dirty="0" smtClean="0"/>
              <a:t>）組合而成的長鍊分子。</a:t>
            </a:r>
            <a:endParaRPr lang="en-US" altLang="zh-TW" dirty="0" smtClean="0"/>
          </a:p>
          <a:p>
            <a:r>
              <a:rPr lang="zh-TW" altLang="en-US" dirty="0" smtClean="0"/>
              <a:t>基因的訊息，就是由這些沿著</a:t>
            </a:r>
            <a:r>
              <a:rPr lang="en-US" altLang="zh-TW" dirty="0" smtClean="0"/>
              <a:t>DNA</a:t>
            </a:r>
            <a:r>
              <a:rPr lang="zh-TW" altLang="en-US" dirty="0" smtClean="0"/>
              <a:t>不同種鹼基的排列順序來傳遞。</a:t>
            </a:r>
            <a:endParaRPr lang="en-US" altLang="zh-TW" dirty="0" smtClean="0"/>
          </a:p>
          <a:p>
            <a:r>
              <a:rPr lang="zh-TW" altLang="en-US" dirty="0" smtClean="0"/>
              <a:t>　　</a:t>
            </a:r>
            <a:endParaRPr lang="zh-TW" altLang="en-US" dirty="0"/>
          </a:p>
        </p:txBody>
      </p:sp>
    </p:spTree>
    <p:extLst>
      <p:ext uri="{BB962C8B-B14F-4D97-AF65-F5344CB8AC3E}">
        <p14:creationId xmlns:p14="http://schemas.microsoft.com/office/powerpoint/2010/main" val="1482425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換句話說，基因的訊息，是由一種使用</a:t>
            </a:r>
            <a:r>
              <a:rPr lang="en-US" altLang="zh-TW" dirty="0"/>
              <a:t>A</a:t>
            </a:r>
            <a:r>
              <a:rPr lang="zh-TW" altLang="en-US" dirty="0"/>
              <a:t>、</a:t>
            </a:r>
            <a:r>
              <a:rPr lang="en-US" altLang="zh-TW" dirty="0"/>
              <a:t>G</a:t>
            </a:r>
            <a:r>
              <a:rPr lang="zh-TW" altLang="en-US" dirty="0"/>
              <a:t>、</a:t>
            </a:r>
            <a:r>
              <a:rPr lang="en-US" altLang="zh-TW" dirty="0"/>
              <a:t>C</a:t>
            </a:r>
            <a:r>
              <a:rPr lang="zh-TW" altLang="en-US" dirty="0"/>
              <a:t>及</a:t>
            </a:r>
            <a:r>
              <a:rPr lang="en-US" altLang="zh-TW" dirty="0"/>
              <a:t>T</a:t>
            </a:r>
            <a:r>
              <a:rPr lang="zh-TW" altLang="en-US" dirty="0"/>
              <a:t>四個字母的語言所寫成的</a:t>
            </a:r>
            <a:r>
              <a:rPr lang="zh-TW" altLang="en-US" dirty="0" smtClean="0"/>
              <a:t>。</a:t>
            </a:r>
            <a:endParaRPr lang="en-US" altLang="zh-TW" dirty="0" smtClean="0"/>
          </a:p>
          <a:p>
            <a:r>
              <a:rPr lang="zh-TW" altLang="en-US" dirty="0" smtClean="0"/>
              <a:t>所謂</a:t>
            </a:r>
            <a:r>
              <a:rPr lang="zh-TW" altLang="en-US" dirty="0"/>
              <a:t>基因，就是指那些儲存蛋白質製造模具的</a:t>
            </a:r>
            <a:r>
              <a:rPr lang="en-US" altLang="zh-TW" dirty="0"/>
              <a:t>DNA</a:t>
            </a:r>
            <a:r>
              <a:rPr lang="zh-TW" altLang="en-US" dirty="0"/>
              <a:t>片段</a:t>
            </a:r>
            <a:r>
              <a:rPr lang="zh-TW" altLang="en-US" dirty="0" smtClean="0"/>
              <a:t>。</a:t>
            </a:r>
            <a:endParaRPr lang="zh-TW" altLang="en-US" dirty="0"/>
          </a:p>
        </p:txBody>
      </p:sp>
    </p:spTree>
    <p:extLst>
      <p:ext uri="{BB962C8B-B14F-4D97-AF65-F5344CB8AC3E}">
        <p14:creationId xmlns:p14="http://schemas.microsoft.com/office/powerpoint/2010/main" val="271916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mtClean="0"/>
              <a:t>16-1 </a:t>
            </a:r>
            <a:r>
              <a:rPr lang="zh-TW" altLang="en-US" smtClean="0"/>
              <a:t>雲端運算</a:t>
            </a:r>
            <a:endParaRPr lang="zh-TW" altLang="en-US" dirty="0"/>
          </a:p>
        </p:txBody>
      </p:sp>
      <p:sp>
        <p:nvSpPr>
          <p:cNvPr id="3" name="內容版面配置區 2"/>
          <p:cNvSpPr>
            <a:spLocks noGrp="1"/>
          </p:cNvSpPr>
          <p:nvPr>
            <p:ph idx="1"/>
          </p:nvPr>
        </p:nvSpPr>
        <p:spPr/>
        <p:txBody>
          <a:bodyPr/>
          <a:lstStyle/>
          <a:p>
            <a:r>
              <a:rPr lang="zh-TW" altLang="en-US" dirty="0" smtClean="0"/>
              <a:t>雲端服務可以非常有彈性的按照使用者的需求提供給</a:t>
            </a:r>
            <a:r>
              <a:rPr lang="zh-TW" altLang="en-US" dirty="0" smtClean="0"/>
              <a:t>使用者</a:t>
            </a:r>
            <a:r>
              <a:rPr lang="zh-TW" altLang="en-US" dirty="0"/>
              <a:t>，</a:t>
            </a:r>
            <a:r>
              <a:rPr lang="zh-TW" altLang="en-US" dirty="0" smtClean="0"/>
              <a:t>在</a:t>
            </a:r>
            <a:r>
              <a:rPr lang="zh-TW" altLang="en-US" dirty="0" smtClean="0"/>
              <a:t>使用者不需要時，可以立刻收回。</a:t>
            </a:r>
            <a:endParaRPr lang="en-US" altLang="zh-TW" dirty="0" smtClean="0"/>
          </a:p>
          <a:p>
            <a:r>
              <a:rPr lang="zh-TW" altLang="en-US" dirty="0" smtClean="0"/>
              <a:t>使用者只需要按照其用量付費即可。</a:t>
            </a:r>
          </a:p>
          <a:p>
            <a:endParaRPr lang="zh-TW" altLang="en-US" dirty="0"/>
          </a:p>
        </p:txBody>
      </p:sp>
    </p:spTree>
    <p:extLst>
      <p:ext uri="{BB962C8B-B14F-4D97-AF65-F5344CB8AC3E}">
        <p14:creationId xmlns:p14="http://schemas.microsoft.com/office/powerpoint/2010/main" val="34187451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solidFill>
                  <a:srgbClr val="C00000"/>
                </a:solidFill>
              </a:rPr>
              <a:t>共享資源 同行致遠</a:t>
            </a:r>
            <a:endParaRPr lang="en-US" altLang="zh-TW" dirty="0" smtClean="0">
              <a:solidFill>
                <a:srgbClr val="C00000"/>
              </a:solidFill>
            </a:endParaRPr>
          </a:p>
          <a:p>
            <a:r>
              <a:rPr lang="en-US" altLang="zh-TW" dirty="0" smtClean="0"/>
              <a:t>PDB</a:t>
            </a:r>
            <a:r>
              <a:rPr lang="zh-TW" altLang="en-US" dirty="0" smtClean="0"/>
              <a:t>設置新冠病毒專區，現存約八百筆資料，包含兩百多筆棘蛋白的結構資料，對新冠病毒的疫苗設計和治療策略幫助極大。</a:t>
            </a:r>
            <a:endParaRPr lang="en-US" altLang="zh-TW" dirty="0" smtClean="0"/>
          </a:p>
          <a:p>
            <a:r>
              <a:rPr lang="zh-TW" altLang="en-US" dirty="0" smtClean="0"/>
              <a:t>　　</a:t>
            </a:r>
            <a:endParaRPr lang="zh-TW" altLang="en-US" dirty="0"/>
          </a:p>
        </p:txBody>
      </p:sp>
    </p:spTree>
    <p:extLst>
      <p:ext uri="{BB962C8B-B14F-4D97-AF65-F5344CB8AC3E}">
        <p14:creationId xmlns:p14="http://schemas.microsoft.com/office/powerpoint/2010/main" val="1666776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開放的</a:t>
            </a:r>
            <a:r>
              <a:rPr lang="en-US" altLang="zh-TW" dirty="0"/>
              <a:t>PDB</a:t>
            </a:r>
            <a:r>
              <a:rPr lang="zh-TW" altLang="en-US" dirty="0"/>
              <a:t>結構資料，讓</a:t>
            </a:r>
            <a:r>
              <a:rPr lang="en-US" altLang="zh-TW" dirty="0" err="1"/>
              <a:t>AlphaFold</a:t>
            </a:r>
            <a:r>
              <a:rPr lang="zh-TW" altLang="en-US" dirty="0"/>
              <a:t>能夠訓練得更精準；而做法公開的</a:t>
            </a:r>
            <a:r>
              <a:rPr lang="en-US" altLang="zh-TW" dirty="0" err="1"/>
              <a:t>AlphaFold</a:t>
            </a:r>
            <a:r>
              <a:rPr lang="zh-TW" altLang="en-US" dirty="0"/>
              <a:t>，未來必可輔助解析更艱難的蛋白質結構，以及多個蛋白質組成的蛋白質複合體。</a:t>
            </a:r>
            <a:endParaRPr lang="en-US" altLang="zh-TW" dirty="0"/>
          </a:p>
          <a:p>
            <a:r>
              <a:rPr lang="zh-TW" altLang="en-US" dirty="0" smtClean="0"/>
              <a:t>同行</a:t>
            </a:r>
            <a:r>
              <a:rPr lang="zh-TW" altLang="en-US" dirty="0"/>
              <a:t>不相忌，同行以致遠，科學家們協力拓展了更寬廣的知識疆界，共譜人類文明新樂章。</a:t>
            </a:r>
          </a:p>
          <a:p>
            <a:endParaRPr lang="zh-TW" altLang="en-US" dirty="0"/>
          </a:p>
        </p:txBody>
      </p:sp>
    </p:spTree>
    <p:extLst>
      <p:ext uri="{BB962C8B-B14F-4D97-AF65-F5344CB8AC3E}">
        <p14:creationId xmlns:p14="http://schemas.microsoft.com/office/powerpoint/2010/main" val="12430565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dirty="0" smtClean="0"/>
              <a:t>16-3 </a:t>
            </a:r>
            <a:r>
              <a:rPr lang="zh-TW" altLang="en-US" b="1" dirty="0" smtClean="0"/>
              <a:t>多媒體</a:t>
            </a:r>
            <a:endParaRPr lang="zh-TW" altLang="en-US" dirty="0"/>
          </a:p>
        </p:txBody>
      </p:sp>
      <p:sp>
        <p:nvSpPr>
          <p:cNvPr id="4" name="內容版面配置區 3"/>
          <p:cNvSpPr>
            <a:spLocks noGrp="1"/>
          </p:cNvSpPr>
          <p:nvPr>
            <p:ph idx="1"/>
          </p:nvPr>
        </p:nvSpPr>
        <p:spPr/>
        <p:txBody>
          <a:bodyPr>
            <a:normAutofit fontScale="92500" lnSpcReduction="10000"/>
          </a:bodyPr>
          <a:lstStyle/>
          <a:p>
            <a:r>
              <a:rPr lang="zh-TW" altLang="en-US" dirty="0" smtClean="0"/>
              <a:t>什麼是媒體呢？</a:t>
            </a:r>
            <a:endParaRPr lang="en-US" altLang="zh-TW" dirty="0" smtClean="0"/>
          </a:p>
          <a:p>
            <a:pPr lvl="1"/>
            <a:r>
              <a:rPr lang="zh-TW" altLang="en-US" dirty="0" smtClean="0">
                <a:solidFill>
                  <a:srgbClr val="0070C0"/>
                </a:solidFill>
              </a:rPr>
              <a:t>用來傳播資訊的媒介</a:t>
            </a:r>
            <a:r>
              <a:rPr lang="zh-TW" altLang="en-US" dirty="0" smtClean="0"/>
              <a:t>：如教室裡</a:t>
            </a:r>
            <a:r>
              <a:rPr lang="en-US" altLang="zh-TW" dirty="0" smtClean="0"/>
              <a:t/>
            </a:r>
            <a:br>
              <a:rPr lang="en-US" altLang="zh-TW" dirty="0" smtClean="0"/>
            </a:br>
            <a:r>
              <a:rPr lang="zh-TW" altLang="en-US" dirty="0" smtClean="0"/>
              <a:t>老師所使用的黑板、粉筆、白板</a:t>
            </a:r>
            <a:r>
              <a:rPr lang="en-US" altLang="zh-TW" dirty="0" smtClean="0"/>
              <a:t/>
            </a:r>
            <a:br>
              <a:rPr lang="en-US" altLang="zh-TW" dirty="0" smtClean="0"/>
            </a:br>
            <a:r>
              <a:rPr lang="zh-TW" altLang="en-US" dirty="0" smtClean="0"/>
              <a:t>筆、單槍投影機、麥克風以及學</a:t>
            </a:r>
            <a:r>
              <a:rPr lang="en-US" altLang="zh-TW" dirty="0" smtClean="0"/>
              <a:t/>
            </a:r>
            <a:br>
              <a:rPr lang="en-US" altLang="zh-TW" dirty="0" smtClean="0"/>
            </a:br>
            <a:r>
              <a:rPr lang="zh-TW" altLang="en-US" dirty="0" smtClean="0"/>
              <a:t>生的筆記本、隨身聽等。</a:t>
            </a:r>
            <a:endParaRPr lang="en-US" altLang="zh-TW" dirty="0" smtClean="0"/>
          </a:p>
          <a:p>
            <a:pPr lvl="1"/>
            <a:r>
              <a:rPr lang="zh-TW" altLang="en-US" dirty="0" smtClean="0">
                <a:solidFill>
                  <a:srgbClr val="0070C0"/>
                </a:solidFill>
              </a:rPr>
              <a:t>利用媒介來傳送的資訊本體</a:t>
            </a:r>
            <a:r>
              <a:rPr lang="zh-TW" altLang="en-US" dirty="0" smtClean="0"/>
              <a:t>：如黑板上的文字及投影片上的圖像等不同資訊型態所表達的意念</a:t>
            </a:r>
            <a:r>
              <a:rPr lang="zh-TW" altLang="en-US" dirty="0"/>
              <a:t>。</a:t>
            </a:r>
          </a:p>
        </p:txBody>
      </p:sp>
      <p:pic>
        <p:nvPicPr>
          <p:cNvPr id="5" name="圖片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75770" y="1082634"/>
            <a:ext cx="2212665" cy="1837508"/>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mtClean="0"/>
              <a:t>16-3 </a:t>
            </a:r>
            <a:r>
              <a:rPr lang="zh-TW" altLang="en-US" smtClean="0"/>
              <a:t>多媒體</a:t>
            </a:r>
            <a:endParaRPr lang="zh-TW" altLang="en-US" dirty="0"/>
          </a:p>
        </p:txBody>
      </p:sp>
      <p:sp>
        <p:nvSpPr>
          <p:cNvPr id="4" name="內容版面配置區 3"/>
          <p:cNvSpPr>
            <a:spLocks noGrp="1"/>
          </p:cNvSpPr>
          <p:nvPr>
            <p:ph idx="1"/>
          </p:nvPr>
        </p:nvSpPr>
        <p:spPr/>
        <p:txBody>
          <a:bodyPr>
            <a:normAutofit fontScale="85000" lnSpcReduction="10000"/>
          </a:bodyPr>
          <a:lstStyle/>
          <a:p>
            <a:r>
              <a:rPr lang="zh-TW" altLang="en-US" dirty="0" smtClean="0"/>
              <a:t>多媒體</a:t>
            </a:r>
            <a:r>
              <a:rPr lang="en-US" altLang="zh-TW" dirty="0" smtClean="0"/>
              <a:t>(multimedia)</a:t>
            </a:r>
            <a:r>
              <a:rPr lang="zh-TW" altLang="en-US" dirty="0" smtClean="0"/>
              <a:t>是多種資訊傳輸媒介或多個不同型態的資訊。</a:t>
            </a:r>
            <a:endParaRPr lang="en-US" altLang="zh-TW" dirty="0" smtClean="0"/>
          </a:p>
          <a:p>
            <a:r>
              <a:rPr lang="zh-TW" altLang="en-US" dirty="0" smtClean="0"/>
              <a:t>在數位世界裡，多媒體是指運用電腦，將數位化的不同</a:t>
            </a:r>
            <a:r>
              <a:rPr lang="en-US" altLang="zh-TW" dirty="0" smtClean="0"/>
              <a:t/>
            </a:r>
            <a:br>
              <a:rPr lang="en-US" altLang="zh-TW" dirty="0" smtClean="0"/>
            </a:br>
            <a:r>
              <a:rPr lang="zh-TW" altLang="en-US" dirty="0" smtClean="0"/>
              <a:t>型態資訊，如文字、語音、音樂、圖形、影像、影片及</a:t>
            </a:r>
            <a:r>
              <a:rPr lang="en-US" altLang="zh-TW" dirty="0" smtClean="0"/>
              <a:t/>
            </a:r>
            <a:br>
              <a:rPr lang="en-US" altLang="zh-TW" dirty="0" smtClean="0"/>
            </a:br>
            <a:r>
              <a:rPr lang="zh-TW" altLang="en-US" dirty="0" smtClean="0"/>
              <a:t>動畫等，加以編輯、處理、儲存、傳輸及播放，以便更</a:t>
            </a:r>
            <a:r>
              <a:rPr lang="en-US" altLang="zh-TW" dirty="0" smtClean="0"/>
              <a:t/>
            </a:r>
            <a:br>
              <a:rPr lang="en-US" altLang="zh-TW" dirty="0" smtClean="0"/>
            </a:br>
            <a:r>
              <a:rPr lang="zh-TW" altLang="en-US" dirty="0" smtClean="0"/>
              <a:t>有效精確地表達意念。</a:t>
            </a:r>
            <a:endParaRPr lang="zh-TW"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dirty="0"/>
              <a:t>16-3 </a:t>
            </a:r>
            <a:r>
              <a:rPr lang="zh-TW" altLang="en-US" dirty="0"/>
              <a:t>多媒體</a:t>
            </a:r>
          </a:p>
        </p:txBody>
      </p:sp>
      <p:sp>
        <p:nvSpPr>
          <p:cNvPr id="2" name="內容版面配置區 1"/>
          <p:cNvSpPr>
            <a:spLocks noGrp="1"/>
          </p:cNvSpPr>
          <p:nvPr>
            <p:ph idx="1"/>
          </p:nvPr>
        </p:nvSpPr>
        <p:spPr/>
        <p:txBody>
          <a:bodyPr>
            <a:noAutofit/>
          </a:bodyPr>
          <a:lstStyle/>
          <a:p>
            <a:pPr>
              <a:lnSpc>
                <a:spcPct val="120000"/>
              </a:lnSpc>
            </a:pPr>
            <a:r>
              <a:rPr lang="zh-TW" altLang="en-US" dirty="0" smtClean="0"/>
              <a:t>目前電腦所能處理的媒體型態</a:t>
            </a:r>
            <a:r>
              <a:rPr lang="zh-TW" altLang="en-US" dirty="0"/>
              <a:t>，</a:t>
            </a:r>
            <a:r>
              <a:rPr lang="zh-TW" altLang="en-US" dirty="0" smtClean="0"/>
              <a:t>包含：</a:t>
            </a:r>
            <a:endParaRPr lang="zh-TW" altLang="en-US" dirty="0"/>
          </a:p>
        </p:txBody>
      </p:sp>
      <p:graphicFrame>
        <p:nvGraphicFramePr>
          <p:cNvPr id="5" name="資料庫圖表 4"/>
          <p:cNvGraphicFramePr/>
          <p:nvPr>
            <p:extLst>
              <p:ext uri="{D42A27DB-BD31-4B8C-83A1-F6EECF244321}">
                <p14:modId xmlns:p14="http://schemas.microsoft.com/office/powerpoint/2010/main" val="289601961"/>
              </p:ext>
            </p:extLst>
          </p:nvPr>
        </p:nvGraphicFramePr>
        <p:xfrm>
          <a:off x="521550" y="2046379"/>
          <a:ext cx="8229600" cy="2548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smtClean="0"/>
              <a:t>數位化媒體資訊的好處</a:t>
            </a:r>
            <a:endParaRPr lang="zh-TW" altLang="en-US" dirty="0"/>
          </a:p>
        </p:txBody>
      </p:sp>
      <p:sp>
        <p:nvSpPr>
          <p:cNvPr id="2" name="內容版面配置區 1"/>
          <p:cNvSpPr>
            <a:spLocks noGrp="1"/>
          </p:cNvSpPr>
          <p:nvPr>
            <p:ph idx="1"/>
          </p:nvPr>
        </p:nvSpPr>
        <p:spPr/>
        <p:txBody>
          <a:bodyPr>
            <a:normAutofit fontScale="92500" lnSpcReduction="10000"/>
          </a:bodyPr>
          <a:lstStyle/>
          <a:p>
            <a:r>
              <a:rPr lang="zh-TW" altLang="en-US" smtClean="0"/>
              <a:t>可用電腦編輯及整合不同的數位化資訊，精確安排各種複雜媒體出現的順序、時間及播放設備。</a:t>
            </a:r>
            <a:endParaRPr lang="en-US" altLang="zh-TW" smtClean="0"/>
          </a:p>
          <a:p>
            <a:r>
              <a:rPr lang="zh-TW" altLang="en-US" smtClean="0"/>
              <a:t>可用電腦強大的處理及搜尋功能，提供多媒體的互動方式，加強虛擬實境的真實感。</a:t>
            </a:r>
            <a:endParaRPr lang="en-US" altLang="zh-TW" smtClean="0"/>
          </a:p>
          <a:p>
            <a:r>
              <a:rPr lang="zh-TW" altLang="en-US" smtClean="0"/>
              <a:t>透過網際網路無遠弗屆的牽引，這些數位化的資訊也可即時傳送到世界每一個角落。</a:t>
            </a:r>
            <a:endParaRPr lang="zh-TW" altLang="en-US" dirty="0"/>
          </a:p>
        </p:txBody>
      </p:sp>
    </p:spTree>
    <p:extLst>
      <p:ext uri="{BB962C8B-B14F-4D97-AF65-F5344CB8AC3E}">
        <p14:creationId xmlns:p14="http://schemas.microsoft.com/office/powerpoint/2010/main" val="748038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endParaRPr lang="zh-TW" altLang="en-US"/>
          </a:p>
        </p:txBody>
      </p:sp>
      <p:sp>
        <p:nvSpPr>
          <p:cNvPr id="4" name="文字方塊 3"/>
          <p:cNvSpPr txBox="1"/>
          <p:nvPr/>
        </p:nvSpPr>
        <p:spPr>
          <a:xfrm>
            <a:off x="1032416" y="4100270"/>
            <a:ext cx="7065786" cy="369332"/>
          </a:xfrm>
          <a:prstGeom prst="rect">
            <a:avLst/>
          </a:prstGeom>
          <a:solidFill>
            <a:srgbClr val="0070C0"/>
          </a:solidFill>
        </p:spPr>
        <p:txBody>
          <a:bodyPr wrap="squar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圖像編輯者使用專業軟體編輯視訊和音訊</a:t>
            </a:r>
            <a:r>
              <a:rPr lang="zh-TW" altLang="en-US" dirty="0" smtClean="0">
                <a:solidFill>
                  <a:schemeClr val="bg1"/>
                </a:solidFill>
                <a:latin typeface="微軟正黑體" panose="020B0604030504040204" pitchFamily="34" charset="-120"/>
                <a:ea typeface="微軟正黑體" panose="020B0604030504040204" pitchFamily="34" charset="-120"/>
              </a:rPr>
              <a:t>片段（</a:t>
            </a:r>
            <a:r>
              <a:rPr lang="zh-TW" altLang="en-US" dirty="0">
                <a:solidFill>
                  <a:schemeClr val="bg1"/>
                </a:solidFill>
                <a:latin typeface="微軟正黑體" panose="020B0604030504040204" pitchFamily="34" charset="-120"/>
                <a:ea typeface="微軟正黑體" panose="020B0604030504040204" pitchFamily="34" charset="-120"/>
              </a:rPr>
              <a:t>資料來源：</a:t>
            </a:r>
            <a:r>
              <a:rPr lang="en-US" altLang="zh-TW" dirty="0" err="1">
                <a:solidFill>
                  <a:schemeClr val="bg1"/>
                </a:solidFill>
                <a:latin typeface="微軟正黑體" panose="020B0604030504040204" pitchFamily="34" charset="-120"/>
                <a:ea typeface="微軟正黑體" panose="020B0604030504040204" pitchFamily="34" charset="-120"/>
              </a:rPr>
              <a:t>freepik</a:t>
            </a:r>
            <a:r>
              <a:rPr lang="zh-TW" altLang="en-US" dirty="0">
                <a:solidFill>
                  <a:schemeClr val="bg1"/>
                </a:solidFill>
                <a:latin typeface="微軟正黑體" panose="020B0604030504040204" pitchFamily="34" charset="-120"/>
                <a:ea typeface="微軟正黑體" panose="020B0604030504040204" pitchFamily="34" charset="-120"/>
              </a:rPr>
              <a:t>）</a:t>
            </a: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8879" y="906565"/>
            <a:ext cx="4586241" cy="3068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46632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smtClean="0"/>
              <a:t>影像</a:t>
            </a:r>
            <a:endParaRPr lang="zh-TW" altLang="en-US" dirty="0"/>
          </a:p>
        </p:txBody>
      </p:sp>
      <p:sp>
        <p:nvSpPr>
          <p:cNvPr id="2" name="內容版面配置區 1"/>
          <p:cNvSpPr>
            <a:spLocks noGrp="1"/>
          </p:cNvSpPr>
          <p:nvPr>
            <p:ph idx="1"/>
          </p:nvPr>
        </p:nvSpPr>
        <p:spPr/>
        <p:txBody>
          <a:bodyPr/>
          <a:lstStyle/>
          <a:p>
            <a:r>
              <a:rPr lang="zh-TW" altLang="en-US" dirty="0" smtClean="0"/>
              <a:t>影像是最常見的媒體型態。</a:t>
            </a:r>
            <a:endParaRPr lang="en-US" altLang="zh-TW" dirty="0" smtClean="0"/>
          </a:p>
          <a:p>
            <a:r>
              <a:rPr lang="zh-TW" altLang="en-US" dirty="0" smtClean="0"/>
              <a:t>電腦影像是以資料矩陣的方式表示。</a:t>
            </a:r>
            <a:endParaRPr lang="en-US" altLang="zh-TW" dirty="0" smtClean="0"/>
          </a:p>
          <a:p>
            <a:r>
              <a:rPr lang="zh-TW" altLang="en-US" dirty="0" smtClean="0"/>
              <a:t>矩陣中的每一個元素，稱為一個像素</a:t>
            </a:r>
            <a:r>
              <a:rPr lang="en-US" altLang="zh-TW" dirty="0" smtClean="0"/>
              <a:t>(Pixel)</a:t>
            </a:r>
            <a:r>
              <a:rPr lang="zh-TW" altLang="en-US" dirty="0" smtClean="0"/>
              <a:t>。</a:t>
            </a:r>
            <a:endParaRPr lang="en-US" altLang="zh-TW" dirty="0" smtClean="0"/>
          </a:p>
          <a:p>
            <a:r>
              <a:rPr lang="zh-TW" altLang="en-US" dirty="0" smtClean="0"/>
              <a:t>矩陣的列數與行數則為影像的水平及垂直解析度</a:t>
            </a:r>
            <a:r>
              <a:rPr lang="en-US" altLang="zh-TW" dirty="0" smtClean="0"/>
              <a:t>(resolution)</a:t>
            </a:r>
            <a:r>
              <a:rPr lang="zh-TW" altLang="en-US" dirty="0" smtClean="0"/>
              <a:t>。</a:t>
            </a:r>
            <a:endParaRPr lang="en-US" altLang="zh-TW"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影像</a:t>
            </a:r>
          </a:p>
        </p:txBody>
      </p:sp>
      <p:sp>
        <p:nvSpPr>
          <p:cNvPr id="3" name="內容版面配置區 2"/>
          <p:cNvSpPr>
            <a:spLocks noGrp="1"/>
          </p:cNvSpPr>
          <p:nvPr>
            <p:ph idx="1"/>
          </p:nvPr>
        </p:nvSpPr>
        <p:spPr/>
        <p:txBody>
          <a:bodyPr/>
          <a:lstStyle/>
          <a:p>
            <a:r>
              <a:rPr lang="zh-TW" altLang="en-US" dirty="0"/>
              <a:t>若將一小塊影像區域加以放大，從放大的圖片，可以看出如矩陣般排列的像素方塊。</a:t>
            </a:r>
          </a:p>
          <a:p>
            <a:endParaRPr lang="zh-TW" altLang="en-US" dirty="0"/>
          </a:p>
        </p:txBody>
      </p:sp>
      <p:pic>
        <p:nvPicPr>
          <p:cNvPr id="4" name="圖片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31640" y="2787456"/>
            <a:ext cx="1817777" cy="1363333"/>
          </a:xfrm>
          <a:prstGeom prst="rect">
            <a:avLst/>
          </a:prstGeom>
        </p:spPr>
      </p:pic>
      <p:pic>
        <p:nvPicPr>
          <p:cNvPr id="5" name="圖片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91980" y="2886785"/>
            <a:ext cx="2012453" cy="1509340"/>
          </a:xfrm>
          <a:prstGeom prst="rect">
            <a:avLst/>
          </a:prstGeom>
        </p:spPr>
      </p:pic>
    </p:spTree>
    <p:extLst>
      <p:ext uri="{BB962C8B-B14F-4D97-AF65-F5344CB8AC3E}">
        <p14:creationId xmlns:p14="http://schemas.microsoft.com/office/powerpoint/2010/main" val="2306466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dirty="0"/>
              <a:t>影像</a:t>
            </a:r>
          </a:p>
        </p:txBody>
      </p:sp>
      <p:sp>
        <p:nvSpPr>
          <p:cNvPr id="2" name="內容版面配置區 1"/>
          <p:cNvSpPr>
            <a:spLocks noGrp="1"/>
          </p:cNvSpPr>
          <p:nvPr>
            <p:ph idx="1"/>
          </p:nvPr>
        </p:nvSpPr>
        <p:spPr/>
        <p:txBody>
          <a:bodyPr>
            <a:normAutofit fontScale="92500" lnSpcReduction="20000"/>
          </a:bodyPr>
          <a:lstStyle/>
          <a:p>
            <a:pPr>
              <a:lnSpc>
                <a:spcPct val="120000"/>
              </a:lnSpc>
            </a:pPr>
            <a:r>
              <a:rPr lang="zh-TW" altLang="en-US" dirty="0" smtClean="0"/>
              <a:t>影像能儲存的最多顏色數目，是由像素的儲存</a:t>
            </a:r>
            <a:r>
              <a:rPr lang="zh-TW" altLang="en-US" dirty="0" smtClean="0">
                <a:solidFill>
                  <a:srgbClr val="C00000"/>
                </a:solidFill>
              </a:rPr>
              <a:t>位元</a:t>
            </a:r>
            <a:r>
              <a:rPr lang="en-US" altLang="zh-TW" dirty="0" smtClean="0"/>
              <a:t>(bit)</a:t>
            </a:r>
            <a:r>
              <a:rPr lang="zh-TW" altLang="en-US" dirty="0" smtClean="0"/>
              <a:t>個數來決定。</a:t>
            </a:r>
            <a:endParaRPr lang="en-US" altLang="zh-TW" dirty="0" smtClean="0"/>
          </a:p>
          <a:p>
            <a:pPr lvl="1">
              <a:lnSpc>
                <a:spcPct val="120000"/>
              </a:lnSpc>
            </a:pPr>
            <a:r>
              <a:rPr lang="zh-TW" altLang="en-US" dirty="0" smtClean="0"/>
              <a:t>一位元像素</a:t>
            </a:r>
            <a:r>
              <a:rPr lang="zh-TW" altLang="en-US" dirty="0"/>
              <a:t>，</a:t>
            </a:r>
            <a:r>
              <a:rPr lang="zh-TW" altLang="en-US" dirty="0" smtClean="0"/>
              <a:t>只能表現黑白兩色。</a:t>
            </a:r>
            <a:endParaRPr lang="en-US" altLang="zh-TW" dirty="0" smtClean="0"/>
          </a:p>
          <a:p>
            <a:pPr lvl="1">
              <a:lnSpc>
                <a:spcPct val="120000"/>
              </a:lnSpc>
            </a:pPr>
            <a:r>
              <a:rPr lang="zh-TW" altLang="en-US" dirty="0"/>
              <a:t>八位元像素有</a:t>
            </a:r>
            <a:r>
              <a:rPr lang="en-US" altLang="zh-TW" dirty="0" smtClean="0"/>
              <a:t>2</a:t>
            </a:r>
            <a:r>
              <a:rPr lang="en-US" altLang="zh-TW" baseline="30000" dirty="0" smtClean="0"/>
              <a:t>8</a:t>
            </a:r>
            <a:r>
              <a:rPr lang="en-US" altLang="zh-TW" dirty="0" smtClean="0"/>
              <a:t>=256</a:t>
            </a:r>
            <a:r>
              <a:rPr lang="zh-TW" altLang="en-US" dirty="0" smtClean="0"/>
              <a:t>種組合，能表現</a:t>
            </a:r>
            <a:r>
              <a:rPr lang="en-US" altLang="zh-TW" dirty="0" smtClean="0"/>
              <a:t>256</a:t>
            </a:r>
            <a:r>
              <a:rPr lang="zh-TW" altLang="en-US" dirty="0" smtClean="0"/>
              <a:t>個灰階色</a:t>
            </a:r>
            <a:r>
              <a:rPr lang="en-US" altLang="zh-TW" dirty="0" smtClean="0"/>
              <a:t>(gray level)</a:t>
            </a:r>
            <a:r>
              <a:rPr lang="zh-TW" altLang="en-US" dirty="0" smtClean="0"/>
              <a:t>或是呈現出調色盤</a:t>
            </a:r>
            <a:r>
              <a:rPr lang="en-US" altLang="zh-TW" dirty="0" smtClean="0"/>
              <a:t>(palette)</a:t>
            </a:r>
            <a:r>
              <a:rPr lang="zh-TW" altLang="en-US" dirty="0" smtClean="0"/>
              <a:t>內</a:t>
            </a:r>
            <a:r>
              <a:rPr lang="en-US" altLang="zh-TW" dirty="0" smtClean="0"/>
              <a:t>256</a:t>
            </a:r>
            <a:r>
              <a:rPr lang="zh-TW" altLang="en-US" dirty="0" smtClean="0"/>
              <a:t>色彩中的一種。</a:t>
            </a:r>
            <a:endParaRPr lang="en-US" altLang="zh-TW" dirty="0" smtClean="0"/>
          </a:p>
          <a:p>
            <a:pPr lvl="1">
              <a:lnSpc>
                <a:spcPct val="120000"/>
              </a:lnSpc>
            </a:pPr>
            <a:r>
              <a:rPr lang="zh-TW" altLang="en-US" dirty="0" smtClean="0"/>
              <a:t>二十四位元</a:t>
            </a:r>
            <a:r>
              <a:rPr lang="en-US" altLang="zh-TW" dirty="0" smtClean="0"/>
              <a:t>(</a:t>
            </a:r>
            <a:r>
              <a:rPr lang="zh-TW" altLang="en-US" dirty="0" smtClean="0"/>
              <a:t>紅、綠、藍各八個位元</a:t>
            </a:r>
            <a:r>
              <a:rPr lang="en-US" altLang="zh-TW" dirty="0" smtClean="0"/>
              <a:t>)</a:t>
            </a:r>
            <a:r>
              <a:rPr lang="zh-TW" altLang="en-US" dirty="0"/>
              <a:t>像素則</a:t>
            </a:r>
            <a:r>
              <a:rPr lang="zh-TW" altLang="en-US" dirty="0" smtClean="0"/>
              <a:t>能表現出 </a:t>
            </a:r>
            <a:r>
              <a:rPr lang="en-US" altLang="zh-TW" dirty="0" smtClean="0"/>
              <a:t>2</a:t>
            </a:r>
            <a:r>
              <a:rPr lang="en-US" altLang="zh-TW" baseline="30000" dirty="0" smtClean="0"/>
              <a:t>24 </a:t>
            </a:r>
            <a:r>
              <a:rPr lang="en-US" altLang="zh-TW" dirty="0" smtClean="0"/>
              <a:t>= 16777216 (</a:t>
            </a:r>
            <a:r>
              <a:rPr lang="en-US" altLang="zh-TW" dirty="0"/>
              <a:t>T</a:t>
            </a:r>
            <a:r>
              <a:rPr lang="en-US" altLang="zh-TW" dirty="0" smtClean="0"/>
              <a:t>rue Color</a:t>
            </a:r>
            <a:r>
              <a:rPr lang="zh-TW" altLang="en-US" dirty="0" smtClean="0"/>
              <a:t>；</a:t>
            </a:r>
            <a:r>
              <a:rPr lang="zh-TW" altLang="en-US" dirty="0" smtClean="0">
                <a:solidFill>
                  <a:srgbClr val="C00000"/>
                </a:solidFill>
              </a:rPr>
              <a:t>全彩</a:t>
            </a:r>
            <a:r>
              <a:rPr lang="en-US" altLang="zh-TW" dirty="0" smtClean="0"/>
              <a:t>)</a:t>
            </a:r>
            <a:r>
              <a:rPr lang="zh-TW" altLang="en-US" dirty="0" smtClean="0"/>
              <a:t>種顏色。</a:t>
            </a:r>
            <a:endParaRPr lang="zh-TW"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dirty="0" smtClean="0"/>
              <a:t>16-1 </a:t>
            </a:r>
            <a:r>
              <a:rPr lang="zh-TW" altLang="en-US" dirty="0"/>
              <a:t>雲端運算</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30447833"/>
              </p:ext>
            </p:extLst>
          </p:nvPr>
        </p:nvGraphicFramePr>
        <p:xfrm>
          <a:off x="1106615" y="1626645"/>
          <a:ext cx="6982936" cy="2604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84794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smtClean="0"/>
              <a:t>影像</a:t>
            </a:r>
            <a:endParaRPr lang="zh-TW" altLang="en-US" dirty="0"/>
          </a:p>
        </p:txBody>
      </p:sp>
      <p:sp>
        <p:nvSpPr>
          <p:cNvPr id="2" name="內容版面配置區 1"/>
          <p:cNvSpPr>
            <a:spLocks noGrp="1"/>
          </p:cNvSpPr>
          <p:nvPr>
            <p:ph idx="1"/>
          </p:nvPr>
        </p:nvSpPr>
        <p:spPr/>
        <p:txBody>
          <a:bodyPr/>
          <a:lstStyle/>
          <a:p>
            <a:r>
              <a:rPr lang="zh-TW" altLang="en-US" dirty="0" smtClean="0"/>
              <a:t>影像品質主要取決於影像的</a:t>
            </a:r>
            <a:r>
              <a:rPr lang="zh-TW" altLang="en-US" dirty="0" smtClean="0">
                <a:solidFill>
                  <a:srgbClr val="C00000"/>
                </a:solidFill>
              </a:rPr>
              <a:t>解析度</a:t>
            </a:r>
            <a:r>
              <a:rPr lang="zh-TW" altLang="en-US" dirty="0" smtClean="0"/>
              <a:t>及</a:t>
            </a:r>
            <a:r>
              <a:rPr lang="zh-TW" altLang="en-US" dirty="0" smtClean="0">
                <a:solidFill>
                  <a:srgbClr val="C00000"/>
                </a:solidFill>
              </a:rPr>
              <a:t>色深</a:t>
            </a:r>
            <a:r>
              <a:rPr lang="zh-TW" altLang="en-US" dirty="0" smtClean="0"/>
              <a:t>。</a:t>
            </a:r>
            <a:endParaRPr lang="en-US" altLang="zh-TW" dirty="0" smtClean="0"/>
          </a:p>
          <a:p>
            <a:r>
              <a:rPr lang="zh-TW" altLang="en-US" dirty="0" smtClean="0"/>
              <a:t>如果影像格子打得夠細</a:t>
            </a:r>
            <a:r>
              <a:rPr lang="en-US" altLang="zh-TW" dirty="0" smtClean="0"/>
              <a:t>(=</a:t>
            </a:r>
            <a:r>
              <a:rPr lang="zh-TW" altLang="en-US" dirty="0" smtClean="0"/>
              <a:t>解析度夠高</a:t>
            </a:r>
            <a:r>
              <a:rPr lang="en-US" altLang="zh-TW" dirty="0" smtClean="0"/>
              <a:t>)</a:t>
            </a:r>
            <a:r>
              <a:rPr lang="zh-TW" altLang="en-US" dirty="0" smtClean="0"/>
              <a:t>且明暗度層次夠細緻，就能數位化複製出肉眼難以辨認真偽的照片；如果格子不夠細</a:t>
            </a:r>
            <a:r>
              <a:rPr lang="en-US" altLang="zh-TW" dirty="0" smtClean="0"/>
              <a:t>(=</a:t>
            </a:r>
            <a:r>
              <a:rPr lang="zh-TW" altLang="en-US" dirty="0" smtClean="0"/>
              <a:t>解析度太低</a:t>
            </a:r>
            <a:r>
              <a:rPr lang="en-US" altLang="zh-TW" dirty="0" smtClean="0"/>
              <a:t>)</a:t>
            </a:r>
            <a:r>
              <a:rPr lang="zh-TW" altLang="en-US" dirty="0" smtClean="0"/>
              <a:t>，就常常會出現「鋸齒狀」的數位化照片。</a:t>
            </a:r>
            <a:endParaRPr lang="zh-TW" altLang="en-US" dirty="0"/>
          </a:p>
        </p:txBody>
      </p:sp>
    </p:spTree>
    <p:extLst>
      <p:ext uri="{BB962C8B-B14F-4D97-AF65-F5344CB8AC3E}">
        <p14:creationId xmlns:p14="http://schemas.microsoft.com/office/powerpoint/2010/main" val="3547131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smtClean="0"/>
              <a:t>影像的儲存容量計算</a:t>
            </a:r>
            <a:endParaRPr lang="zh-TW" altLang="en-US" dirty="0"/>
          </a:p>
        </p:txBody>
      </p:sp>
      <p:sp>
        <p:nvSpPr>
          <p:cNvPr id="2" name="內容版面配置區 1"/>
          <p:cNvSpPr>
            <a:spLocks noGrp="1"/>
          </p:cNvSpPr>
          <p:nvPr>
            <p:ph idx="1"/>
          </p:nvPr>
        </p:nvSpPr>
        <p:spPr/>
        <p:txBody>
          <a:bodyPr>
            <a:normAutofit fontScale="92500"/>
          </a:bodyPr>
          <a:lstStyle/>
          <a:p>
            <a:r>
              <a:rPr lang="zh-TW" altLang="en-US" smtClean="0"/>
              <a:t>儲存影像資料所需的記憶體空間</a:t>
            </a:r>
            <a:r>
              <a:rPr lang="en-US" altLang="zh-TW" smtClean="0"/>
              <a:t/>
            </a:r>
            <a:br>
              <a:rPr lang="en-US" altLang="zh-TW" smtClean="0"/>
            </a:br>
            <a:r>
              <a:rPr lang="zh-TW" altLang="en-US" smtClean="0"/>
              <a:t>＝水平解析度</a:t>
            </a:r>
            <a:r>
              <a:rPr lang="en-US" altLang="zh-TW" smtClean="0"/>
              <a:t>×</a:t>
            </a:r>
            <a:r>
              <a:rPr lang="zh-TW" altLang="en-US" smtClean="0"/>
              <a:t>垂直解析度</a:t>
            </a:r>
            <a:r>
              <a:rPr lang="en-US" altLang="zh-TW" smtClean="0"/>
              <a:t>×</a:t>
            </a:r>
            <a:r>
              <a:rPr lang="zh-TW" altLang="en-US" smtClean="0"/>
              <a:t>像素的位元數。</a:t>
            </a:r>
            <a:endParaRPr lang="en-US" altLang="zh-TW" smtClean="0"/>
          </a:p>
          <a:p>
            <a:r>
              <a:rPr lang="zh-TW" altLang="en-US" smtClean="0"/>
              <a:t>例如：</a:t>
            </a:r>
            <a:r>
              <a:rPr lang="en-US" altLang="zh-TW" smtClean="0"/>
              <a:t/>
            </a:r>
            <a:br>
              <a:rPr lang="en-US" altLang="zh-TW" smtClean="0"/>
            </a:br>
            <a:r>
              <a:rPr lang="zh-TW" altLang="en-US" smtClean="0"/>
              <a:t>一張解析度為</a:t>
            </a:r>
            <a:r>
              <a:rPr lang="en-US" altLang="zh-TW" smtClean="0"/>
              <a:t>640×480</a:t>
            </a:r>
            <a:r>
              <a:rPr lang="zh-TW" altLang="en-US" smtClean="0"/>
              <a:t>的全彩影像</a:t>
            </a:r>
            <a:r>
              <a:rPr lang="en-US" altLang="zh-TW" smtClean="0"/>
              <a:t>(</a:t>
            </a:r>
            <a:r>
              <a:rPr lang="zh-TW" altLang="en-US" smtClean="0"/>
              <a:t>以</a:t>
            </a:r>
            <a:r>
              <a:rPr lang="en-US" altLang="zh-TW" smtClean="0"/>
              <a:t>24bits</a:t>
            </a:r>
            <a:r>
              <a:rPr lang="zh-TW" altLang="en-US" smtClean="0"/>
              <a:t>＝</a:t>
            </a:r>
            <a:r>
              <a:rPr lang="en-US" altLang="zh-TW" smtClean="0"/>
              <a:t>3bytes</a:t>
            </a:r>
            <a:r>
              <a:rPr lang="zh-TW" altLang="en-US" smtClean="0"/>
              <a:t>來表示一個像素</a:t>
            </a:r>
            <a:r>
              <a:rPr lang="en-US" altLang="zh-TW" smtClean="0"/>
              <a:t>)</a:t>
            </a:r>
            <a:r>
              <a:rPr lang="zh-TW" altLang="en-US" smtClean="0"/>
              <a:t>，約需</a:t>
            </a:r>
            <a:r>
              <a:rPr lang="en-US" altLang="zh-TW" smtClean="0"/>
              <a:t>900KB</a:t>
            </a:r>
            <a:r>
              <a:rPr lang="zh-TW" altLang="en-US" smtClean="0"/>
              <a:t>的記憶容量。</a:t>
            </a:r>
            <a:r>
              <a:rPr lang="en-US" altLang="zh-TW" smtClean="0"/>
              <a:t/>
            </a:r>
            <a:br>
              <a:rPr lang="en-US" altLang="zh-TW" smtClean="0"/>
            </a:br>
            <a:r>
              <a:rPr lang="en-US" altLang="zh-TW" smtClean="0"/>
              <a:t>       640×480×3</a:t>
            </a:r>
            <a:r>
              <a:rPr lang="zh-TW" altLang="en-US" smtClean="0"/>
              <a:t>位元組 </a:t>
            </a:r>
            <a:r>
              <a:rPr lang="en-US" altLang="zh-TW" smtClean="0"/>
              <a:t>= 921,600 </a:t>
            </a:r>
            <a:r>
              <a:rPr lang="zh-TW" altLang="en-US" smtClean="0"/>
              <a:t>位元組</a:t>
            </a:r>
          </a:p>
          <a:p>
            <a:endParaRPr lang="zh-TW" altLang="en-US" dirty="0"/>
          </a:p>
        </p:txBody>
      </p:sp>
    </p:spTree>
    <p:extLst>
      <p:ext uri="{BB962C8B-B14F-4D97-AF65-F5344CB8AC3E}">
        <p14:creationId xmlns:p14="http://schemas.microsoft.com/office/powerpoint/2010/main" val="38783451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影像編輯軟體</a:t>
            </a:r>
            <a:endParaRPr lang="zh-TW" altLang="en-US" dirty="0"/>
          </a:p>
        </p:txBody>
      </p:sp>
      <p:sp>
        <p:nvSpPr>
          <p:cNvPr id="3" name="內容版面配置區 2"/>
          <p:cNvSpPr>
            <a:spLocks noGrp="1"/>
          </p:cNvSpPr>
          <p:nvPr>
            <p:ph idx="1"/>
          </p:nvPr>
        </p:nvSpPr>
        <p:spPr/>
        <p:txBody>
          <a:bodyPr/>
          <a:lstStyle/>
          <a:p>
            <a:r>
              <a:rPr lang="zh-TW" altLang="en-US" dirty="0" smtClean="0"/>
              <a:t>除了可由輸入設備來控制解析度及使用的色彩模式外，還可以藉助影像編輯軟體來修改或編輯影像像素的內容。</a:t>
            </a:r>
            <a:endParaRPr lang="en-US" altLang="zh-TW"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t>影像編輯軟體</a:t>
            </a:r>
          </a:p>
        </p:txBody>
      </p:sp>
      <p:sp>
        <p:nvSpPr>
          <p:cNvPr id="3" name="內容版面配置區 2"/>
          <p:cNvSpPr>
            <a:spLocks noGrp="1"/>
          </p:cNvSpPr>
          <p:nvPr>
            <p:ph idx="1"/>
          </p:nvPr>
        </p:nvSpPr>
        <p:spPr/>
        <p:txBody>
          <a:bodyPr>
            <a:normAutofit fontScale="92500" lnSpcReduction="10000"/>
          </a:bodyPr>
          <a:lstStyle/>
          <a:p>
            <a:r>
              <a:rPr lang="zh-TW" altLang="en-US" dirty="0"/>
              <a:t>常見影像編輯軟體有：</a:t>
            </a:r>
            <a:endParaRPr lang="en-US" altLang="zh-TW" dirty="0"/>
          </a:p>
          <a:p>
            <a:pPr lvl="1"/>
            <a:r>
              <a:rPr lang="en-US" altLang="zh-TW" dirty="0" err="1"/>
              <a:t>PhotoImpact</a:t>
            </a:r>
            <a:endParaRPr lang="en-US" altLang="zh-TW" dirty="0"/>
          </a:p>
          <a:p>
            <a:pPr lvl="1"/>
            <a:r>
              <a:rPr lang="en-US" altLang="zh-TW" dirty="0"/>
              <a:t>Photoshop</a:t>
            </a:r>
          </a:p>
          <a:p>
            <a:pPr lvl="1"/>
            <a:r>
              <a:rPr lang="zh-TW" altLang="en-US" dirty="0"/>
              <a:t>小畫家</a:t>
            </a:r>
            <a:endParaRPr lang="en-US" altLang="zh-TW" dirty="0"/>
          </a:p>
          <a:p>
            <a:pPr lvl="1"/>
            <a:r>
              <a:rPr lang="en-US" altLang="zh-TW" dirty="0"/>
              <a:t>Microsoft Photo Editor</a:t>
            </a:r>
          </a:p>
          <a:p>
            <a:pPr lvl="1"/>
            <a:r>
              <a:rPr lang="en-US" altLang="zh-TW" dirty="0" err="1"/>
              <a:t>ACDSee</a:t>
            </a:r>
            <a:endParaRPr lang="zh-TW" altLang="en-US" dirty="0"/>
          </a:p>
          <a:p>
            <a:endParaRPr lang="zh-TW" altLang="en-US" dirty="0"/>
          </a:p>
        </p:txBody>
      </p:sp>
      <p:pic>
        <p:nvPicPr>
          <p:cNvPr id="4" name="圖片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42130" y="2076695"/>
            <a:ext cx="1439629" cy="1068549"/>
          </a:xfrm>
          <a:prstGeom prst="rect">
            <a:avLst/>
          </a:prstGeom>
        </p:spPr>
      </p:pic>
    </p:spTree>
    <p:extLst>
      <p:ext uri="{BB962C8B-B14F-4D97-AF65-F5344CB8AC3E}">
        <p14:creationId xmlns:p14="http://schemas.microsoft.com/office/powerpoint/2010/main" val="462284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dirty="0" smtClean="0"/>
              <a:t>影像</a:t>
            </a:r>
            <a:r>
              <a:rPr lang="zh-TW" altLang="en-US" dirty="0"/>
              <a:t>檔副檔名</a:t>
            </a:r>
          </a:p>
        </p:txBody>
      </p:sp>
      <p:sp>
        <p:nvSpPr>
          <p:cNvPr id="2" name="內容版面配置區 1"/>
          <p:cNvSpPr>
            <a:spLocks noGrp="1"/>
          </p:cNvSpPr>
          <p:nvPr>
            <p:ph idx="1"/>
          </p:nvPr>
        </p:nvSpPr>
        <p:spPr/>
        <p:txBody>
          <a:bodyPr>
            <a:normAutofit fontScale="92500" lnSpcReduction="20000"/>
          </a:bodyPr>
          <a:lstStyle/>
          <a:p>
            <a:r>
              <a:rPr lang="zh-TW" altLang="en-US" dirty="0" smtClean="0"/>
              <a:t>常見的影像檔副檔名有：</a:t>
            </a:r>
            <a:r>
              <a:rPr lang="en-US" altLang="zh-TW" dirty="0" smtClean="0"/>
              <a:t>GIF</a:t>
            </a:r>
            <a:r>
              <a:rPr lang="zh-TW" altLang="en-US" dirty="0" smtClean="0"/>
              <a:t>、</a:t>
            </a:r>
            <a:r>
              <a:rPr lang="en-US" altLang="zh-TW" dirty="0" smtClean="0"/>
              <a:t>JPG</a:t>
            </a:r>
            <a:r>
              <a:rPr lang="zh-TW" altLang="en-US" dirty="0" smtClean="0"/>
              <a:t>、</a:t>
            </a:r>
            <a:r>
              <a:rPr lang="en-US" altLang="zh-TW" dirty="0" smtClean="0"/>
              <a:t>PNG</a:t>
            </a:r>
            <a:r>
              <a:rPr lang="zh-TW" altLang="en-US" dirty="0" smtClean="0"/>
              <a:t>、</a:t>
            </a:r>
            <a:r>
              <a:rPr lang="en-US" altLang="zh-TW" dirty="0" smtClean="0"/>
              <a:t>BMP</a:t>
            </a:r>
            <a:r>
              <a:rPr lang="zh-TW" altLang="en-US" dirty="0" smtClean="0"/>
              <a:t>、</a:t>
            </a:r>
            <a:r>
              <a:rPr lang="en-US" altLang="zh-TW" dirty="0" smtClean="0"/>
              <a:t>TIFF</a:t>
            </a:r>
            <a:r>
              <a:rPr lang="zh-TW" altLang="en-US" dirty="0" smtClean="0"/>
              <a:t>、</a:t>
            </a:r>
            <a:r>
              <a:rPr lang="en-US" altLang="zh-TW" dirty="0" smtClean="0"/>
              <a:t>EPS</a:t>
            </a:r>
            <a:r>
              <a:rPr lang="zh-TW" altLang="en-US" dirty="0" smtClean="0"/>
              <a:t>和</a:t>
            </a:r>
            <a:r>
              <a:rPr lang="en-US" altLang="zh-TW" dirty="0" smtClean="0"/>
              <a:t>TGA</a:t>
            </a:r>
            <a:r>
              <a:rPr lang="zh-TW" altLang="en-US" dirty="0" smtClean="0"/>
              <a:t>等等，各具有不同的影像儲存方法、表達及壓縮能力。</a:t>
            </a:r>
            <a:endParaRPr lang="en-US" altLang="zh-TW" dirty="0" smtClean="0"/>
          </a:p>
          <a:p>
            <a:r>
              <a:rPr lang="zh-TW" altLang="en-US" dirty="0" smtClean="0"/>
              <a:t>若對影像的品質要求非常嚴格，就必須慎選所使用的影像儲存格式。</a:t>
            </a:r>
            <a:endParaRPr lang="en-US" altLang="zh-TW" dirty="0" smtClean="0"/>
          </a:p>
          <a:p>
            <a:r>
              <a:rPr lang="zh-TW" altLang="en-US" dirty="0" smtClean="0"/>
              <a:t>可利用影像編輯軟體來進行影像儲存格式的轉換，非常方便。</a:t>
            </a:r>
            <a:endParaRPr lang="zh-TW" altLang="en-US" dirty="0"/>
          </a:p>
        </p:txBody>
      </p:sp>
      <p:grpSp>
        <p:nvGrpSpPr>
          <p:cNvPr id="6" name="群組 5"/>
          <p:cNvGrpSpPr/>
          <p:nvPr/>
        </p:nvGrpSpPr>
        <p:grpSpPr>
          <a:xfrm>
            <a:off x="3401870" y="4128132"/>
            <a:ext cx="3528306" cy="932981"/>
            <a:chOff x="3626895" y="4894246"/>
            <a:chExt cx="4682858" cy="1238276"/>
          </a:xfrm>
        </p:grpSpPr>
        <p:pic>
          <p:nvPicPr>
            <p:cNvPr id="9" name="圖片 8"/>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26895" y="4906964"/>
              <a:ext cx="1219200" cy="1219200"/>
            </a:xfrm>
            <a:prstGeom prst="rect">
              <a:avLst/>
            </a:prstGeom>
          </p:spPr>
        </p:pic>
        <p:pic>
          <p:nvPicPr>
            <p:cNvPr id="10" name="圖片 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781448" y="4894246"/>
              <a:ext cx="1219200" cy="1219200"/>
            </a:xfrm>
            <a:prstGeom prst="rect">
              <a:avLst/>
            </a:prstGeom>
          </p:spPr>
        </p:pic>
        <p:pic>
          <p:nvPicPr>
            <p:cNvPr id="11" name="圖片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936001" y="4913322"/>
              <a:ext cx="1219200" cy="1219200"/>
            </a:xfrm>
            <a:prstGeom prst="rect">
              <a:avLst/>
            </a:prstGeom>
          </p:spPr>
        </p:pic>
        <p:pic>
          <p:nvPicPr>
            <p:cNvPr id="12" name="圖片 11"/>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090553" y="4900605"/>
              <a:ext cx="1219200" cy="1219200"/>
            </a:xfrm>
            <a:prstGeom prst="rect">
              <a:avLst/>
            </a:prstGeom>
          </p:spPr>
        </p:pic>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dirty="0" smtClean="0"/>
              <a:t>影像儲存方式</a:t>
            </a:r>
            <a:endParaRPr lang="zh-TW" altLang="en-US" dirty="0"/>
          </a:p>
        </p:txBody>
      </p:sp>
      <p:pic>
        <p:nvPicPr>
          <p:cNvPr id="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736684" y="1401620"/>
            <a:ext cx="4995555" cy="3635693"/>
          </a:xfrm>
        </p:spPr>
      </p:pic>
    </p:spTree>
    <p:extLst>
      <p:ext uri="{BB962C8B-B14F-4D97-AF65-F5344CB8AC3E}">
        <p14:creationId xmlns:p14="http://schemas.microsoft.com/office/powerpoint/2010/main" val="419961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smtClean="0"/>
              <a:t>聲音</a:t>
            </a:r>
            <a:endParaRPr lang="zh-TW" altLang="en-US" dirty="0"/>
          </a:p>
        </p:txBody>
      </p:sp>
      <p:sp>
        <p:nvSpPr>
          <p:cNvPr id="2" name="內容版面配置區 1"/>
          <p:cNvSpPr>
            <a:spLocks noGrp="1"/>
          </p:cNvSpPr>
          <p:nvPr>
            <p:ph idx="1"/>
          </p:nvPr>
        </p:nvSpPr>
        <p:spPr/>
        <p:txBody>
          <a:bodyPr/>
          <a:lstStyle/>
          <a:p>
            <a:r>
              <a:rPr lang="zh-TW" altLang="en-US" dirty="0" smtClean="0"/>
              <a:t>聲音是由物體震動而產生的類比</a:t>
            </a:r>
            <a:r>
              <a:rPr lang="en-US" altLang="zh-TW" dirty="0" smtClean="0"/>
              <a:t>(analog)</a:t>
            </a:r>
            <a:r>
              <a:rPr lang="zh-TW" altLang="en-US" dirty="0" smtClean="0"/>
              <a:t>訊號。</a:t>
            </a:r>
            <a:endParaRPr lang="en-US" altLang="zh-TW" dirty="0" smtClean="0"/>
          </a:p>
        </p:txBody>
      </p:sp>
      <p:graphicFrame>
        <p:nvGraphicFramePr>
          <p:cNvPr id="5" name="資料庫圖表 4"/>
          <p:cNvGraphicFramePr/>
          <p:nvPr>
            <p:extLst>
              <p:ext uri="{D42A27DB-BD31-4B8C-83A1-F6EECF244321}">
                <p14:modId xmlns:p14="http://schemas.microsoft.com/office/powerpoint/2010/main" val="636173626"/>
              </p:ext>
            </p:extLst>
          </p:nvPr>
        </p:nvGraphicFramePr>
        <p:xfrm>
          <a:off x="521551" y="1964183"/>
          <a:ext cx="7027467" cy="2734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資料庫圖表 15"/>
          <p:cNvGraphicFramePr/>
          <p:nvPr>
            <p:extLst>
              <p:ext uri="{D42A27DB-BD31-4B8C-83A1-F6EECF244321}">
                <p14:modId xmlns:p14="http://schemas.microsoft.com/office/powerpoint/2010/main" val="2611283416"/>
              </p:ext>
            </p:extLst>
          </p:nvPr>
        </p:nvGraphicFramePr>
        <p:xfrm>
          <a:off x="836585" y="1446625"/>
          <a:ext cx="7027467" cy="41854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直線圖說文字 2 5"/>
          <p:cNvSpPr/>
          <p:nvPr/>
        </p:nvSpPr>
        <p:spPr>
          <a:xfrm>
            <a:off x="6147175" y="2391730"/>
            <a:ext cx="2680955" cy="1665185"/>
          </a:xfrm>
          <a:prstGeom prst="borderCallout2">
            <a:avLst>
              <a:gd name="adj1" fmla="val 21208"/>
              <a:gd name="adj2" fmla="val -6806"/>
              <a:gd name="adj3" fmla="val 21208"/>
              <a:gd name="adj4" fmla="val -23794"/>
              <a:gd name="adj5" fmla="val 67762"/>
              <a:gd name="adj6" fmla="val -53913"/>
            </a:avLst>
          </a:prstGeom>
        </p:spPr>
        <p:style>
          <a:lnRef idx="1">
            <a:schemeClr val="accent4"/>
          </a:lnRef>
          <a:fillRef idx="3">
            <a:schemeClr val="accent4"/>
          </a:fillRef>
          <a:effectRef idx="2">
            <a:schemeClr val="accent4"/>
          </a:effectRef>
          <a:fontRef idx="minor">
            <a:schemeClr val="lt1"/>
          </a:fontRef>
        </p:style>
        <p:txBody>
          <a:bodyPr rtlCol="0" anchor="ctr"/>
          <a:lstStyle/>
          <a:p>
            <a:pPr algn="just"/>
            <a:r>
              <a:rPr lang="zh-TW" altLang="en-US" sz="2000" b="1" dirty="0">
                <a:latin typeface="微軟正黑體" panose="020B0604030504040204" pitchFamily="34" charset="-120"/>
                <a:ea typeface="微軟正黑體" panose="020B0604030504040204" pitchFamily="34" charset="-120"/>
              </a:rPr>
              <a:t>對人的感官而言，這四個特性，分別對應到</a:t>
            </a:r>
            <a:r>
              <a:rPr lang="zh-TW" altLang="en-US" sz="2000" b="1" dirty="0">
                <a:solidFill>
                  <a:srgbClr val="FFFF00"/>
                </a:solidFill>
                <a:latin typeface="微軟正黑體" panose="020B0604030504040204" pitchFamily="34" charset="-120"/>
                <a:ea typeface="微軟正黑體" panose="020B0604030504040204" pitchFamily="34" charset="-120"/>
              </a:rPr>
              <a:t>音高</a:t>
            </a:r>
            <a:r>
              <a:rPr lang="en-US" altLang="zh-TW" sz="2000" b="1" dirty="0">
                <a:latin typeface="微軟正黑體" panose="020B0604030504040204" pitchFamily="34" charset="-120"/>
                <a:ea typeface="微軟正黑體" panose="020B0604030504040204" pitchFamily="34" charset="-120"/>
              </a:rPr>
              <a:t>(</a:t>
            </a:r>
            <a:r>
              <a:rPr lang="zh-TW" altLang="en-US" sz="2000" b="1" dirty="0">
                <a:latin typeface="微軟正黑體" panose="020B0604030504040204" pitchFamily="34" charset="-120"/>
                <a:ea typeface="微軟正黑體" panose="020B0604030504040204" pitchFamily="34" charset="-120"/>
              </a:rPr>
              <a:t>音調</a:t>
            </a:r>
            <a:r>
              <a:rPr lang="en-US" altLang="zh-TW" sz="2000" b="1" dirty="0">
                <a:latin typeface="微軟正黑體" panose="020B0604030504040204" pitchFamily="34" charset="-120"/>
                <a:ea typeface="微軟正黑體" panose="020B0604030504040204" pitchFamily="34" charset="-120"/>
              </a:rPr>
              <a:t>)</a:t>
            </a:r>
            <a:r>
              <a:rPr lang="zh-TW" altLang="en-US" sz="2000" b="1" dirty="0">
                <a:latin typeface="微軟正黑體" panose="020B0604030504040204" pitchFamily="34" charset="-120"/>
                <a:ea typeface="微軟正黑體" panose="020B0604030504040204" pitchFamily="34" charset="-120"/>
              </a:rPr>
              <a:t>、</a:t>
            </a:r>
            <a:r>
              <a:rPr lang="zh-TW" altLang="en-US" sz="2000" b="1" dirty="0">
                <a:solidFill>
                  <a:srgbClr val="FFFF00"/>
                </a:solidFill>
                <a:latin typeface="微軟正黑體" panose="020B0604030504040204" pitchFamily="34" charset="-120"/>
                <a:ea typeface="微軟正黑體" panose="020B0604030504040204" pitchFamily="34" charset="-120"/>
              </a:rPr>
              <a:t>響度</a:t>
            </a:r>
            <a:r>
              <a:rPr lang="zh-TW" altLang="en-US" sz="2000" b="1" dirty="0">
                <a:latin typeface="微軟正黑體" panose="020B0604030504040204" pitchFamily="34" charset="-120"/>
                <a:ea typeface="微軟正黑體" panose="020B0604030504040204" pitchFamily="34" charset="-120"/>
              </a:rPr>
              <a:t>、</a:t>
            </a:r>
            <a:r>
              <a:rPr lang="zh-TW" altLang="en-US" sz="2000" b="1" dirty="0">
                <a:solidFill>
                  <a:srgbClr val="FFFF00"/>
                </a:solidFill>
                <a:latin typeface="微軟正黑體" panose="020B0604030504040204" pitchFamily="34" charset="-120"/>
                <a:ea typeface="微軟正黑體" panose="020B0604030504040204" pitchFamily="34" charset="-120"/>
              </a:rPr>
              <a:t>音質</a:t>
            </a:r>
            <a:r>
              <a:rPr lang="en-US" altLang="zh-TW" sz="2000" b="1" dirty="0">
                <a:latin typeface="微軟正黑體" panose="020B0604030504040204" pitchFamily="34" charset="-120"/>
                <a:ea typeface="微軟正黑體" panose="020B0604030504040204" pitchFamily="34" charset="-120"/>
              </a:rPr>
              <a:t>(</a:t>
            </a:r>
            <a:r>
              <a:rPr lang="zh-TW" altLang="en-US" sz="2000" b="1" dirty="0">
                <a:latin typeface="微軟正黑體" panose="020B0604030504040204" pitchFamily="34" charset="-120"/>
                <a:ea typeface="微軟正黑體" panose="020B0604030504040204" pitchFamily="34" charset="-120"/>
              </a:rPr>
              <a:t>音色</a:t>
            </a:r>
            <a:r>
              <a:rPr lang="en-US" altLang="zh-TW" sz="2000" b="1" dirty="0">
                <a:latin typeface="微軟正黑體" panose="020B0604030504040204" pitchFamily="34" charset="-120"/>
                <a:ea typeface="微軟正黑體" panose="020B0604030504040204" pitchFamily="34" charset="-120"/>
              </a:rPr>
              <a:t>)</a:t>
            </a:r>
            <a:r>
              <a:rPr lang="zh-TW" altLang="en-US" sz="2000" b="1" dirty="0">
                <a:latin typeface="微軟正黑體" panose="020B0604030504040204" pitchFamily="34" charset="-120"/>
                <a:ea typeface="微軟正黑體" panose="020B0604030504040204" pitchFamily="34" charset="-120"/>
              </a:rPr>
              <a:t>，與</a:t>
            </a:r>
            <a:r>
              <a:rPr lang="zh-TW" altLang="en-US" sz="2000" b="1" dirty="0">
                <a:solidFill>
                  <a:srgbClr val="FFFF00"/>
                </a:solidFill>
                <a:latin typeface="微軟正黑體" panose="020B0604030504040204" pitchFamily="34" charset="-120"/>
                <a:ea typeface="微軟正黑體" panose="020B0604030504040204" pitchFamily="34" charset="-120"/>
              </a:rPr>
              <a:t>方位</a:t>
            </a:r>
            <a:r>
              <a:rPr lang="zh-TW" altLang="en-US" sz="2000" b="1" dirty="0">
                <a:latin typeface="微軟正黑體" panose="020B0604030504040204" pitchFamily="34" charset="-120"/>
                <a:ea typeface="微軟正黑體" panose="020B0604030504040204" pitchFamily="34" charset="-120"/>
              </a:rPr>
              <a:t>的主觀感受</a:t>
            </a:r>
            <a:r>
              <a:rPr lang="zh-TW" altLang="en-US" sz="2000" b="1" dirty="0" smtClean="0">
                <a:latin typeface="微軟正黑體" panose="020B0604030504040204" pitchFamily="34" charset="-120"/>
                <a:ea typeface="微軟正黑體" panose="020B0604030504040204" pitchFamily="34" charset="-120"/>
              </a:rPr>
              <a:t>。</a:t>
            </a:r>
            <a:endParaRPr lang="zh-TW" altLang="en-US" sz="2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dirty="0"/>
              <a:t>影音播放</a:t>
            </a:r>
            <a:r>
              <a:rPr lang="zh-TW" altLang="en-US" dirty="0" smtClean="0"/>
              <a:t>軟體</a:t>
            </a:r>
            <a:endParaRPr lang="zh-TW" altLang="en-US" dirty="0"/>
          </a:p>
        </p:txBody>
      </p:sp>
      <p:sp>
        <p:nvSpPr>
          <p:cNvPr id="2" name="內容版面配置區 1"/>
          <p:cNvSpPr>
            <a:spLocks noGrp="1"/>
          </p:cNvSpPr>
          <p:nvPr>
            <p:ph idx="1"/>
          </p:nvPr>
        </p:nvSpPr>
        <p:spPr>
          <a:xfrm>
            <a:off x="457201" y="1525384"/>
            <a:ext cx="5471101" cy="3069239"/>
          </a:xfrm>
        </p:spPr>
        <p:txBody>
          <a:bodyPr>
            <a:normAutofit lnSpcReduction="10000"/>
          </a:bodyPr>
          <a:lstStyle/>
          <a:p>
            <a:r>
              <a:rPr lang="zh-TW" altLang="en-US" dirty="0" smtClean="0"/>
              <a:t>常見的影音播放軟體：</a:t>
            </a:r>
            <a:endParaRPr lang="en-US" altLang="zh-TW" dirty="0" smtClean="0"/>
          </a:p>
          <a:p>
            <a:pPr lvl="1"/>
            <a:r>
              <a:rPr lang="en-US" altLang="zh-TW" dirty="0" smtClean="0"/>
              <a:t>Windows Media Player</a:t>
            </a:r>
          </a:p>
          <a:p>
            <a:pPr lvl="1"/>
            <a:r>
              <a:rPr lang="en-US" altLang="zh-TW" dirty="0" smtClean="0"/>
              <a:t>Apple</a:t>
            </a:r>
            <a:r>
              <a:rPr lang="zh-TW" altLang="en-US" dirty="0" smtClean="0"/>
              <a:t>公司的</a:t>
            </a:r>
            <a:r>
              <a:rPr lang="en-US" altLang="zh-TW" dirty="0" smtClean="0"/>
              <a:t>QuickTime</a:t>
            </a:r>
          </a:p>
          <a:p>
            <a:pPr lvl="1"/>
            <a:r>
              <a:rPr lang="zh-TW" altLang="en-US" dirty="0" smtClean="0"/>
              <a:t>訊連科技的</a:t>
            </a:r>
            <a:r>
              <a:rPr lang="en-US" altLang="zh-TW" dirty="0" err="1" smtClean="0"/>
              <a:t>PowerDVD</a:t>
            </a:r>
            <a:endParaRPr lang="en-US" altLang="zh-TW" dirty="0" smtClean="0"/>
          </a:p>
          <a:p>
            <a:pPr lvl="1"/>
            <a:r>
              <a:rPr lang="zh-TW" altLang="en-US" dirty="0" smtClean="0"/>
              <a:t>可線上即時播放的</a:t>
            </a:r>
            <a:r>
              <a:rPr lang="en-US" altLang="zh-TW" dirty="0" smtClean="0"/>
              <a:t>RealPlayer (</a:t>
            </a:r>
            <a:r>
              <a:rPr lang="en-US" altLang="zh-TW" dirty="0" err="1" smtClean="0"/>
              <a:t>RealOne</a:t>
            </a:r>
            <a:r>
              <a:rPr lang="en-US" altLang="zh-TW" dirty="0" smtClean="0"/>
              <a:t> Player)</a:t>
            </a:r>
            <a:endParaRPr lang="zh-TW" altLang="en-US" dirty="0"/>
          </a:p>
        </p:txBody>
      </p:sp>
      <p:pic>
        <p:nvPicPr>
          <p:cNvPr id="4" name="圖片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196282" y="2143333"/>
            <a:ext cx="1202497" cy="1202497"/>
          </a:xfrm>
          <a:prstGeom prst="rect">
            <a:avLst/>
          </a:prstGeom>
          <a:noFill/>
          <a:ln>
            <a:noFill/>
          </a:ln>
        </p:spPr>
      </p:pic>
      <p:pic>
        <p:nvPicPr>
          <p:cNvPr id="5" name="圖片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28302" y="3442536"/>
            <a:ext cx="1084185" cy="1084185"/>
          </a:xfrm>
          <a:prstGeom prst="rect">
            <a:avLst/>
          </a:prstGeom>
          <a:noFill/>
          <a:ln>
            <a:noFill/>
          </a:ln>
        </p:spPr>
      </p:pic>
      <p:pic>
        <p:nvPicPr>
          <p:cNvPr id="6" name="圖片 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606629" y="1660397"/>
            <a:ext cx="1084185" cy="1084185"/>
          </a:xfrm>
          <a:prstGeom prst="rect">
            <a:avLst/>
          </a:prstGeom>
          <a:noFill/>
          <a:ln>
            <a:noFill/>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20000"/>
          </a:bodyPr>
          <a:lstStyle/>
          <a:p>
            <a:r>
              <a:rPr lang="zh-TW" altLang="en-US" dirty="0" smtClean="0">
                <a:solidFill>
                  <a:srgbClr val="C00000"/>
                </a:solidFill>
              </a:rPr>
              <a:t>動畫世界的無限想像</a:t>
            </a:r>
            <a:endParaRPr lang="en-US" altLang="zh-TW" dirty="0" smtClean="0">
              <a:solidFill>
                <a:srgbClr val="C00000"/>
              </a:solidFill>
            </a:endParaRPr>
          </a:p>
          <a:p>
            <a:r>
              <a:rPr lang="zh-TW" altLang="en-US" dirty="0" smtClean="0"/>
              <a:t>這一百年來，迪士尼推出了許多膾炙人口的卡通動畫，包括「白雪公主」、「木偶奇遇記」、「仙履奇緣」、「歡樂滿人間」、「美女與野獸」、「獅子王」、「冰雪奇緣」⋯，不僅豐富了人們的想像力，也傳輸了關懷社會的普世價值，同時更大大推進了百年來的動畫技術。</a:t>
            </a:r>
            <a:endParaRPr lang="en-US" altLang="zh-TW" dirty="0" smtClean="0"/>
          </a:p>
          <a:p>
            <a:r>
              <a:rPr lang="zh-TW" altLang="en-US" dirty="0" smtClean="0"/>
              <a:t>　　</a:t>
            </a:r>
            <a:endParaRPr lang="en-US" altLang="zh-TW" dirty="0" smtClean="0"/>
          </a:p>
        </p:txBody>
      </p:sp>
    </p:spTree>
    <p:extLst>
      <p:ext uri="{BB962C8B-B14F-4D97-AF65-F5344CB8AC3E}">
        <p14:creationId xmlns:p14="http://schemas.microsoft.com/office/powerpoint/2010/main" val="19831344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尤其近年來，電腦動畫科技突飛猛進，在導入人工智慧技巧後，動畫情境更加逼真，真實與虛擬的整合成效令人讚嘆。</a:t>
            </a:r>
            <a:endParaRPr lang="en-US" altLang="zh-TW" dirty="0"/>
          </a:p>
          <a:p>
            <a:endParaRPr lang="zh-TW" altLang="en-US" dirty="0"/>
          </a:p>
        </p:txBody>
      </p:sp>
    </p:spTree>
    <p:extLst>
      <p:ext uri="{BB962C8B-B14F-4D97-AF65-F5344CB8AC3E}">
        <p14:creationId xmlns:p14="http://schemas.microsoft.com/office/powerpoint/2010/main" val="154147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endParaRPr lang="zh-TW" altLang="en-US"/>
          </a:p>
        </p:txBody>
      </p:sp>
      <p:sp>
        <p:nvSpPr>
          <p:cNvPr id="4" name="文字方塊 3"/>
          <p:cNvSpPr txBox="1"/>
          <p:nvPr/>
        </p:nvSpPr>
        <p:spPr>
          <a:xfrm>
            <a:off x="1709493" y="4018206"/>
            <a:ext cx="6220589" cy="646331"/>
          </a:xfrm>
          <a:prstGeom prst="rect">
            <a:avLst/>
          </a:prstGeom>
          <a:solidFill>
            <a:srgbClr val="0070C0"/>
          </a:solidFill>
        </p:spPr>
        <p:txBody>
          <a:bodyPr wrap="square" rtlCol="0">
            <a:spAutoFit/>
          </a:bodyPr>
          <a:lstStyle/>
          <a:p>
            <a:r>
              <a:rPr lang="zh-TW" altLang="en-US" dirty="0">
                <a:solidFill>
                  <a:schemeClr val="bg1"/>
                </a:solidFill>
                <a:latin typeface="微軟正黑體" panose="020B0604030504040204" pitchFamily="34" charset="-120"/>
                <a:ea typeface="微軟正黑體" panose="020B0604030504040204" pitchFamily="34" charset="-120"/>
              </a:rPr>
              <a:t>雲端運算最常見的三種類型：</a:t>
            </a:r>
            <a:r>
              <a:rPr lang="en-US" altLang="zh-TW" dirty="0">
                <a:solidFill>
                  <a:schemeClr val="bg1"/>
                </a:solidFill>
                <a:latin typeface="微軟正黑體" panose="020B0604030504040204" pitchFamily="34" charset="-120"/>
                <a:ea typeface="微軟正黑體" panose="020B0604030504040204" pitchFamily="34" charset="-120"/>
              </a:rPr>
              <a:t>IaaS</a:t>
            </a:r>
            <a:r>
              <a:rPr lang="zh-TW" altLang="en-US" dirty="0">
                <a:solidFill>
                  <a:schemeClr val="bg1"/>
                </a:solidFill>
                <a:latin typeface="微軟正黑體" panose="020B0604030504040204" pitchFamily="34" charset="-120"/>
                <a:ea typeface="微軟正黑體" panose="020B0604030504040204" pitchFamily="34" charset="-120"/>
              </a:rPr>
              <a:t>、</a:t>
            </a:r>
            <a:r>
              <a:rPr lang="en-US" altLang="zh-TW" dirty="0">
                <a:solidFill>
                  <a:schemeClr val="bg1"/>
                </a:solidFill>
                <a:latin typeface="微軟正黑體" panose="020B0604030504040204" pitchFamily="34" charset="-120"/>
                <a:ea typeface="微軟正黑體" panose="020B0604030504040204" pitchFamily="34" charset="-120"/>
              </a:rPr>
              <a:t>PaaS</a:t>
            </a:r>
            <a:r>
              <a:rPr lang="zh-TW" altLang="en-US" dirty="0">
                <a:solidFill>
                  <a:schemeClr val="bg1"/>
                </a:solidFill>
                <a:latin typeface="微軟正黑體" panose="020B0604030504040204" pitchFamily="34" charset="-120"/>
                <a:ea typeface="微軟正黑體" panose="020B0604030504040204" pitchFamily="34" charset="-120"/>
              </a:rPr>
              <a:t>、</a:t>
            </a:r>
            <a:r>
              <a:rPr lang="en-US" altLang="zh-TW" dirty="0">
                <a:solidFill>
                  <a:schemeClr val="bg1"/>
                </a:solidFill>
                <a:latin typeface="微軟正黑體" panose="020B0604030504040204" pitchFamily="34" charset="-120"/>
                <a:ea typeface="微軟正黑體" panose="020B0604030504040204" pitchFamily="34" charset="-120"/>
              </a:rPr>
              <a:t>SaaS</a:t>
            </a:r>
          </a:p>
          <a:p>
            <a:r>
              <a:rPr lang="zh-TW" altLang="en-US" dirty="0">
                <a:solidFill>
                  <a:schemeClr val="bg1"/>
                </a:solidFill>
                <a:latin typeface="微軟正黑體" panose="020B0604030504040204" pitchFamily="34" charset="-120"/>
                <a:ea typeface="微軟正黑體" panose="020B0604030504040204" pitchFamily="34" charset="-120"/>
              </a:rPr>
              <a:t>（資料來源：</a:t>
            </a:r>
            <a:r>
              <a:rPr lang="en-US" altLang="zh-TW" dirty="0">
                <a:solidFill>
                  <a:schemeClr val="bg1"/>
                </a:solidFill>
                <a:latin typeface="微軟正黑體" panose="020B0604030504040204" pitchFamily="34" charset="-120"/>
                <a:ea typeface="微軟正黑體" panose="020B0604030504040204" pitchFamily="34" charset="-120"/>
              </a:rPr>
              <a:t>© </a:t>
            </a:r>
            <a:r>
              <a:rPr lang="en-US" altLang="zh-TW" dirty="0" err="1">
                <a:solidFill>
                  <a:schemeClr val="bg1"/>
                </a:solidFill>
                <a:latin typeface="微軟正黑體" panose="020B0604030504040204" pitchFamily="34" charset="-120"/>
                <a:ea typeface="微軟正黑體" panose="020B0604030504040204" pitchFamily="34" charset="-120"/>
              </a:rPr>
              <a:t>VectorMine</a:t>
            </a:r>
            <a:r>
              <a:rPr lang="en-US" altLang="zh-TW" dirty="0">
                <a:solidFill>
                  <a:schemeClr val="bg1"/>
                </a:solidFill>
                <a:latin typeface="微軟正黑體" panose="020B0604030504040204" pitchFamily="34" charset="-120"/>
                <a:ea typeface="微軟正黑體" panose="020B0604030504040204" pitchFamily="34" charset="-120"/>
              </a:rPr>
              <a:t> | Dreamstime.com</a:t>
            </a:r>
            <a:r>
              <a:rPr lang="zh-TW" altLang="en-US" dirty="0">
                <a:latin typeface="微軟正黑體" panose="020B0604030504040204" pitchFamily="34" charset="-120"/>
                <a:ea typeface="微軟正黑體" panose="020B0604030504040204" pitchFamily="34" charset="-120"/>
              </a:rPr>
              <a:t>）</a:t>
            </a:r>
          </a:p>
        </p:txBody>
      </p:sp>
      <p:pic>
        <p:nvPicPr>
          <p:cNvPr id="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2298" y="1356615"/>
            <a:ext cx="5760640" cy="2446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50965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en-US" altLang="zh-TW" smtClean="0"/>
              <a:t>16-4 </a:t>
            </a:r>
            <a:r>
              <a:rPr lang="zh-TW" altLang="en-US" smtClean="0"/>
              <a:t>資料壓縮</a:t>
            </a:r>
            <a:endParaRPr lang="zh-TW" altLang="en-US" dirty="0"/>
          </a:p>
        </p:txBody>
      </p:sp>
      <p:sp>
        <p:nvSpPr>
          <p:cNvPr id="5" name="內容版面配置區 4"/>
          <p:cNvSpPr>
            <a:spLocks noGrp="1"/>
          </p:cNvSpPr>
          <p:nvPr>
            <p:ph idx="1"/>
          </p:nvPr>
        </p:nvSpPr>
        <p:spPr/>
        <p:txBody>
          <a:bodyPr/>
          <a:lstStyle/>
          <a:p>
            <a:r>
              <a:rPr lang="zh-TW" altLang="en-US" dirty="0" smtClean="0"/>
              <a:t>資料壓縮是透過</a:t>
            </a:r>
            <a:r>
              <a:rPr lang="zh-TW" altLang="en-US" dirty="0" smtClean="0">
                <a:solidFill>
                  <a:srgbClr val="C00000"/>
                </a:solidFill>
              </a:rPr>
              <a:t>編碼技術</a:t>
            </a:r>
            <a:r>
              <a:rPr lang="zh-TW" altLang="en-US" dirty="0" smtClean="0"/>
              <a:t>來降低資料儲存所需空間，要使用時，再進行解壓縮的動作。</a:t>
            </a:r>
          </a:p>
          <a:p>
            <a:r>
              <a:rPr lang="zh-TW" altLang="en-US" dirty="0" smtClean="0"/>
              <a:t>資料經過壓縮後，除了減少儲存空間，</a:t>
            </a:r>
            <a:r>
              <a:rPr lang="en-US" altLang="zh-TW" dirty="0" smtClean="0"/>
              <a:t/>
            </a:r>
            <a:br>
              <a:rPr lang="en-US" altLang="zh-TW" dirty="0" smtClean="0"/>
            </a:br>
            <a:r>
              <a:rPr lang="zh-TW" altLang="en-US" dirty="0" smtClean="0"/>
              <a:t>在網路上傳輸的時間也較短。</a:t>
            </a:r>
          </a:p>
          <a:p>
            <a:endParaRPr lang="zh-TW" altLang="en-US" dirty="0"/>
          </a:p>
        </p:txBody>
      </p:sp>
      <p:pic>
        <p:nvPicPr>
          <p:cNvPr id="7" name="圖片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182290" y="2267966"/>
            <a:ext cx="1828800" cy="1257300"/>
          </a:xfrm>
          <a:prstGeom prst="rect">
            <a:avLst/>
          </a:prstGeom>
        </p:spPr>
      </p:pic>
    </p:spTree>
    <p:extLst>
      <p:ext uri="{BB962C8B-B14F-4D97-AF65-F5344CB8AC3E}">
        <p14:creationId xmlns:p14="http://schemas.microsoft.com/office/powerpoint/2010/main" val="23184150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zh-TW" altLang="en-US" smtClean="0"/>
              <a:t>如何做資料壓縮？</a:t>
            </a:r>
            <a:endParaRPr lang="zh-TW" altLang="en-US" dirty="0"/>
          </a:p>
        </p:txBody>
      </p:sp>
      <p:sp>
        <p:nvSpPr>
          <p:cNvPr id="5" name="內容版面配置區 4"/>
          <p:cNvSpPr>
            <a:spLocks noGrp="1"/>
          </p:cNvSpPr>
          <p:nvPr>
            <p:ph idx="1"/>
          </p:nvPr>
        </p:nvSpPr>
        <p:spPr/>
        <p:txBody>
          <a:bodyPr>
            <a:normAutofit fontScale="85000" lnSpcReduction="20000"/>
          </a:bodyPr>
          <a:lstStyle/>
          <a:p>
            <a:r>
              <a:rPr lang="zh-TW" altLang="en-US" dirty="0" smtClean="0"/>
              <a:t>方法一：根據資料內各字符出現機率的不同，來決定該字符所對應的二元碼</a:t>
            </a:r>
            <a:r>
              <a:rPr lang="en-US" altLang="zh-TW" dirty="0" smtClean="0"/>
              <a:t>(0</a:t>
            </a:r>
            <a:r>
              <a:rPr lang="zh-TW" altLang="en-US" dirty="0" smtClean="0"/>
              <a:t>與</a:t>
            </a:r>
            <a:r>
              <a:rPr lang="en-US" altLang="zh-TW" dirty="0" smtClean="0"/>
              <a:t>1</a:t>
            </a:r>
            <a:r>
              <a:rPr lang="zh-TW" altLang="en-US" dirty="0" smtClean="0"/>
              <a:t>位元的組合</a:t>
            </a:r>
            <a:r>
              <a:rPr lang="en-US" altLang="zh-TW" dirty="0" smtClean="0"/>
              <a:t>)</a:t>
            </a:r>
            <a:r>
              <a:rPr lang="zh-TW" altLang="en-US" dirty="0" smtClean="0"/>
              <a:t>長度。</a:t>
            </a:r>
            <a:endParaRPr lang="en-US" altLang="zh-TW" dirty="0" smtClean="0"/>
          </a:p>
          <a:p>
            <a:pPr lvl="1"/>
            <a:r>
              <a:rPr lang="zh-TW" altLang="en-US" dirty="0" smtClean="0"/>
              <a:t>以較短碼來表示出現機率較高的字符，較長碼來表示出現機率較低的字符，平均而言，所需位元數會比用等長碼來表示每個字符的情況。</a:t>
            </a:r>
            <a:endParaRPr lang="en-US" altLang="zh-TW" dirty="0" smtClean="0"/>
          </a:p>
          <a:p>
            <a:pPr lvl="1"/>
            <a:r>
              <a:rPr lang="zh-TW" altLang="en-US" dirty="0" smtClean="0"/>
              <a:t>例如：在英文中，字母</a:t>
            </a:r>
            <a:r>
              <a:rPr lang="en-US" altLang="zh-TW" dirty="0" smtClean="0"/>
              <a:t>E</a:t>
            </a:r>
            <a:r>
              <a:rPr lang="zh-TW" altLang="en-US" dirty="0" smtClean="0"/>
              <a:t>是出現機率最高的字符，字母</a:t>
            </a:r>
            <a:r>
              <a:rPr lang="en-US" altLang="zh-TW" dirty="0" smtClean="0"/>
              <a:t>Z</a:t>
            </a:r>
            <a:r>
              <a:rPr lang="zh-TW" altLang="en-US" dirty="0" smtClean="0"/>
              <a:t>是出現機率最低的字符，所以比較好的編碼方式是用最短的碼來表示</a:t>
            </a:r>
            <a:r>
              <a:rPr lang="en-US" altLang="zh-TW" dirty="0" smtClean="0"/>
              <a:t>E</a:t>
            </a:r>
            <a:r>
              <a:rPr lang="zh-TW" altLang="en-US" dirty="0" smtClean="0"/>
              <a:t>，而用最長的碼來表示</a:t>
            </a:r>
            <a:r>
              <a:rPr lang="en-US" altLang="zh-TW" dirty="0" smtClean="0"/>
              <a:t>Z</a:t>
            </a:r>
            <a:r>
              <a:rPr lang="zh-TW" altLang="en-US" dirty="0" smtClean="0"/>
              <a:t>。</a:t>
            </a:r>
            <a:endParaRPr lang="zh-TW" altLang="en-US" dirty="0"/>
          </a:p>
        </p:txBody>
      </p:sp>
    </p:spTree>
    <p:extLst>
      <p:ext uri="{BB962C8B-B14F-4D97-AF65-F5344CB8AC3E}">
        <p14:creationId xmlns:p14="http://schemas.microsoft.com/office/powerpoint/2010/main" val="22410770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zh-TW" altLang="en-US" smtClean="0"/>
              <a:t>如何做資料壓縮？</a:t>
            </a:r>
            <a:endParaRPr lang="zh-TW" altLang="en-US" dirty="0"/>
          </a:p>
        </p:txBody>
      </p:sp>
      <p:sp>
        <p:nvSpPr>
          <p:cNvPr id="5" name="內容版面配置區 4"/>
          <p:cNvSpPr>
            <a:spLocks noGrp="1"/>
          </p:cNvSpPr>
          <p:nvPr>
            <p:ph idx="1"/>
          </p:nvPr>
        </p:nvSpPr>
        <p:spPr/>
        <p:txBody>
          <a:bodyPr>
            <a:normAutofit/>
          </a:bodyPr>
          <a:lstStyle/>
          <a:p>
            <a:r>
              <a:rPr lang="zh-TW" altLang="en-US" dirty="0" smtClean="0"/>
              <a:t>方法二：將重複性的資料以它們的特質來表示。</a:t>
            </a:r>
            <a:endParaRPr lang="en-US" altLang="zh-TW" dirty="0" smtClean="0"/>
          </a:p>
          <a:p>
            <a:pPr lvl="1"/>
            <a:r>
              <a:rPr lang="zh-TW" altLang="en-US" dirty="0" smtClean="0"/>
              <a:t>例如：某資料內容為</a:t>
            </a:r>
            <a:r>
              <a:rPr lang="en-US" altLang="zh-TW" dirty="0" smtClean="0"/>
              <a:t>111...1 (</a:t>
            </a:r>
            <a:r>
              <a:rPr lang="zh-TW" altLang="en-US" dirty="0" smtClean="0"/>
              <a:t>共一千個</a:t>
            </a:r>
            <a:r>
              <a:rPr lang="en-US" altLang="zh-TW" dirty="0" smtClean="0"/>
              <a:t>1)</a:t>
            </a:r>
            <a:r>
              <a:rPr lang="zh-TW" altLang="en-US" dirty="0" smtClean="0"/>
              <a:t>，與其用一千個位元來儲存這些都是</a:t>
            </a:r>
            <a:r>
              <a:rPr lang="en-US" altLang="zh-TW" dirty="0" smtClean="0"/>
              <a:t>1</a:t>
            </a:r>
            <a:r>
              <a:rPr lang="zh-TW" altLang="en-US" dirty="0" smtClean="0"/>
              <a:t>的資料，倒不如用「重複一千次的</a:t>
            </a:r>
            <a:r>
              <a:rPr lang="en-US" altLang="zh-TW" dirty="0" smtClean="0"/>
              <a:t>1</a:t>
            </a:r>
            <a:r>
              <a:rPr lang="zh-TW" altLang="en-US" dirty="0" smtClean="0"/>
              <a:t>」來得省。</a:t>
            </a:r>
            <a:endParaRPr lang="en-US" altLang="zh-TW" dirty="0" smtClean="0"/>
          </a:p>
          <a:p>
            <a:pPr lvl="1"/>
            <a:r>
              <a:rPr lang="zh-TW" altLang="en-US" dirty="0" smtClean="0"/>
              <a:t>此種壓縮技巧大幅使用在影像壓縮方面，因為在影像上，常有相同的色彩在一片鄰近的位置上。</a:t>
            </a:r>
          </a:p>
          <a:p>
            <a:endParaRPr lang="zh-TW" altLang="en-US" dirty="0"/>
          </a:p>
        </p:txBody>
      </p:sp>
    </p:spTree>
    <p:extLst>
      <p:ext uri="{BB962C8B-B14F-4D97-AF65-F5344CB8AC3E}">
        <p14:creationId xmlns:p14="http://schemas.microsoft.com/office/powerpoint/2010/main" val="218686333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dirty="0"/>
              <a:t>數位影像</a:t>
            </a:r>
            <a:r>
              <a:rPr lang="zh-TW" altLang="en-US" dirty="0" smtClean="0"/>
              <a:t>資料壓縮技術</a:t>
            </a:r>
            <a:endParaRPr lang="zh-TW" altLang="en-US" dirty="0"/>
          </a:p>
        </p:txBody>
      </p:sp>
      <p:sp>
        <p:nvSpPr>
          <p:cNvPr id="4" name="內容版面配置區 3"/>
          <p:cNvSpPr>
            <a:spLocks noGrp="1"/>
          </p:cNvSpPr>
          <p:nvPr>
            <p:ph idx="1"/>
          </p:nvPr>
        </p:nvSpPr>
        <p:spPr/>
        <p:txBody>
          <a:bodyPr>
            <a:normAutofit fontScale="92500" lnSpcReduction="20000"/>
          </a:bodyPr>
          <a:lstStyle/>
          <a:p>
            <a:r>
              <a:rPr lang="zh-TW" altLang="en-US" dirty="0" smtClean="0"/>
              <a:t>目前</a:t>
            </a:r>
            <a:r>
              <a:rPr lang="zh-TW" altLang="en-US" dirty="0"/>
              <a:t>較常用</a:t>
            </a:r>
            <a:r>
              <a:rPr lang="zh-TW" altLang="en-US" dirty="0" smtClean="0"/>
              <a:t>的</a:t>
            </a:r>
            <a:r>
              <a:rPr lang="zh-TW" altLang="en-US" dirty="0"/>
              <a:t>數位影像</a:t>
            </a:r>
            <a:r>
              <a:rPr lang="zh-TW" altLang="en-US" dirty="0" smtClean="0"/>
              <a:t>資料壓縮技術為</a:t>
            </a:r>
            <a:r>
              <a:rPr lang="en-US" altLang="zh-TW" dirty="0" smtClean="0">
                <a:solidFill>
                  <a:srgbClr val="C00000"/>
                </a:solidFill>
              </a:rPr>
              <a:t>JPEG</a:t>
            </a:r>
            <a:r>
              <a:rPr lang="en-US" altLang="zh-TW" dirty="0" smtClean="0"/>
              <a:t> </a:t>
            </a:r>
            <a:r>
              <a:rPr lang="en-US" altLang="zh-TW" dirty="0"/>
              <a:t>(Joint Photographic Experts </a:t>
            </a:r>
            <a:r>
              <a:rPr lang="en-US" altLang="zh-TW" dirty="0" smtClean="0"/>
              <a:t>Group)</a:t>
            </a:r>
            <a:r>
              <a:rPr lang="zh-TW" altLang="en-US" dirty="0" smtClean="0"/>
              <a:t>。</a:t>
            </a:r>
            <a:endParaRPr lang="en-US" altLang="zh-TW" dirty="0" smtClean="0"/>
          </a:p>
          <a:p>
            <a:r>
              <a:rPr lang="en-US" altLang="zh-TW" dirty="0" smtClean="0"/>
              <a:t>JPEG</a:t>
            </a:r>
            <a:r>
              <a:rPr lang="zh-TW" altLang="en-US" dirty="0" smtClean="0"/>
              <a:t>影像</a:t>
            </a:r>
            <a:r>
              <a:rPr lang="zh-TW" altLang="en-US" dirty="0"/>
              <a:t>壓縮技術是先將影像</a:t>
            </a:r>
            <a:r>
              <a:rPr lang="zh-TW" altLang="en-US" dirty="0" smtClean="0"/>
              <a:t>分</a:t>
            </a:r>
            <a:r>
              <a:rPr lang="en-US" altLang="zh-TW" dirty="0" smtClean="0"/>
              <a:t/>
            </a:r>
            <a:br>
              <a:rPr lang="en-US" altLang="zh-TW" dirty="0" smtClean="0"/>
            </a:br>
            <a:r>
              <a:rPr lang="zh-TW" altLang="en-US" dirty="0" smtClean="0"/>
              <a:t>割</a:t>
            </a:r>
            <a:r>
              <a:rPr lang="zh-TW" altLang="en-US" dirty="0"/>
              <a:t>成</a:t>
            </a:r>
            <a:r>
              <a:rPr lang="en-US" altLang="zh-TW" dirty="0"/>
              <a:t>8×8</a:t>
            </a:r>
            <a:r>
              <a:rPr lang="zh-TW" altLang="en-US" dirty="0"/>
              <a:t>的像素區塊，使用</a:t>
            </a:r>
            <a:r>
              <a:rPr lang="zh-TW" altLang="en-US" dirty="0" smtClean="0">
                <a:solidFill>
                  <a:srgbClr val="C00000"/>
                </a:solidFill>
              </a:rPr>
              <a:t>離散</a:t>
            </a:r>
            <a:r>
              <a:rPr lang="en-US" altLang="zh-TW" dirty="0" smtClean="0">
                <a:solidFill>
                  <a:srgbClr val="C00000"/>
                </a:solidFill>
              </a:rPr>
              <a:t/>
            </a:r>
            <a:br>
              <a:rPr lang="en-US" altLang="zh-TW" dirty="0" smtClean="0">
                <a:solidFill>
                  <a:srgbClr val="C00000"/>
                </a:solidFill>
              </a:rPr>
            </a:br>
            <a:r>
              <a:rPr lang="zh-TW" altLang="en-US" dirty="0" smtClean="0">
                <a:solidFill>
                  <a:srgbClr val="C00000"/>
                </a:solidFill>
              </a:rPr>
              <a:t>餘</a:t>
            </a:r>
            <a:r>
              <a:rPr lang="zh-TW" altLang="en-US" dirty="0">
                <a:solidFill>
                  <a:srgbClr val="C00000"/>
                </a:solidFill>
              </a:rPr>
              <a:t>弦轉換</a:t>
            </a:r>
            <a:r>
              <a:rPr lang="en-US" altLang="zh-TW" dirty="0" smtClean="0"/>
              <a:t>(</a:t>
            </a:r>
            <a:r>
              <a:rPr lang="en-US" altLang="zh-TW" dirty="0" err="1" smtClean="0"/>
              <a:t>DCT</a:t>
            </a:r>
            <a:r>
              <a:rPr lang="en-US" altLang="zh-TW" dirty="0"/>
              <a:t>)</a:t>
            </a:r>
            <a:r>
              <a:rPr lang="zh-TW" altLang="en-US" dirty="0"/>
              <a:t>適當的選項並</a:t>
            </a:r>
            <a:r>
              <a:rPr lang="zh-TW" altLang="en-US" dirty="0" smtClean="0"/>
              <a:t>量</a:t>
            </a:r>
            <a:r>
              <a:rPr lang="en-US" altLang="zh-TW" dirty="0" smtClean="0"/>
              <a:t/>
            </a:r>
            <a:br>
              <a:rPr lang="en-US" altLang="zh-TW" dirty="0" smtClean="0"/>
            </a:br>
            <a:r>
              <a:rPr lang="zh-TW" altLang="en-US" dirty="0" smtClean="0"/>
              <a:t>化</a:t>
            </a:r>
            <a:r>
              <a:rPr lang="zh-TW" altLang="en-US" dirty="0"/>
              <a:t>後編碼，可獲得極高比率的</a:t>
            </a:r>
            <a:r>
              <a:rPr lang="zh-TW" altLang="en-US" dirty="0" smtClean="0"/>
              <a:t>壓</a:t>
            </a:r>
            <a:r>
              <a:rPr lang="en-US" altLang="zh-TW" dirty="0" smtClean="0"/>
              <a:t/>
            </a:r>
            <a:br>
              <a:rPr lang="en-US" altLang="zh-TW" dirty="0" smtClean="0"/>
            </a:br>
            <a:r>
              <a:rPr lang="zh-TW" altLang="en-US" dirty="0" smtClean="0"/>
              <a:t>縮</a:t>
            </a:r>
            <a:r>
              <a:rPr lang="zh-TW" altLang="en-US" dirty="0"/>
              <a:t>比。</a:t>
            </a:r>
          </a:p>
          <a:p>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239130" y="2301720"/>
            <a:ext cx="2438400" cy="1828800"/>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dirty="0"/>
              <a:t>數位視訊</a:t>
            </a:r>
            <a:r>
              <a:rPr lang="zh-TW" altLang="en-US" dirty="0" smtClean="0"/>
              <a:t>壓縮技術</a:t>
            </a:r>
            <a:endParaRPr lang="zh-TW" altLang="en-US" dirty="0"/>
          </a:p>
        </p:txBody>
      </p:sp>
      <p:sp>
        <p:nvSpPr>
          <p:cNvPr id="4" name="內容版面配置區 3"/>
          <p:cNvSpPr>
            <a:spLocks noGrp="1"/>
          </p:cNvSpPr>
          <p:nvPr>
            <p:ph idx="1"/>
          </p:nvPr>
        </p:nvSpPr>
        <p:spPr/>
        <p:txBody>
          <a:bodyPr>
            <a:normAutofit lnSpcReduction="10000"/>
          </a:bodyPr>
          <a:lstStyle/>
          <a:p>
            <a:r>
              <a:rPr lang="zh-TW" altLang="en-US" dirty="0"/>
              <a:t>目前較常用的方法是</a:t>
            </a:r>
            <a:r>
              <a:rPr lang="en-US" altLang="zh-TW" dirty="0" smtClean="0">
                <a:solidFill>
                  <a:srgbClr val="C00000"/>
                </a:solidFill>
              </a:rPr>
              <a:t>MPEG </a:t>
            </a:r>
            <a:r>
              <a:rPr lang="en-US" altLang="zh-TW" dirty="0" smtClean="0"/>
              <a:t>(Moving </a:t>
            </a:r>
            <a:r>
              <a:rPr lang="en-US" altLang="zh-TW" dirty="0"/>
              <a:t>Picture Experts Group</a:t>
            </a:r>
            <a:r>
              <a:rPr lang="zh-TW" altLang="en-US" dirty="0"/>
              <a:t>，</a:t>
            </a:r>
            <a:r>
              <a:rPr lang="en-US" altLang="zh-TW" dirty="0"/>
              <a:t>1988</a:t>
            </a:r>
            <a:r>
              <a:rPr lang="zh-TW" altLang="en-US" dirty="0"/>
              <a:t>年成立</a:t>
            </a:r>
            <a:r>
              <a:rPr lang="en-US" altLang="zh-TW" dirty="0"/>
              <a:t>)</a:t>
            </a:r>
            <a:r>
              <a:rPr lang="zh-TW" altLang="en-US" dirty="0" smtClean="0"/>
              <a:t>。</a:t>
            </a:r>
            <a:endParaRPr lang="en-US" altLang="zh-TW" dirty="0" smtClean="0"/>
          </a:p>
          <a:p>
            <a:r>
              <a:rPr lang="en-US" altLang="zh-TW" dirty="0" smtClean="0"/>
              <a:t>MPEG</a:t>
            </a:r>
            <a:r>
              <a:rPr lang="zh-TW" altLang="en-US" dirty="0" smtClean="0"/>
              <a:t>使用動態</a:t>
            </a:r>
            <a:r>
              <a:rPr lang="zh-TW" altLang="en-US" dirty="0"/>
              <a:t>預測及差分編碼</a:t>
            </a:r>
            <a:r>
              <a:rPr lang="zh-TW" altLang="en-US" dirty="0" smtClean="0"/>
              <a:t>法，</a:t>
            </a:r>
            <a:r>
              <a:rPr lang="zh-TW" altLang="en-US" dirty="0"/>
              <a:t>以獲得兩相鄰影像的關連性。</a:t>
            </a:r>
            <a:r>
              <a:rPr lang="zh-TW" altLang="en-US" dirty="0" smtClean="0"/>
              <a:t>省去相同</a:t>
            </a:r>
            <a:r>
              <a:rPr lang="zh-TW" altLang="en-US" dirty="0"/>
              <a:t>影像</a:t>
            </a:r>
            <a:r>
              <a:rPr lang="zh-TW" altLang="en-US" dirty="0" smtClean="0"/>
              <a:t>資</a:t>
            </a:r>
            <a:r>
              <a:rPr lang="en-US" altLang="zh-TW" dirty="0" smtClean="0"/>
              <a:t/>
            </a:r>
            <a:br>
              <a:rPr lang="en-US" altLang="zh-TW" dirty="0" smtClean="0"/>
            </a:br>
            <a:r>
              <a:rPr lang="zh-TW" altLang="en-US" dirty="0" smtClean="0"/>
              <a:t>料</a:t>
            </a:r>
            <a:r>
              <a:rPr lang="zh-TW" altLang="en-US" dirty="0"/>
              <a:t>的重複儲存，</a:t>
            </a:r>
            <a:r>
              <a:rPr lang="en-US" altLang="zh-TW" dirty="0"/>
              <a:t>MPEG</a:t>
            </a:r>
            <a:r>
              <a:rPr lang="zh-TW" altLang="en-US" dirty="0"/>
              <a:t>可獲得極</a:t>
            </a:r>
            <a:r>
              <a:rPr lang="zh-TW" altLang="en-US" dirty="0" smtClean="0"/>
              <a:t>高</a:t>
            </a:r>
            <a:r>
              <a:rPr lang="en-US" altLang="zh-TW" dirty="0" smtClean="0"/>
              <a:t/>
            </a:r>
            <a:br>
              <a:rPr lang="en-US" altLang="zh-TW" dirty="0" smtClean="0"/>
            </a:br>
            <a:r>
              <a:rPr lang="zh-TW" altLang="en-US" dirty="0" smtClean="0"/>
              <a:t>比率</a:t>
            </a:r>
            <a:r>
              <a:rPr lang="zh-TW" altLang="en-US" dirty="0"/>
              <a:t>的壓縮比</a:t>
            </a:r>
            <a:r>
              <a:rPr lang="zh-TW" altLang="en-US" dirty="0" smtClean="0"/>
              <a:t>。</a:t>
            </a:r>
            <a:endParaRPr lang="zh-TW" altLang="en-US" dirty="0"/>
          </a:p>
        </p:txBody>
      </p:sp>
      <p:pic>
        <p:nvPicPr>
          <p:cNvPr id="2" name="圖片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2220" y="3066805"/>
            <a:ext cx="1400236" cy="1400236"/>
          </a:xfrm>
          <a:prstGeom prst="rect">
            <a:avLst/>
          </a:prstGeom>
          <a:noFill/>
          <a:ln>
            <a:noFill/>
          </a:ln>
        </p:spPr>
      </p:pic>
    </p:spTree>
    <p:extLst>
      <p:ext uri="{BB962C8B-B14F-4D97-AF65-F5344CB8AC3E}">
        <p14:creationId xmlns:p14="http://schemas.microsoft.com/office/powerpoint/2010/main" val="21996440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dirty="0" smtClean="0"/>
              <a:t>MPEG</a:t>
            </a:r>
            <a:endParaRPr lang="zh-TW" altLang="en-US" dirty="0"/>
          </a:p>
        </p:txBody>
      </p:sp>
      <p:sp>
        <p:nvSpPr>
          <p:cNvPr id="4" name="內容版面配置區 3"/>
          <p:cNvSpPr>
            <a:spLocks noGrp="1"/>
          </p:cNvSpPr>
          <p:nvPr>
            <p:ph idx="1"/>
          </p:nvPr>
        </p:nvSpPr>
        <p:spPr/>
        <p:txBody>
          <a:bodyPr>
            <a:normAutofit/>
          </a:bodyPr>
          <a:lstStyle/>
          <a:p>
            <a:r>
              <a:rPr lang="en-US" altLang="zh-TW" dirty="0" smtClean="0"/>
              <a:t>MPEG</a:t>
            </a:r>
            <a:r>
              <a:rPr lang="zh-TW" altLang="en-US" dirty="0" smtClean="0"/>
              <a:t>分為：</a:t>
            </a:r>
            <a:endParaRPr lang="en-US" altLang="zh-TW" dirty="0" smtClean="0"/>
          </a:p>
          <a:p>
            <a:endParaRPr lang="en-US" altLang="zh-TW" dirty="0" smtClean="0"/>
          </a:p>
          <a:p>
            <a:endParaRPr lang="en-US" altLang="zh-TW" dirty="0"/>
          </a:p>
          <a:p>
            <a:endParaRPr lang="en-US" altLang="zh-TW" dirty="0" smtClean="0"/>
          </a:p>
          <a:p>
            <a:endParaRPr lang="en-US" altLang="zh-TW" dirty="0"/>
          </a:p>
          <a:p>
            <a:endParaRPr lang="zh-TW" altLang="en-US" dirty="0"/>
          </a:p>
        </p:txBody>
      </p:sp>
      <p:graphicFrame>
        <p:nvGraphicFramePr>
          <p:cNvPr id="2" name="表格 1"/>
          <p:cNvGraphicFramePr>
            <a:graphicFrameLocks noGrp="1"/>
          </p:cNvGraphicFramePr>
          <p:nvPr>
            <p:extLst>
              <p:ext uri="{D42A27DB-BD31-4B8C-83A1-F6EECF244321}">
                <p14:modId xmlns:p14="http://schemas.microsoft.com/office/powerpoint/2010/main" val="459835095"/>
              </p:ext>
            </p:extLst>
          </p:nvPr>
        </p:nvGraphicFramePr>
        <p:xfrm>
          <a:off x="439664" y="2211710"/>
          <a:ext cx="7920880" cy="1866900"/>
        </p:xfrm>
        <a:graphic>
          <a:graphicData uri="http://schemas.openxmlformats.org/drawingml/2006/table">
            <a:tbl>
              <a:tblPr firstRow="1" bandRow="1">
                <a:tableStyleId>{5C22544A-7EE6-4342-B048-85BDC9FD1C3A}</a:tableStyleId>
              </a:tblPr>
              <a:tblGrid>
                <a:gridCol w="1859037"/>
                <a:gridCol w="6061843"/>
              </a:tblGrid>
              <a:tr h="278130">
                <a:tc>
                  <a:txBody>
                    <a:bodyPr/>
                    <a:lstStyle/>
                    <a:p>
                      <a:pPr algn="ctr"/>
                      <a:r>
                        <a:rPr lang="en-US" altLang="zh-TW" sz="2000" b="1" dirty="0" smtClean="0">
                          <a:latin typeface="微軟正黑體" panose="020B0604030504040204" pitchFamily="34" charset="-120"/>
                          <a:ea typeface="微軟正黑體" panose="020B0604030504040204" pitchFamily="34" charset="-120"/>
                        </a:rPr>
                        <a:t>MPEG</a:t>
                      </a:r>
                      <a:r>
                        <a:rPr lang="zh-TW" altLang="en-US" sz="2000" b="1" dirty="0" smtClean="0">
                          <a:latin typeface="微軟正黑體" panose="020B0604030504040204" pitchFamily="34" charset="-120"/>
                          <a:ea typeface="微軟正黑體" panose="020B0604030504040204" pitchFamily="34" charset="-120"/>
                        </a:rPr>
                        <a:t>的分類</a:t>
                      </a:r>
                      <a:endParaRPr lang="zh-TW" altLang="en-US" sz="2000" b="1" dirty="0">
                        <a:latin typeface="微軟正黑體" panose="020B0604030504040204" pitchFamily="34" charset="-120"/>
                        <a:ea typeface="微軟正黑體" panose="020B0604030504040204" pitchFamily="34" charset="-120"/>
                      </a:endParaRPr>
                    </a:p>
                  </a:txBody>
                  <a:tcPr marT="34290" marB="34290"/>
                </a:tc>
                <a:tc>
                  <a:txBody>
                    <a:bodyPr/>
                    <a:lstStyle/>
                    <a:p>
                      <a:pPr algn="ctr"/>
                      <a:r>
                        <a:rPr lang="zh-TW" altLang="en-US" sz="2000" b="1" dirty="0" smtClean="0">
                          <a:latin typeface="微軟正黑體" panose="020B0604030504040204" pitchFamily="34" charset="-120"/>
                          <a:ea typeface="微軟正黑體" panose="020B0604030504040204" pitchFamily="34" charset="-120"/>
                        </a:rPr>
                        <a:t>應用視訊資料</a:t>
                      </a:r>
                      <a:endParaRPr lang="zh-TW" altLang="en-US" sz="2000" b="1" dirty="0">
                        <a:latin typeface="微軟正黑體" panose="020B0604030504040204" pitchFamily="34" charset="-120"/>
                        <a:ea typeface="微軟正黑體" panose="020B0604030504040204" pitchFamily="34" charset="-120"/>
                      </a:endParaRPr>
                    </a:p>
                  </a:txBody>
                  <a:tcPr marT="34290" marB="34290"/>
                </a:tc>
              </a:tr>
              <a:tr h="278130">
                <a:tc>
                  <a:txBody>
                    <a:bodyPr/>
                    <a:lstStyle/>
                    <a:p>
                      <a:pPr algn="ctr"/>
                      <a:r>
                        <a:rPr lang="en-US" altLang="zh-TW" sz="2000" b="1" dirty="0" smtClean="0">
                          <a:latin typeface="微軟正黑體" panose="020B0604030504040204" pitchFamily="34" charset="-120"/>
                          <a:ea typeface="微軟正黑體" panose="020B0604030504040204" pitchFamily="34" charset="-120"/>
                        </a:rPr>
                        <a:t>MPEG-1</a:t>
                      </a:r>
                      <a:endParaRPr lang="zh-TW" altLang="en-US" sz="2000" b="1" dirty="0">
                        <a:latin typeface="微軟正黑體" panose="020B0604030504040204" pitchFamily="34" charset="-120"/>
                        <a:ea typeface="微軟正黑體" panose="020B0604030504040204" pitchFamily="34" charset="-120"/>
                      </a:endParaRPr>
                    </a:p>
                  </a:txBody>
                  <a:tcPr marT="34290" marB="34290"/>
                </a:tc>
                <a:tc>
                  <a:txBody>
                    <a:bodyPr/>
                    <a:lstStyle/>
                    <a:p>
                      <a:r>
                        <a:rPr lang="en-US" altLang="zh-TW" sz="2000" b="1" dirty="0" smtClean="0">
                          <a:latin typeface="微軟正黑體" panose="020B0604030504040204" pitchFamily="34" charset="-120"/>
                          <a:ea typeface="微軟正黑體" panose="020B0604030504040204" pitchFamily="34" charset="-120"/>
                        </a:rPr>
                        <a:t>320×240</a:t>
                      </a:r>
                      <a:r>
                        <a:rPr lang="zh-TW" altLang="en-US" sz="2000" b="1" dirty="0" smtClean="0">
                          <a:latin typeface="微軟正黑體" panose="020B0604030504040204" pitchFamily="34" charset="-120"/>
                          <a:ea typeface="微軟正黑體" panose="020B0604030504040204" pitchFamily="34" charset="-120"/>
                        </a:rPr>
                        <a:t>低解析度視訊</a:t>
                      </a:r>
                      <a:endParaRPr lang="zh-TW" altLang="en-US" sz="2000" b="1" dirty="0">
                        <a:latin typeface="微軟正黑體" panose="020B0604030504040204" pitchFamily="34" charset="-120"/>
                        <a:ea typeface="微軟正黑體" panose="020B0604030504040204" pitchFamily="34" charset="-120"/>
                      </a:endParaRPr>
                    </a:p>
                  </a:txBody>
                  <a:tcPr marT="34290" marB="34290"/>
                </a:tc>
              </a:tr>
              <a:tr h="278130">
                <a:tc>
                  <a:txBody>
                    <a:bodyPr/>
                    <a:lstStyle/>
                    <a:p>
                      <a:pPr algn="ctr"/>
                      <a:r>
                        <a:rPr lang="en-US" altLang="zh-TW" sz="2000" b="1" dirty="0" smtClean="0">
                          <a:latin typeface="微軟正黑體" panose="020B0604030504040204" pitchFamily="34" charset="-120"/>
                          <a:ea typeface="微軟正黑體" panose="020B0604030504040204" pitchFamily="34" charset="-120"/>
                        </a:rPr>
                        <a:t>MPEG-2</a:t>
                      </a:r>
                      <a:endParaRPr lang="zh-TW" altLang="en-US" sz="2000" b="1" dirty="0">
                        <a:latin typeface="微軟正黑體" panose="020B0604030504040204" pitchFamily="34" charset="-120"/>
                        <a:ea typeface="微軟正黑體" panose="020B0604030504040204" pitchFamily="34" charset="-120"/>
                      </a:endParaRPr>
                    </a:p>
                  </a:txBody>
                  <a:tcPr marT="34290" marB="34290"/>
                </a:tc>
                <a:tc>
                  <a:txBody>
                    <a:bodyPr/>
                    <a:lstStyle/>
                    <a:p>
                      <a:r>
                        <a:rPr lang="en-US" altLang="zh-TW" sz="2000" b="1" dirty="0" smtClean="0">
                          <a:latin typeface="微軟正黑體" panose="020B0604030504040204" pitchFamily="34" charset="-120"/>
                          <a:ea typeface="微軟正黑體" panose="020B0604030504040204" pitchFamily="34" charset="-120"/>
                        </a:rPr>
                        <a:t>720×480</a:t>
                      </a:r>
                      <a:r>
                        <a:rPr lang="zh-TW" altLang="en-US" sz="2000" b="1" dirty="0" smtClean="0">
                          <a:latin typeface="微軟正黑體" panose="020B0604030504040204" pitchFamily="34" charset="-120"/>
                          <a:ea typeface="微軟正黑體" panose="020B0604030504040204" pitchFamily="34" charset="-120"/>
                        </a:rPr>
                        <a:t>標準廣播視訊</a:t>
                      </a:r>
                      <a:endParaRPr lang="zh-TW" altLang="en-US" sz="2000" b="1" dirty="0">
                        <a:latin typeface="微軟正黑體" panose="020B0604030504040204" pitchFamily="34" charset="-120"/>
                        <a:ea typeface="微軟正黑體" panose="020B0604030504040204" pitchFamily="34" charset="-120"/>
                      </a:endParaRPr>
                    </a:p>
                  </a:txBody>
                  <a:tcPr marT="34290" marB="34290"/>
                </a:tc>
              </a:tr>
              <a:tr h="278130">
                <a:tc>
                  <a:txBody>
                    <a:bodyPr/>
                    <a:lstStyle/>
                    <a:p>
                      <a:pPr algn="ctr"/>
                      <a:r>
                        <a:rPr lang="en-US" altLang="zh-TW" sz="2000" b="1" dirty="0" smtClean="0">
                          <a:latin typeface="微軟正黑體" panose="020B0604030504040204" pitchFamily="34" charset="-120"/>
                          <a:ea typeface="微軟正黑體" panose="020B0604030504040204" pitchFamily="34" charset="-120"/>
                        </a:rPr>
                        <a:t>MPEG-3</a:t>
                      </a:r>
                      <a:endParaRPr lang="zh-TW" altLang="en-US" sz="2000" b="1" dirty="0">
                        <a:latin typeface="微軟正黑體" panose="020B0604030504040204" pitchFamily="34" charset="-120"/>
                        <a:ea typeface="微軟正黑體" panose="020B0604030504040204" pitchFamily="34" charset="-120"/>
                      </a:endParaRPr>
                    </a:p>
                  </a:txBody>
                  <a:tcPr marT="34290" marB="34290"/>
                </a:tc>
                <a:tc>
                  <a:txBody>
                    <a:bodyPr/>
                    <a:lstStyle/>
                    <a:p>
                      <a:r>
                        <a:rPr lang="zh-TW" altLang="en-US" sz="2000" b="1" dirty="0" smtClean="0">
                          <a:latin typeface="微軟正黑體" panose="020B0604030504040204" pitchFamily="34" charset="-120"/>
                          <a:ea typeface="微軟正黑體" panose="020B0604030504040204" pitchFamily="34" charset="-120"/>
                        </a:rPr>
                        <a:t>高畫質電視 </a:t>
                      </a:r>
                      <a:r>
                        <a:rPr lang="en-US" altLang="zh-TW" sz="2000" b="1" dirty="0" smtClean="0">
                          <a:latin typeface="微軟正黑體" panose="020B0604030504040204" pitchFamily="34" charset="-120"/>
                          <a:ea typeface="微軟正黑體" panose="020B0604030504040204" pitchFamily="34" charset="-120"/>
                        </a:rPr>
                        <a:t>(High Definition </a:t>
                      </a:r>
                      <a:r>
                        <a:rPr lang="en-US" altLang="zh-TW" sz="2000" b="1" dirty="0" err="1" smtClean="0">
                          <a:latin typeface="微軟正黑體" panose="020B0604030504040204" pitchFamily="34" charset="-120"/>
                          <a:ea typeface="微軟正黑體" panose="020B0604030504040204" pitchFamily="34" charset="-120"/>
                        </a:rPr>
                        <a:t>TeleVision</a:t>
                      </a:r>
                      <a:r>
                        <a:rPr lang="zh-TW" altLang="en-US" sz="2000" b="1" dirty="0" smtClean="0">
                          <a:latin typeface="微軟正黑體" panose="020B0604030504040204" pitchFamily="34" charset="-120"/>
                          <a:ea typeface="微軟正黑體" panose="020B0604030504040204" pitchFamily="34" charset="-120"/>
                        </a:rPr>
                        <a:t>；</a:t>
                      </a:r>
                      <a:r>
                        <a:rPr lang="en-US" altLang="zh-TW" sz="2000" b="1" dirty="0" smtClean="0">
                          <a:latin typeface="微軟正黑體" panose="020B0604030504040204" pitchFamily="34" charset="-120"/>
                          <a:ea typeface="微軟正黑體" panose="020B0604030504040204" pitchFamily="34" charset="-120"/>
                        </a:rPr>
                        <a:t>HDTV)</a:t>
                      </a:r>
                      <a:endParaRPr lang="zh-TW" altLang="en-US" sz="2000" b="1" dirty="0">
                        <a:latin typeface="微軟正黑體" panose="020B0604030504040204" pitchFamily="34" charset="-120"/>
                        <a:ea typeface="微軟正黑體" panose="020B0604030504040204" pitchFamily="34" charset="-120"/>
                      </a:endParaRPr>
                    </a:p>
                  </a:txBody>
                  <a:tcPr marT="34290" marB="34290"/>
                </a:tc>
              </a:tr>
              <a:tr h="278130">
                <a:tc>
                  <a:txBody>
                    <a:bodyPr/>
                    <a:lstStyle/>
                    <a:p>
                      <a:pPr algn="ctr"/>
                      <a:r>
                        <a:rPr lang="en-US" altLang="zh-TW" sz="2000" b="1" dirty="0" smtClean="0">
                          <a:latin typeface="微軟正黑體" panose="020B0604030504040204" pitchFamily="34" charset="-120"/>
                          <a:ea typeface="微軟正黑體" panose="020B0604030504040204" pitchFamily="34" charset="-120"/>
                        </a:rPr>
                        <a:t>MPEG-4</a:t>
                      </a:r>
                      <a:endParaRPr lang="zh-TW" altLang="en-US" sz="2000" b="1" dirty="0">
                        <a:latin typeface="微軟正黑體" panose="020B0604030504040204" pitchFamily="34" charset="-120"/>
                        <a:ea typeface="微軟正黑體" panose="020B0604030504040204" pitchFamily="34" charset="-120"/>
                      </a:endParaRPr>
                    </a:p>
                  </a:txBody>
                  <a:tcPr marT="34290" marB="34290"/>
                </a:tc>
                <a:tc>
                  <a:txBody>
                    <a:bodyPr/>
                    <a:lstStyle/>
                    <a:p>
                      <a:r>
                        <a:rPr lang="zh-TW" altLang="en-US" sz="2000" b="1" dirty="0" smtClean="0">
                          <a:latin typeface="微軟正黑體" panose="020B0604030504040204" pitchFamily="34" charset="-120"/>
                          <a:ea typeface="微軟正黑體" panose="020B0604030504040204" pitchFamily="34" charset="-120"/>
                        </a:rPr>
                        <a:t>視訊電話 </a:t>
                      </a:r>
                      <a:r>
                        <a:rPr lang="en-US" altLang="zh-TW" sz="2000" b="1" dirty="0" smtClean="0">
                          <a:latin typeface="微軟正黑體" panose="020B0604030504040204" pitchFamily="34" charset="-120"/>
                          <a:ea typeface="微軟正黑體" panose="020B0604030504040204" pitchFamily="34" charset="-120"/>
                        </a:rPr>
                        <a:t>(video telephony)</a:t>
                      </a:r>
                      <a:endParaRPr lang="zh-TW" altLang="en-US" sz="2000" b="1" dirty="0">
                        <a:latin typeface="微軟正黑體" panose="020B0604030504040204" pitchFamily="34" charset="-120"/>
                        <a:ea typeface="微軟正黑體" panose="020B0604030504040204" pitchFamily="34" charset="-120"/>
                      </a:endParaRPr>
                    </a:p>
                  </a:txBody>
                  <a:tcPr marT="34290" marB="34290"/>
                </a:tc>
              </a:tr>
            </a:tbl>
          </a:graphicData>
        </a:graphic>
      </p:graphicFrame>
    </p:spTree>
    <p:extLst>
      <p:ext uri="{BB962C8B-B14F-4D97-AF65-F5344CB8AC3E}">
        <p14:creationId xmlns:p14="http://schemas.microsoft.com/office/powerpoint/2010/main" val="4796438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dirty="0" smtClean="0"/>
              <a:t>MPEG</a:t>
            </a:r>
            <a:endParaRPr lang="zh-TW" altLang="en-US" dirty="0"/>
          </a:p>
        </p:txBody>
      </p:sp>
      <p:sp>
        <p:nvSpPr>
          <p:cNvPr id="4" name="內容版面配置區 3"/>
          <p:cNvSpPr>
            <a:spLocks noGrp="1"/>
          </p:cNvSpPr>
          <p:nvPr>
            <p:ph idx="1"/>
          </p:nvPr>
        </p:nvSpPr>
        <p:spPr/>
        <p:txBody>
          <a:bodyPr>
            <a:normAutofit/>
          </a:bodyPr>
          <a:lstStyle/>
          <a:p>
            <a:r>
              <a:rPr lang="en-US" altLang="zh-TW" dirty="0" smtClean="0"/>
              <a:t>MPEG-7</a:t>
            </a:r>
            <a:r>
              <a:rPr lang="zh-TW" altLang="en-US" dirty="0" smtClean="0"/>
              <a:t>主要</a:t>
            </a:r>
            <a:r>
              <a:rPr lang="zh-TW" altLang="en-US" dirty="0"/>
              <a:t>目標是為</a:t>
            </a:r>
            <a:r>
              <a:rPr lang="zh-TW" altLang="en-US" dirty="0" smtClean="0"/>
              <a:t>多媒體環境提供</a:t>
            </a:r>
            <a:r>
              <a:rPr lang="zh-TW" altLang="en-US" dirty="0"/>
              <a:t>一組核心技術作為描述</a:t>
            </a:r>
            <a:r>
              <a:rPr lang="zh-TW" altLang="en-US" dirty="0" smtClean="0">
                <a:solidFill>
                  <a:srgbClr val="C00000"/>
                </a:solidFill>
              </a:rPr>
              <a:t>影音</a:t>
            </a:r>
            <a:r>
              <a:rPr lang="zh-TW" altLang="en-US" dirty="0">
                <a:solidFill>
                  <a:srgbClr val="C00000"/>
                </a:solidFill>
              </a:rPr>
              <a:t>資料內容</a:t>
            </a:r>
            <a:r>
              <a:rPr lang="en-US" altLang="zh-TW" dirty="0"/>
              <a:t>(audiovisual data content)</a:t>
            </a:r>
            <a:r>
              <a:rPr lang="zh-TW" altLang="en-US" dirty="0"/>
              <a:t>的標準。</a:t>
            </a:r>
          </a:p>
          <a:p>
            <a:endParaRPr lang="zh-TW" altLang="en-US" dirty="0"/>
          </a:p>
        </p:txBody>
      </p:sp>
    </p:spTree>
    <p:extLst>
      <p:ext uri="{BB962C8B-B14F-4D97-AF65-F5344CB8AC3E}">
        <p14:creationId xmlns:p14="http://schemas.microsoft.com/office/powerpoint/2010/main" val="837548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en-US" altLang="zh-TW" dirty="0"/>
              <a:t>MP3</a:t>
            </a:r>
            <a:endParaRPr lang="zh-TW" altLang="en-US" dirty="0"/>
          </a:p>
        </p:txBody>
      </p:sp>
      <p:sp>
        <p:nvSpPr>
          <p:cNvPr id="5" name="內容版面配置區 4"/>
          <p:cNvSpPr>
            <a:spLocks noGrp="1"/>
          </p:cNvSpPr>
          <p:nvPr>
            <p:ph idx="1"/>
          </p:nvPr>
        </p:nvSpPr>
        <p:spPr/>
        <p:txBody>
          <a:bodyPr>
            <a:normAutofit/>
          </a:bodyPr>
          <a:lstStyle/>
          <a:p>
            <a:r>
              <a:rPr lang="en-US" altLang="zh-TW" dirty="0" smtClean="0"/>
              <a:t>MP3</a:t>
            </a:r>
            <a:r>
              <a:rPr lang="zh-TW" altLang="en-US" dirty="0" smtClean="0"/>
              <a:t>是</a:t>
            </a:r>
            <a:r>
              <a:rPr lang="zh-TW" altLang="en-US" dirty="0"/>
              <a:t>一種數位音樂</a:t>
            </a:r>
            <a:r>
              <a:rPr lang="zh-TW" altLang="en-US" dirty="0" smtClean="0"/>
              <a:t>的壓縮技術。</a:t>
            </a:r>
            <a:endParaRPr lang="en-US" altLang="zh-TW" dirty="0" smtClean="0"/>
          </a:p>
          <a:p>
            <a:r>
              <a:rPr lang="zh-TW" altLang="en-US" dirty="0" smtClean="0"/>
              <a:t>是</a:t>
            </a:r>
            <a:r>
              <a:rPr lang="en-US" altLang="zh-TW" dirty="0"/>
              <a:t>MPEG</a:t>
            </a:r>
            <a:r>
              <a:rPr lang="zh-TW" altLang="en-US" dirty="0"/>
              <a:t>技術中，處理聲音的壓縮技術第</a:t>
            </a:r>
            <a:r>
              <a:rPr lang="zh-TW" altLang="en-US" dirty="0" smtClean="0"/>
              <a:t>三層。</a:t>
            </a:r>
            <a:endParaRPr lang="en-US" altLang="zh-TW" dirty="0" smtClean="0"/>
          </a:p>
          <a:p>
            <a:r>
              <a:rPr lang="zh-TW" altLang="en-US" dirty="0" smtClean="0"/>
              <a:t>可在</a:t>
            </a:r>
            <a:r>
              <a:rPr lang="zh-TW" altLang="en-US" dirty="0"/>
              <a:t>一片光碟片上，儲存多片</a:t>
            </a:r>
            <a:r>
              <a:rPr lang="en-US" altLang="zh-TW" dirty="0"/>
              <a:t>CD</a:t>
            </a:r>
            <a:r>
              <a:rPr lang="zh-TW" altLang="en-US" dirty="0"/>
              <a:t>唱片的音樂，</a:t>
            </a:r>
            <a:r>
              <a:rPr lang="zh-TW" altLang="en-US" dirty="0" smtClean="0"/>
              <a:t>也可更</a:t>
            </a:r>
            <a:r>
              <a:rPr lang="zh-TW" altLang="en-US" dirty="0"/>
              <a:t>便捷地從網路上下載喜愛</a:t>
            </a:r>
            <a:r>
              <a:rPr lang="zh-TW" altLang="en-US" dirty="0" smtClean="0"/>
              <a:t>的</a:t>
            </a:r>
            <a:r>
              <a:rPr lang="en-US" altLang="zh-TW" dirty="0" smtClean="0"/>
              <a:t/>
            </a:r>
            <a:br>
              <a:rPr lang="en-US" altLang="zh-TW" dirty="0" smtClean="0"/>
            </a:br>
            <a:r>
              <a:rPr lang="zh-TW" altLang="en-US" dirty="0" smtClean="0"/>
              <a:t>音樂。</a:t>
            </a:r>
            <a:endParaRPr lang="zh-TW" altLang="en-US" dirty="0"/>
          </a:p>
          <a:p>
            <a:endParaRPr lang="zh-TW" altLang="en-US" dirty="0"/>
          </a:p>
        </p:txBody>
      </p:sp>
    </p:spTree>
    <p:extLst>
      <p:ext uri="{BB962C8B-B14F-4D97-AF65-F5344CB8AC3E}">
        <p14:creationId xmlns:p14="http://schemas.microsoft.com/office/powerpoint/2010/main" val="35522739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en-US" altLang="zh-TW" dirty="0"/>
              <a:t>WinZip</a:t>
            </a:r>
            <a:endParaRPr lang="zh-TW" altLang="en-US" dirty="0"/>
          </a:p>
        </p:txBody>
      </p:sp>
      <p:sp>
        <p:nvSpPr>
          <p:cNvPr id="5" name="內容版面配置區 4"/>
          <p:cNvSpPr>
            <a:spLocks noGrp="1"/>
          </p:cNvSpPr>
          <p:nvPr>
            <p:ph idx="1"/>
          </p:nvPr>
        </p:nvSpPr>
        <p:spPr/>
        <p:txBody>
          <a:bodyPr>
            <a:normAutofit fontScale="92500" lnSpcReduction="20000"/>
          </a:bodyPr>
          <a:lstStyle/>
          <a:p>
            <a:r>
              <a:rPr lang="en-US" altLang="zh-TW" dirty="0"/>
              <a:t>WinZip</a:t>
            </a:r>
            <a:r>
              <a:rPr lang="zh-TW" altLang="en-US" dirty="0"/>
              <a:t>壓縮軟體</a:t>
            </a:r>
            <a:r>
              <a:rPr lang="zh-TW" altLang="en-US" dirty="0" smtClean="0"/>
              <a:t>是在個人電腦中極為</a:t>
            </a:r>
            <a:r>
              <a:rPr lang="zh-TW" altLang="en-US" dirty="0"/>
              <a:t>風行</a:t>
            </a:r>
            <a:r>
              <a:rPr lang="zh-TW" altLang="en-US" dirty="0" smtClean="0"/>
              <a:t>的資料壓縮</a:t>
            </a:r>
            <a:r>
              <a:rPr lang="zh-TW" altLang="en-US" dirty="0"/>
              <a:t>軟體</a:t>
            </a:r>
            <a:r>
              <a:rPr lang="zh-TW" altLang="en-US" dirty="0" smtClean="0"/>
              <a:t>。從</a:t>
            </a:r>
            <a:r>
              <a:rPr lang="zh-TW" altLang="en-US" dirty="0"/>
              <a:t>網路上下載的軟體，在使用</a:t>
            </a:r>
            <a:r>
              <a:rPr lang="zh-TW" altLang="en-US" dirty="0" smtClean="0"/>
              <a:t>前幾乎</a:t>
            </a:r>
            <a:r>
              <a:rPr lang="zh-TW" altLang="en-US" dirty="0"/>
              <a:t>都要先用</a:t>
            </a:r>
            <a:r>
              <a:rPr lang="en-US" altLang="zh-TW" dirty="0"/>
              <a:t>WinZip</a:t>
            </a:r>
            <a:r>
              <a:rPr lang="zh-TW" altLang="en-US" dirty="0"/>
              <a:t>來</a:t>
            </a:r>
            <a:r>
              <a:rPr lang="zh-TW" altLang="en-US" dirty="0" smtClean="0"/>
              <a:t>還原。</a:t>
            </a:r>
            <a:endParaRPr lang="en-US" altLang="zh-TW" dirty="0" smtClean="0"/>
          </a:p>
          <a:p>
            <a:r>
              <a:rPr lang="en-US" altLang="zh-TW" dirty="0" smtClean="0"/>
              <a:t>WinZip</a:t>
            </a:r>
            <a:r>
              <a:rPr lang="zh-TW" altLang="en-US" dirty="0" smtClean="0"/>
              <a:t>所</a:t>
            </a:r>
            <a:r>
              <a:rPr lang="zh-TW" altLang="en-US" dirty="0"/>
              <a:t>使用</a:t>
            </a:r>
            <a:r>
              <a:rPr lang="zh-TW" altLang="en-US" dirty="0" smtClean="0"/>
              <a:t>的主要</a:t>
            </a:r>
            <a:r>
              <a:rPr lang="zh-TW" altLang="en-US" dirty="0"/>
              <a:t>壓縮格式是</a:t>
            </a:r>
            <a:r>
              <a:rPr lang="en-US" altLang="zh-TW" dirty="0">
                <a:solidFill>
                  <a:srgbClr val="C00000"/>
                </a:solidFill>
              </a:rPr>
              <a:t>zip</a:t>
            </a:r>
            <a:r>
              <a:rPr lang="zh-TW" altLang="en-US" dirty="0" smtClean="0"/>
              <a:t>檔。</a:t>
            </a:r>
            <a:endParaRPr lang="en-US" altLang="zh-TW" dirty="0" smtClean="0"/>
          </a:p>
          <a:p>
            <a:r>
              <a:rPr lang="en-US" altLang="zh-TW" dirty="0" smtClean="0"/>
              <a:t>zip</a:t>
            </a:r>
            <a:r>
              <a:rPr lang="zh-TW" altLang="en-US" dirty="0"/>
              <a:t>格式的發明人是卡茲</a:t>
            </a:r>
            <a:r>
              <a:rPr lang="zh-TW" altLang="en-US" dirty="0" smtClean="0"/>
              <a:t>，他同時也是</a:t>
            </a:r>
            <a:r>
              <a:rPr lang="en-US" altLang="zh-TW" dirty="0" smtClean="0"/>
              <a:t>WinZip</a:t>
            </a:r>
            <a:r>
              <a:rPr lang="zh-TW" altLang="en-US" dirty="0"/>
              <a:t>風行前，廣受歡迎的</a:t>
            </a:r>
            <a:r>
              <a:rPr lang="en-US" altLang="zh-TW" dirty="0" err="1"/>
              <a:t>PKZip</a:t>
            </a:r>
            <a:r>
              <a:rPr lang="zh-TW" altLang="en-US" dirty="0"/>
              <a:t>壓縮軟體的創作人</a:t>
            </a:r>
            <a:r>
              <a:rPr lang="zh-TW" altLang="en-US" dirty="0" smtClean="0"/>
              <a:t>。</a:t>
            </a:r>
            <a:r>
              <a:rPr lang="en-US" altLang="zh-TW" dirty="0" smtClean="0"/>
              <a:t>2000</a:t>
            </a:r>
            <a:r>
              <a:rPr lang="zh-TW" altLang="en-US" dirty="0"/>
              <a:t>年</a:t>
            </a:r>
            <a:r>
              <a:rPr lang="zh-TW" altLang="en-US" dirty="0" smtClean="0"/>
              <a:t>四月卡</a:t>
            </a:r>
            <a:r>
              <a:rPr lang="zh-TW" altLang="en-US" dirty="0"/>
              <a:t>茲因酗酒而死亡，得</a:t>
            </a:r>
            <a:r>
              <a:rPr lang="zh-TW" altLang="en-US" dirty="0" smtClean="0"/>
              <a:t>年僅</a:t>
            </a:r>
            <a:r>
              <a:rPr lang="en-US" altLang="zh-TW" dirty="0" smtClean="0"/>
              <a:t>37</a:t>
            </a:r>
            <a:r>
              <a:rPr lang="zh-TW" altLang="en-US" dirty="0" smtClean="0"/>
              <a:t>歲</a:t>
            </a:r>
            <a:r>
              <a:rPr lang="zh-TW" altLang="en-US" dirty="0"/>
              <a:t>。</a:t>
            </a:r>
          </a:p>
        </p:txBody>
      </p:sp>
    </p:spTree>
    <p:extLst>
      <p:ext uri="{BB962C8B-B14F-4D97-AF65-F5344CB8AC3E}">
        <p14:creationId xmlns:p14="http://schemas.microsoft.com/office/powerpoint/2010/main" val="506445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smtClean="0">
                <a:solidFill>
                  <a:srgbClr val="C00000"/>
                </a:solidFill>
              </a:rPr>
              <a:t>伸縮自如的資料變身術</a:t>
            </a:r>
            <a:endParaRPr lang="en-US" altLang="zh-TW" dirty="0" smtClean="0">
              <a:solidFill>
                <a:srgbClr val="C00000"/>
              </a:solidFill>
            </a:endParaRPr>
          </a:p>
          <a:p>
            <a:r>
              <a:rPr lang="zh-TW" altLang="en-US" dirty="0" smtClean="0"/>
              <a:t>資料壓縮透過編碼技術，將原始檔案轉變為容量更小的壓縮檔案，除可節省儲存空間外，也能縮短傳輸時間。</a:t>
            </a:r>
            <a:endParaRPr lang="en-US" altLang="zh-TW" dirty="0" smtClean="0"/>
          </a:p>
          <a:p>
            <a:r>
              <a:rPr lang="zh-TW" altLang="en-US" dirty="0" smtClean="0"/>
              <a:t>它分成兩種類型，一類為保真（</a:t>
            </a:r>
            <a:r>
              <a:rPr lang="en-US" altLang="zh-TW" dirty="0" smtClean="0"/>
              <a:t>lossless</a:t>
            </a:r>
            <a:r>
              <a:rPr lang="zh-TW" altLang="en-US" dirty="0" smtClean="0"/>
              <a:t>）壓縮，另一類為失真（</a:t>
            </a:r>
            <a:r>
              <a:rPr lang="en-US" altLang="zh-TW" dirty="0" err="1" smtClean="0"/>
              <a:t>lossy</a:t>
            </a:r>
            <a:r>
              <a:rPr lang="zh-TW" altLang="en-US" dirty="0" smtClean="0"/>
              <a:t>）壓縮。</a:t>
            </a:r>
            <a:endParaRPr lang="zh-TW" altLang="en-US" dirty="0"/>
          </a:p>
        </p:txBody>
      </p:sp>
    </p:spTree>
    <p:extLst>
      <p:ext uri="{BB962C8B-B14F-4D97-AF65-F5344CB8AC3E}">
        <p14:creationId xmlns:p14="http://schemas.microsoft.com/office/powerpoint/2010/main" val="198313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dirty="0" smtClean="0"/>
              <a:t>IaaS</a:t>
            </a:r>
            <a:endParaRPr lang="zh-TW" altLang="en-US" dirty="0"/>
          </a:p>
        </p:txBody>
      </p:sp>
      <p:sp>
        <p:nvSpPr>
          <p:cNvPr id="2" name="內容版面配置區 1"/>
          <p:cNvSpPr>
            <a:spLocks noGrp="1"/>
          </p:cNvSpPr>
          <p:nvPr>
            <p:ph idx="1"/>
          </p:nvPr>
        </p:nvSpPr>
        <p:spPr/>
        <p:txBody>
          <a:bodyPr/>
          <a:lstStyle/>
          <a:p>
            <a:r>
              <a:rPr lang="zh-TW" altLang="en-US" smtClean="0"/>
              <a:t>使用者向服務提供者租用機器。只需要上網填寫要租用的機器規格，服務提供者馬上就可以「生」出一台符合使用者需求的機器。</a:t>
            </a:r>
            <a:endParaRPr lang="en-US" altLang="zh-TW"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保真壓縮完整保留資料內容，解壓縮時可無損回復原始資料，例如文字檔案必須做到一字不差，壓縮務必保</a:t>
            </a:r>
            <a:r>
              <a:rPr lang="zh-TW" altLang="en-US" dirty="0" smtClean="0"/>
              <a:t>真。</a:t>
            </a:r>
            <a:endParaRPr lang="en-US" altLang="zh-TW" dirty="0" smtClean="0"/>
          </a:p>
          <a:p>
            <a:r>
              <a:rPr lang="zh-TW" altLang="en-US" dirty="0" smtClean="0"/>
              <a:t>失真</a:t>
            </a:r>
            <a:r>
              <a:rPr lang="zh-TW" altLang="en-US" dirty="0"/>
              <a:t>壓縮僅保留重點內容，解壓縮時未必能完整回復原始資料，例如圖像影音的資料量龐大，再加上眼耳的敏感度有限，通常容許局部失真以大幅降低檔案容量。</a:t>
            </a:r>
          </a:p>
          <a:p>
            <a:endParaRPr lang="zh-TW" altLang="en-US" dirty="0"/>
          </a:p>
        </p:txBody>
      </p:sp>
    </p:spTree>
    <p:extLst>
      <p:ext uri="{BB962C8B-B14F-4D97-AF65-F5344CB8AC3E}">
        <p14:creationId xmlns:p14="http://schemas.microsoft.com/office/powerpoint/2010/main" val="4204239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en-US" altLang="zh-TW" smtClean="0"/>
              <a:t>16-5 </a:t>
            </a:r>
            <a:r>
              <a:rPr lang="zh-TW" altLang="en-US" smtClean="0"/>
              <a:t>計算理論</a:t>
            </a:r>
            <a:endParaRPr lang="zh-TW" altLang="en-US" dirty="0"/>
          </a:p>
        </p:txBody>
      </p:sp>
      <p:sp>
        <p:nvSpPr>
          <p:cNvPr id="5" name="內容版面配置區 4"/>
          <p:cNvSpPr>
            <a:spLocks noGrp="1"/>
          </p:cNvSpPr>
          <p:nvPr>
            <p:ph idx="1"/>
          </p:nvPr>
        </p:nvSpPr>
        <p:spPr>
          <a:xfrm>
            <a:off x="1916705" y="1525385"/>
            <a:ext cx="6770095" cy="2329008"/>
          </a:xfrm>
        </p:spPr>
        <p:txBody>
          <a:bodyPr>
            <a:normAutofit fontScale="85000" lnSpcReduction="20000"/>
          </a:bodyPr>
          <a:lstStyle/>
          <a:p>
            <a:pPr marL="0" indent="0">
              <a:buNone/>
            </a:pPr>
            <a:r>
              <a:rPr lang="zh-TW" altLang="en-US" dirty="0" smtClean="0"/>
              <a:t>給定一個問題，到底能不能利用計算機來解呢？</a:t>
            </a:r>
            <a:endParaRPr lang="en-US" altLang="zh-TW" dirty="0" smtClean="0"/>
          </a:p>
          <a:p>
            <a:r>
              <a:rPr lang="zh-TW" altLang="en-US" dirty="0" smtClean="0"/>
              <a:t>有些問題再強大的計算機也無解。</a:t>
            </a:r>
            <a:endParaRPr lang="en-US" altLang="zh-TW" dirty="0" smtClean="0"/>
          </a:p>
          <a:p>
            <a:r>
              <a:rPr lang="zh-TW" altLang="en-US" dirty="0" smtClean="0"/>
              <a:t>有些問題雖有解法，但尚未找到有效解。</a:t>
            </a:r>
            <a:endParaRPr lang="en-US" altLang="zh-TW" dirty="0" smtClean="0"/>
          </a:p>
          <a:p>
            <a:r>
              <a:rPr lang="zh-TW" altLang="en-US" dirty="0" smtClean="0"/>
              <a:t>有些問題已有有效解法，但仍試著找更有效的解法。</a:t>
            </a:r>
            <a:endParaRPr lang="en-US" altLang="zh-TW" dirty="0" smtClean="0"/>
          </a:p>
        </p:txBody>
      </p:sp>
      <p:pic>
        <p:nvPicPr>
          <p:cNvPr id="6" name="圖片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37115" y="1649001"/>
            <a:ext cx="1054566" cy="1054566"/>
          </a:xfrm>
          <a:prstGeom prst="rect">
            <a:avLst/>
          </a:prstGeom>
          <a:noFill/>
          <a:ln>
            <a:noFill/>
          </a:ln>
        </p:spPr>
      </p:pic>
      <p:sp>
        <p:nvSpPr>
          <p:cNvPr id="7" name="內容版面配置區 4"/>
          <p:cNvSpPr txBox="1">
            <a:spLocks/>
          </p:cNvSpPr>
          <p:nvPr/>
        </p:nvSpPr>
        <p:spPr>
          <a:xfrm>
            <a:off x="457200" y="3755442"/>
            <a:ext cx="8229600" cy="796528"/>
          </a:xfrm>
          <a:prstGeom prst="rect">
            <a:avLst/>
          </a:prstGeom>
        </p:spPr>
        <p:txBody>
          <a:bodyPr vert="horz" lIns="91440" tIns="45720" rIns="91440" bIns="45720" rtlCol="0">
            <a:noAutofit/>
          </a:bodyPr>
          <a:lstStyle>
            <a:lvl1pPr marL="457200" indent="-457200" algn="l" defTabSz="914400" rtl="0" eaLnBrk="1" latinLnBrk="0" hangingPunct="1">
              <a:spcBef>
                <a:spcPct val="20000"/>
              </a:spcBef>
              <a:buFontTx/>
              <a:buBlip>
                <a:blip r:embed="rId3"/>
              </a:buBlip>
              <a:defRPr sz="2800" b="1" kern="1200">
                <a:solidFill>
                  <a:schemeClr val="tx1"/>
                </a:solidFill>
                <a:latin typeface="微軟正黑體" pitchFamily="34" charset="-120"/>
                <a:ea typeface="微軟正黑體" pitchFamily="34" charset="-120"/>
                <a:cs typeface="+mn-cs"/>
              </a:defRPr>
            </a:lvl1pPr>
            <a:lvl2pPr marL="914400" indent="-457200" algn="l" defTabSz="914400" rtl="0" eaLnBrk="1" latinLnBrk="0" hangingPunct="1">
              <a:spcBef>
                <a:spcPct val="20000"/>
              </a:spcBef>
              <a:buClr>
                <a:schemeClr val="tx2"/>
              </a:buClr>
              <a:buFont typeface="Wingdings 3" panose="05040102010807070707" pitchFamily="18" charset="2"/>
              <a:buChar char=""/>
              <a:defRPr sz="2600" b="1" kern="1200">
                <a:solidFill>
                  <a:schemeClr val="tx1"/>
                </a:solidFill>
                <a:latin typeface="微軟正黑體" pitchFamily="34" charset="-120"/>
                <a:ea typeface="微軟正黑體" pitchFamily="34" charset="-120"/>
                <a:cs typeface="+mn-cs"/>
              </a:defRPr>
            </a:lvl2pPr>
            <a:lvl3pPr marL="1257300" indent="-342900" algn="l" defTabSz="914400" rtl="0" eaLnBrk="1" latinLnBrk="0" hangingPunct="1">
              <a:spcBef>
                <a:spcPct val="20000"/>
              </a:spcBef>
              <a:buClr>
                <a:schemeClr val="accent1"/>
              </a:buClr>
              <a:buFont typeface="微軟正黑體" panose="020B0604030504040204" pitchFamily="34" charset="-120"/>
              <a:buChar char="■"/>
              <a:defRPr sz="2400" b="1" kern="1200">
                <a:solidFill>
                  <a:schemeClr val="tx1"/>
                </a:solidFill>
                <a:latin typeface="微軟正黑體" pitchFamily="34" charset="-120"/>
                <a:ea typeface="微軟正黑體" pitchFamily="34" charset="-120"/>
                <a:cs typeface="+mn-cs"/>
              </a:defRPr>
            </a:lvl3pPr>
            <a:lvl4pPr marL="1371600" indent="0" algn="l" defTabSz="914400" rtl="0" eaLnBrk="1" latinLnBrk="0" hangingPunct="1">
              <a:spcBef>
                <a:spcPct val="20000"/>
              </a:spcBef>
              <a:buFont typeface="Arial" pitchFamily="34" charset="0"/>
              <a:buNone/>
              <a:defRPr sz="2000" b="1" kern="1200">
                <a:solidFill>
                  <a:schemeClr val="tx1"/>
                </a:solidFill>
                <a:latin typeface="微軟正黑體" pitchFamily="34" charset="-120"/>
                <a:ea typeface="微軟正黑體" pitchFamily="34" charset="-120"/>
                <a:cs typeface="+mn-cs"/>
              </a:defRPr>
            </a:lvl4pPr>
            <a:lvl5pPr marL="1828800" indent="0" algn="l" defTabSz="914400" rtl="0" eaLnBrk="1" latinLnBrk="0" hangingPunct="1">
              <a:spcBef>
                <a:spcPct val="20000"/>
              </a:spcBef>
              <a:buFont typeface="Arial" pitchFamily="34" charset="0"/>
              <a:buNone/>
              <a:defRPr sz="1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pPr>
            <a:r>
              <a:rPr lang="zh-TW" altLang="en-US" sz="2600" dirty="0"/>
              <a:t>計算理論專門探討計算問題的複雜度，除回答</a:t>
            </a:r>
            <a:r>
              <a:rPr lang="zh-TW" altLang="en-US" sz="2600" dirty="0" smtClean="0"/>
              <a:t>特定計算</a:t>
            </a:r>
            <a:r>
              <a:rPr lang="zh-TW" altLang="en-US" sz="2600" dirty="0"/>
              <a:t>問題的難易度，也設計最有效方法來解題。</a:t>
            </a:r>
          </a:p>
        </p:txBody>
      </p:sp>
    </p:spTree>
    <p:extLst>
      <p:ext uri="{BB962C8B-B14F-4D97-AF65-F5344CB8AC3E}">
        <p14:creationId xmlns:p14="http://schemas.microsoft.com/office/powerpoint/2010/main" val="35577061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zh-TW" altLang="en-US" dirty="0" smtClean="0"/>
              <a:t>排序問題</a:t>
            </a:r>
            <a:endParaRPr lang="zh-TW" altLang="en-US" dirty="0"/>
          </a:p>
        </p:txBody>
      </p:sp>
      <p:sp>
        <p:nvSpPr>
          <p:cNvPr id="4" name="內容版面配置區 3"/>
          <p:cNvSpPr>
            <a:spLocks noGrp="1"/>
          </p:cNvSpPr>
          <p:nvPr>
            <p:ph idx="1"/>
          </p:nvPr>
        </p:nvSpPr>
        <p:spPr/>
        <p:txBody>
          <a:bodyPr>
            <a:normAutofit/>
          </a:bodyPr>
          <a:lstStyle/>
          <a:p>
            <a:r>
              <a:rPr lang="zh-TW" altLang="en-US" dirty="0"/>
              <a:t>給定</a:t>
            </a:r>
            <a:r>
              <a:rPr lang="en-US" altLang="zh-TW" dirty="0"/>
              <a:t>n</a:t>
            </a:r>
            <a:r>
              <a:rPr lang="zh-TW" altLang="en-US" dirty="0"/>
              <a:t>個數，請將它們由小排到</a:t>
            </a:r>
            <a:r>
              <a:rPr lang="zh-TW" altLang="en-US" dirty="0" smtClean="0"/>
              <a:t>大。</a:t>
            </a:r>
            <a:endParaRPr lang="en-US" altLang="zh-TW" dirty="0" smtClean="0"/>
          </a:p>
          <a:p>
            <a:r>
              <a:rPr lang="zh-TW" altLang="en-US" dirty="0" smtClean="0"/>
              <a:t>計算</a:t>
            </a:r>
            <a:r>
              <a:rPr lang="zh-TW" altLang="en-US" dirty="0"/>
              <a:t>理論專家已證明最少要用和</a:t>
            </a:r>
            <a:r>
              <a:rPr lang="en-US" altLang="zh-TW" dirty="0" err="1"/>
              <a:t>nlog</a:t>
            </a:r>
            <a:r>
              <a:rPr lang="en-US" altLang="zh-TW" baseline="-25000" dirty="0" err="1"/>
              <a:t>2</a:t>
            </a:r>
            <a:r>
              <a:rPr lang="en-US" altLang="zh-TW" dirty="0" err="1"/>
              <a:t>n</a:t>
            </a:r>
            <a:r>
              <a:rPr lang="zh-TW" altLang="en-US" dirty="0"/>
              <a:t>成常數正比的比較次數才能排</a:t>
            </a:r>
            <a:r>
              <a:rPr lang="zh-TW" altLang="en-US" dirty="0" smtClean="0"/>
              <a:t>好，</a:t>
            </a:r>
            <a:r>
              <a:rPr lang="zh-TW" altLang="en-US" dirty="0"/>
              <a:t>如</a:t>
            </a:r>
            <a:r>
              <a:rPr lang="zh-TW" altLang="en-US" dirty="0" smtClean="0"/>
              <a:t>：</a:t>
            </a:r>
            <a:endParaRPr lang="en-US" altLang="zh-TW" dirty="0" smtClean="0"/>
          </a:p>
          <a:p>
            <a:pPr lvl="1"/>
            <a:r>
              <a:rPr lang="zh-TW" altLang="en-US" dirty="0" smtClean="0"/>
              <a:t>合併排序</a:t>
            </a:r>
            <a:r>
              <a:rPr lang="zh-TW" altLang="en-US" dirty="0"/>
              <a:t>法</a:t>
            </a:r>
            <a:r>
              <a:rPr lang="en-US" altLang="zh-TW" dirty="0"/>
              <a:t>(merge sort</a:t>
            </a:r>
            <a:r>
              <a:rPr lang="en-US" altLang="zh-TW" dirty="0" smtClean="0"/>
              <a:t>)</a:t>
            </a:r>
            <a:r>
              <a:rPr lang="zh-TW" altLang="en-US" dirty="0" smtClean="0"/>
              <a:t>。</a:t>
            </a:r>
            <a:endParaRPr lang="en-US" altLang="zh-TW" dirty="0" smtClean="0"/>
          </a:p>
          <a:p>
            <a:pPr lvl="1"/>
            <a:r>
              <a:rPr lang="zh-TW" altLang="en-US" dirty="0" smtClean="0"/>
              <a:t>湊</a:t>
            </a:r>
            <a:r>
              <a:rPr lang="zh-TW" altLang="en-US" dirty="0"/>
              <a:t>堆排序法</a:t>
            </a:r>
            <a:r>
              <a:rPr lang="en-US" altLang="zh-TW" dirty="0"/>
              <a:t>(heap sort</a:t>
            </a:r>
            <a:r>
              <a:rPr lang="en-US" altLang="zh-TW" dirty="0" smtClean="0"/>
              <a:t>)</a:t>
            </a:r>
            <a:r>
              <a:rPr lang="zh-TW" altLang="en-US" dirty="0" smtClean="0"/>
              <a:t>。</a:t>
            </a:r>
            <a:endParaRPr lang="zh-TW" altLang="en-US" dirty="0"/>
          </a:p>
          <a:p>
            <a:endParaRPr lang="zh-TW" altLang="en-US" dirty="0"/>
          </a:p>
        </p:txBody>
      </p:sp>
    </p:spTree>
    <p:extLst>
      <p:ext uri="{BB962C8B-B14F-4D97-AF65-F5344CB8AC3E}">
        <p14:creationId xmlns:p14="http://schemas.microsoft.com/office/powerpoint/2010/main" val="41471646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fontScale="90000"/>
          </a:bodyPr>
          <a:lstStyle/>
          <a:p>
            <a:r>
              <a:rPr lang="en-US" altLang="zh-TW" dirty="0" smtClean="0"/>
              <a:t>NP-Complete</a:t>
            </a:r>
            <a:endParaRPr lang="zh-TW" altLang="en-US" dirty="0"/>
          </a:p>
        </p:txBody>
      </p:sp>
      <p:sp>
        <p:nvSpPr>
          <p:cNvPr id="4" name="內容版面配置區 3"/>
          <p:cNvSpPr>
            <a:spLocks noGrp="1"/>
          </p:cNvSpPr>
          <p:nvPr>
            <p:ph idx="1"/>
          </p:nvPr>
        </p:nvSpPr>
        <p:spPr>
          <a:xfrm>
            <a:off x="457200" y="1525384"/>
            <a:ext cx="8229600" cy="3251611"/>
          </a:xfrm>
        </p:spPr>
        <p:txBody>
          <a:bodyPr>
            <a:normAutofit fontScale="85000" lnSpcReduction="10000"/>
          </a:bodyPr>
          <a:lstStyle/>
          <a:p>
            <a:r>
              <a:rPr lang="zh-TW" altLang="en-US" dirty="0" smtClean="0"/>
              <a:t>所有</a:t>
            </a:r>
            <a:r>
              <a:rPr lang="en-US" altLang="zh-TW" dirty="0"/>
              <a:t>NP-Complete</a:t>
            </a:r>
            <a:r>
              <a:rPr lang="zh-TW" altLang="en-US" dirty="0"/>
              <a:t>問題</a:t>
            </a:r>
            <a:r>
              <a:rPr lang="zh-TW" altLang="en-US" dirty="0" smtClean="0"/>
              <a:t>，至今仍無有效解法。只要</a:t>
            </a:r>
            <a:r>
              <a:rPr lang="zh-TW" altLang="en-US" dirty="0"/>
              <a:t>有一個找到有效解法</a:t>
            </a:r>
            <a:r>
              <a:rPr lang="zh-TW" altLang="en-US" dirty="0" smtClean="0"/>
              <a:t>，所有</a:t>
            </a:r>
            <a:r>
              <a:rPr lang="en-US" altLang="zh-TW" dirty="0"/>
              <a:t>NP Complete</a:t>
            </a:r>
            <a:r>
              <a:rPr lang="zh-TW" altLang="en-US" dirty="0"/>
              <a:t>問題都有有效</a:t>
            </a:r>
            <a:r>
              <a:rPr lang="zh-TW" altLang="en-US" dirty="0" smtClean="0"/>
              <a:t>解法。</a:t>
            </a:r>
            <a:endParaRPr lang="en-US" altLang="zh-TW" dirty="0" smtClean="0"/>
          </a:p>
          <a:p>
            <a:r>
              <a:rPr lang="zh-TW" altLang="en-US" dirty="0" smtClean="0"/>
              <a:t>雖然</a:t>
            </a:r>
            <a:r>
              <a:rPr lang="zh-TW" altLang="en-US" dirty="0"/>
              <a:t>大家</a:t>
            </a:r>
            <a:r>
              <a:rPr lang="zh-TW" altLang="en-US" dirty="0" smtClean="0"/>
              <a:t>幾乎認為</a:t>
            </a:r>
            <a:r>
              <a:rPr lang="en-US" altLang="zh-TW" dirty="0" smtClean="0"/>
              <a:t>NP-Complete</a:t>
            </a:r>
            <a:r>
              <a:rPr lang="zh-TW" altLang="en-US" dirty="0" smtClean="0"/>
              <a:t>並不</a:t>
            </a:r>
            <a:r>
              <a:rPr lang="zh-TW" altLang="en-US" dirty="0"/>
              <a:t>存在有效解法，</a:t>
            </a:r>
            <a:r>
              <a:rPr lang="zh-TW" altLang="en-US" dirty="0" smtClean="0"/>
              <a:t>但都</a:t>
            </a:r>
            <a:r>
              <a:rPr lang="zh-TW" altLang="en-US" dirty="0"/>
              <a:t>沒有人可以證明</a:t>
            </a:r>
            <a:r>
              <a:rPr lang="zh-TW" altLang="en-US" dirty="0" smtClean="0"/>
              <a:t>。</a:t>
            </a:r>
            <a:endParaRPr lang="en-US" altLang="zh-TW" dirty="0" smtClean="0"/>
          </a:p>
          <a:p>
            <a:r>
              <a:rPr lang="zh-TW" altLang="en-US" dirty="0" smtClean="0"/>
              <a:t>在</a:t>
            </a:r>
            <a:r>
              <a:rPr lang="zh-TW" altLang="en-US" dirty="0"/>
              <a:t>上個世紀末，證明</a:t>
            </a:r>
            <a:r>
              <a:rPr lang="en-US" altLang="zh-TW" dirty="0"/>
              <a:t>NP-Complete</a:t>
            </a:r>
            <a:r>
              <a:rPr lang="zh-TW" altLang="en-US" dirty="0"/>
              <a:t>問題是否存在有效</a:t>
            </a:r>
            <a:r>
              <a:rPr lang="zh-TW" altLang="en-US" dirty="0" smtClean="0"/>
              <a:t>解法被</a:t>
            </a:r>
            <a:r>
              <a:rPr lang="zh-TW" altLang="en-US" dirty="0"/>
              <a:t>列為世紀數學七大難題之一，懸賞百萬元美金。</a:t>
            </a:r>
          </a:p>
        </p:txBody>
      </p:sp>
    </p:spTree>
    <p:extLst>
      <p:ext uri="{BB962C8B-B14F-4D97-AF65-F5344CB8AC3E}">
        <p14:creationId xmlns:p14="http://schemas.microsoft.com/office/powerpoint/2010/main" val="19048047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en-US" altLang="zh-TW" smtClean="0"/>
              <a:t>16-5 </a:t>
            </a:r>
            <a:r>
              <a:rPr lang="zh-TW" altLang="en-US" smtClean="0"/>
              <a:t>計算理論</a:t>
            </a:r>
            <a:endParaRPr lang="zh-TW" altLang="en-US" dirty="0"/>
          </a:p>
        </p:txBody>
      </p:sp>
      <p:sp>
        <p:nvSpPr>
          <p:cNvPr id="5" name="內容版面配置區 4"/>
          <p:cNvSpPr>
            <a:spLocks noGrp="1"/>
          </p:cNvSpPr>
          <p:nvPr>
            <p:ph idx="1"/>
          </p:nvPr>
        </p:nvSpPr>
        <p:spPr/>
        <p:txBody>
          <a:bodyPr/>
          <a:lstStyle/>
          <a:p>
            <a:r>
              <a:rPr lang="zh-TW" altLang="en-US" smtClean="0"/>
              <a:t>有一些問題，是再強的計算機都無解的，最有名的是「程式是否停止問題」</a:t>
            </a:r>
            <a:r>
              <a:rPr lang="en-US" altLang="zh-TW" smtClean="0"/>
              <a:t>(halting problem)</a:t>
            </a:r>
            <a:r>
              <a:rPr lang="zh-TW" altLang="en-US" smtClean="0"/>
              <a:t>，這問題是問有沒有一個程式，可以用來判斷給定的程式及其輸入是否會停。</a:t>
            </a:r>
            <a:endParaRPr lang="en-US" altLang="zh-TW" smtClean="0"/>
          </a:p>
          <a:p>
            <a:endParaRPr lang="zh-TW" altLang="en-US" dirty="0"/>
          </a:p>
        </p:txBody>
      </p:sp>
    </p:spTree>
    <p:extLst>
      <p:ext uri="{BB962C8B-B14F-4D97-AF65-F5344CB8AC3E}">
        <p14:creationId xmlns:p14="http://schemas.microsoft.com/office/powerpoint/2010/main" val="10734688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zh-TW" altLang="en-US" dirty="0" smtClean="0"/>
              <a:t>自我</a:t>
            </a:r>
            <a:r>
              <a:rPr lang="zh-TW" altLang="en-US" dirty="0"/>
              <a:t>矛盾性</a:t>
            </a:r>
            <a:r>
              <a:rPr lang="en-US" altLang="zh-TW" dirty="0"/>
              <a:t>(paradox</a:t>
            </a:r>
            <a:r>
              <a:rPr lang="en-US" altLang="zh-TW" dirty="0" smtClean="0"/>
              <a:t>)</a:t>
            </a:r>
            <a:endParaRPr lang="zh-TW" altLang="en-US" dirty="0"/>
          </a:p>
        </p:txBody>
      </p:sp>
      <p:graphicFrame>
        <p:nvGraphicFramePr>
          <p:cNvPr id="7" name="內容版面配置區 6"/>
          <p:cNvGraphicFramePr>
            <a:graphicFrameLocks noGrp="1"/>
          </p:cNvGraphicFramePr>
          <p:nvPr>
            <p:ph idx="1"/>
            <p:extLst>
              <p:ext uri="{D42A27DB-BD31-4B8C-83A1-F6EECF244321}">
                <p14:modId xmlns:p14="http://schemas.microsoft.com/office/powerpoint/2010/main" val="1189344983"/>
              </p:ext>
            </p:extLst>
          </p:nvPr>
        </p:nvGraphicFramePr>
        <p:xfrm>
          <a:off x="321037" y="2417806"/>
          <a:ext cx="8362950" cy="1976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p:cNvPicPr>
            <a:picLocks noChangeAspect="1" noChangeArrowheads="1"/>
          </p:cNvPicPr>
          <p:nvPr/>
        </p:nvPicPr>
        <p:blipFill>
          <a:blip r:embed="rId7" cstate="print"/>
          <a:srcRect/>
          <a:stretch>
            <a:fillRect/>
          </a:stretch>
        </p:blipFill>
        <p:spPr bwMode="auto">
          <a:xfrm>
            <a:off x="323850" y="1564010"/>
            <a:ext cx="8496300" cy="647700"/>
          </a:xfrm>
          <a:prstGeom prst="rect">
            <a:avLst/>
          </a:prstGeom>
          <a:noFill/>
          <a:ln w="9525">
            <a:noFill/>
            <a:miter lim="800000"/>
            <a:headEnd/>
            <a:tailEnd/>
          </a:ln>
          <a:effectLst/>
        </p:spPr>
      </p:pic>
    </p:spTree>
    <p:extLst>
      <p:ext uri="{BB962C8B-B14F-4D97-AF65-F5344CB8AC3E}">
        <p14:creationId xmlns:p14="http://schemas.microsoft.com/office/powerpoint/2010/main" val="217000789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zh-TW" altLang="en-US" dirty="0"/>
              <a:t>程式是否停止</a:t>
            </a:r>
            <a:r>
              <a:rPr lang="zh-TW" altLang="en-US" dirty="0" smtClean="0"/>
              <a:t>問題</a:t>
            </a:r>
            <a:endParaRPr lang="zh-TW" altLang="en-US" dirty="0"/>
          </a:p>
        </p:txBody>
      </p:sp>
      <p:sp>
        <p:nvSpPr>
          <p:cNvPr id="5" name="內容版面配置區 4"/>
          <p:cNvSpPr>
            <a:spLocks noGrp="1"/>
          </p:cNvSpPr>
          <p:nvPr>
            <p:ph idx="1"/>
          </p:nvPr>
        </p:nvSpPr>
        <p:spPr/>
        <p:txBody>
          <a:bodyPr/>
          <a:lstStyle/>
          <a:p>
            <a:r>
              <a:rPr lang="zh-TW" altLang="en-US" dirty="0" smtClean="0"/>
              <a:t>用</a:t>
            </a:r>
            <a:r>
              <a:rPr lang="zh-TW" altLang="en-US" dirty="0"/>
              <a:t>矛盾證</a:t>
            </a:r>
            <a:r>
              <a:rPr lang="zh-TW" altLang="en-US" dirty="0" smtClean="0"/>
              <a:t>法假設</a:t>
            </a:r>
            <a:r>
              <a:rPr lang="zh-TW" altLang="en-US" dirty="0"/>
              <a:t>存在一個程式</a:t>
            </a:r>
            <a:r>
              <a:rPr lang="en-US" altLang="zh-TW" dirty="0"/>
              <a:t>x</a:t>
            </a:r>
            <a:r>
              <a:rPr lang="zh-TW" altLang="en-US" dirty="0"/>
              <a:t>，</a:t>
            </a:r>
            <a:r>
              <a:rPr lang="zh-TW" altLang="en-US" dirty="0" smtClean="0"/>
              <a:t>可判斷</a:t>
            </a:r>
            <a:r>
              <a:rPr lang="zh-TW" altLang="en-US" dirty="0"/>
              <a:t>給定的程式及其輸入是否會</a:t>
            </a:r>
            <a:r>
              <a:rPr lang="zh-TW" altLang="en-US" dirty="0" smtClean="0"/>
              <a:t>停。</a:t>
            </a:r>
            <a:endParaRPr lang="en-US" altLang="zh-TW" dirty="0" smtClean="0"/>
          </a:p>
          <a:p>
            <a:r>
              <a:rPr lang="zh-TW" altLang="en-US" dirty="0" smtClean="0"/>
              <a:t>再</a:t>
            </a:r>
            <a:r>
              <a:rPr lang="zh-TW" altLang="en-US" dirty="0"/>
              <a:t>開發另一個程式</a:t>
            </a:r>
            <a:r>
              <a:rPr lang="en-US" altLang="zh-TW" dirty="0"/>
              <a:t>y</a:t>
            </a:r>
            <a:r>
              <a:rPr lang="zh-TW" altLang="en-US" dirty="0" smtClean="0"/>
              <a:t>，其程式</a:t>
            </a:r>
            <a:r>
              <a:rPr lang="zh-TW" altLang="en-US" dirty="0"/>
              <a:t>前面為程式</a:t>
            </a:r>
            <a:r>
              <a:rPr lang="en-US" altLang="zh-TW" dirty="0"/>
              <a:t>x</a:t>
            </a:r>
            <a:r>
              <a:rPr lang="zh-TW" altLang="en-US" dirty="0"/>
              <a:t>，後面再加上一個與</a:t>
            </a:r>
            <a:r>
              <a:rPr lang="en-US" altLang="zh-TW" dirty="0"/>
              <a:t>x</a:t>
            </a:r>
            <a:r>
              <a:rPr lang="zh-TW" altLang="en-US" dirty="0"/>
              <a:t>結果相反的</a:t>
            </a:r>
            <a:r>
              <a:rPr lang="zh-TW" altLang="en-US" dirty="0" smtClean="0"/>
              <a:t>動作：</a:t>
            </a:r>
            <a:endParaRPr lang="zh-TW" altLang="en-US" dirty="0"/>
          </a:p>
          <a:p>
            <a:endParaRPr lang="zh-TW" alt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783" y="3696875"/>
            <a:ext cx="4455495" cy="1263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21283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zh-TW" altLang="en-US" dirty="0"/>
              <a:t>程式是否停止</a:t>
            </a:r>
            <a:r>
              <a:rPr lang="zh-TW" altLang="en-US" dirty="0" smtClean="0"/>
              <a:t>問題</a:t>
            </a:r>
            <a:endParaRPr lang="zh-TW" altLang="en-US" dirty="0"/>
          </a:p>
        </p:txBody>
      </p:sp>
      <p:sp>
        <p:nvSpPr>
          <p:cNvPr id="5" name="內容版面配置區 4"/>
          <p:cNvSpPr>
            <a:spLocks noGrp="1"/>
          </p:cNvSpPr>
          <p:nvPr>
            <p:ph idx="1"/>
          </p:nvPr>
        </p:nvSpPr>
        <p:spPr/>
        <p:txBody>
          <a:bodyPr>
            <a:normAutofit fontScale="92500" lnSpcReduction="10000"/>
          </a:bodyPr>
          <a:lstStyle/>
          <a:p>
            <a:pPr marL="0" indent="0">
              <a:buNone/>
            </a:pPr>
            <a:r>
              <a:rPr lang="zh-TW" altLang="en-US" dirty="0" smtClean="0"/>
              <a:t>將程式</a:t>
            </a:r>
            <a:r>
              <a:rPr lang="en-US" altLang="zh-TW" dirty="0"/>
              <a:t>y</a:t>
            </a:r>
            <a:r>
              <a:rPr lang="zh-TW" altLang="en-US" dirty="0"/>
              <a:t>丟給程式</a:t>
            </a:r>
            <a:r>
              <a:rPr lang="en-US" altLang="zh-TW" dirty="0"/>
              <a:t>y</a:t>
            </a:r>
            <a:r>
              <a:rPr lang="zh-TW" altLang="en-US" dirty="0"/>
              <a:t>自己判斷會不會</a:t>
            </a:r>
            <a:r>
              <a:rPr lang="zh-TW" altLang="en-US" dirty="0" smtClean="0"/>
              <a:t>停：</a:t>
            </a:r>
            <a:endParaRPr lang="en-US" altLang="zh-TW" dirty="0" smtClean="0"/>
          </a:p>
          <a:p>
            <a:r>
              <a:rPr lang="zh-TW" altLang="en-US" dirty="0" smtClean="0"/>
              <a:t>假設程式</a:t>
            </a:r>
            <a:r>
              <a:rPr lang="en-US" altLang="zh-TW" dirty="0" smtClean="0"/>
              <a:t>x</a:t>
            </a:r>
            <a:r>
              <a:rPr lang="zh-TW" altLang="en-US" dirty="0" smtClean="0"/>
              <a:t>可判斷</a:t>
            </a:r>
            <a:r>
              <a:rPr lang="zh-TW" altLang="en-US" dirty="0"/>
              <a:t>給定的程式及其輸入是否會停，因此，程式</a:t>
            </a:r>
            <a:r>
              <a:rPr lang="en-US" altLang="zh-TW" dirty="0"/>
              <a:t>y</a:t>
            </a:r>
            <a:r>
              <a:rPr lang="zh-TW" altLang="en-US" dirty="0"/>
              <a:t>執行時會先以程式</a:t>
            </a:r>
            <a:r>
              <a:rPr lang="en-US" altLang="zh-TW" dirty="0"/>
              <a:t>x</a:t>
            </a:r>
            <a:r>
              <a:rPr lang="zh-TW" altLang="en-US" dirty="0"/>
              <a:t>來判斷程式</a:t>
            </a:r>
            <a:r>
              <a:rPr lang="en-US" altLang="zh-TW" dirty="0"/>
              <a:t>y</a:t>
            </a:r>
            <a:r>
              <a:rPr lang="zh-TW" altLang="en-US" dirty="0"/>
              <a:t>會不會停</a:t>
            </a:r>
            <a:r>
              <a:rPr lang="zh-TW" altLang="en-US" dirty="0" smtClean="0"/>
              <a:t>，若</a:t>
            </a:r>
            <a:r>
              <a:rPr lang="en-US" altLang="zh-TW" dirty="0" smtClean="0"/>
              <a:t>x</a:t>
            </a:r>
            <a:r>
              <a:rPr lang="zh-TW" altLang="en-US" dirty="0"/>
              <a:t>說不會停，則停；如果</a:t>
            </a:r>
            <a:r>
              <a:rPr lang="en-US" altLang="zh-TW" dirty="0"/>
              <a:t>x</a:t>
            </a:r>
            <a:r>
              <a:rPr lang="zh-TW" altLang="en-US" dirty="0"/>
              <a:t>說會停，則不停</a:t>
            </a:r>
            <a:r>
              <a:rPr lang="zh-TW" altLang="en-US" dirty="0" smtClean="0"/>
              <a:t>。</a:t>
            </a:r>
            <a:endParaRPr lang="en-US" altLang="zh-TW" dirty="0" smtClean="0"/>
          </a:p>
          <a:p>
            <a:r>
              <a:rPr lang="zh-TW" altLang="en-US" dirty="0" smtClean="0"/>
              <a:t>此時會產生矛盾</a:t>
            </a:r>
            <a:r>
              <a:rPr lang="zh-TW" altLang="en-US" dirty="0"/>
              <a:t>：如果程式</a:t>
            </a:r>
            <a:r>
              <a:rPr lang="en-US" altLang="zh-TW" dirty="0"/>
              <a:t>y</a:t>
            </a:r>
            <a:r>
              <a:rPr lang="zh-TW" altLang="en-US" dirty="0"/>
              <a:t>不會停，則程式</a:t>
            </a:r>
            <a:r>
              <a:rPr lang="en-US" altLang="zh-TW" dirty="0"/>
              <a:t>y</a:t>
            </a:r>
            <a:r>
              <a:rPr lang="zh-TW" altLang="en-US" dirty="0"/>
              <a:t>停止；如果程式</a:t>
            </a:r>
            <a:r>
              <a:rPr lang="en-US" altLang="zh-TW" dirty="0"/>
              <a:t>y</a:t>
            </a:r>
            <a:r>
              <a:rPr lang="zh-TW" altLang="en-US" dirty="0"/>
              <a:t>會停，則程式</a:t>
            </a:r>
            <a:r>
              <a:rPr lang="en-US" altLang="zh-TW" dirty="0"/>
              <a:t>y</a:t>
            </a:r>
            <a:r>
              <a:rPr lang="zh-TW" altLang="en-US" dirty="0"/>
              <a:t>不會停</a:t>
            </a:r>
            <a:r>
              <a:rPr lang="zh-TW" altLang="en-US" dirty="0" smtClean="0"/>
              <a:t>。</a:t>
            </a:r>
            <a:endParaRPr lang="en-US" altLang="zh-TW" dirty="0" smtClean="0"/>
          </a:p>
          <a:p>
            <a:endParaRPr lang="zh-TW" altLang="en-US" dirty="0"/>
          </a:p>
        </p:txBody>
      </p:sp>
    </p:spTree>
    <p:extLst>
      <p:ext uri="{BB962C8B-B14F-4D97-AF65-F5344CB8AC3E}">
        <p14:creationId xmlns:p14="http://schemas.microsoft.com/office/powerpoint/2010/main" val="16960786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fontScale="90000"/>
          </a:bodyPr>
          <a:lstStyle/>
          <a:p>
            <a:r>
              <a:rPr lang="zh-TW" altLang="en-US" dirty="0"/>
              <a:t>程式是否停止</a:t>
            </a:r>
            <a:r>
              <a:rPr lang="zh-TW" altLang="en-US" dirty="0" smtClean="0"/>
              <a:t>問題</a:t>
            </a:r>
            <a:endParaRPr lang="zh-TW" altLang="en-US" dirty="0"/>
          </a:p>
        </p:txBody>
      </p:sp>
      <p:sp>
        <p:nvSpPr>
          <p:cNvPr id="5" name="內容版面配置區 4"/>
          <p:cNvSpPr>
            <a:spLocks noGrp="1"/>
          </p:cNvSpPr>
          <p:nvPr>
            <p:ph idx="1"/>
          </p:nvPr>
        </p:nvSpPr>
        <p:spPr/>
        <p:txBody>
          <a:bodyPr>
            <a:normAutofit lnSpcReduction="10000"/>
          </a:bodyPr>
          <a:lstStyle/>
          <a:p>
            <a:r>
              <a:rPr lang="zh-TW" altLang="en-US" dirty="0" smtClean="0"/>
              <a:t>矛盾來源：</a:t>
            </a:r>
            <a:r>
              <a:rPr lang="en-US" altLang="zh-TW" dirty="0" smtClean="0"/>
              <a:t/>
            </a:r>
            <a:br>
              <a:rPr lang="en-US" altLang="zh-TW" dirty="0" smtClean="0"/>
            </a:br>
            <a:r>
              <a:rPr lang="zh-TW" altLang="en-US" dirty="0" smtClean="0"/>
              <a:t>因為假設</a:t>
            </a:r>
            <a:r>
              <a:rPr lang="zh-TW" altLang="en-US" dirty="0"/>
              <a:t>存在一個程式</a:t>
            </a:r>
            <a:r>
              <a:rPr lang="en-US" altLang="zh-TW" dirty="0"/>
              <a:t>x</a:t>
            </a:r>
            <a:r>
              <a:rPr lang="zh-TW" altLang="en-US" dirty="0"/>
              <a:t>，</a:t>
            </a:r>
            <a:r>
              <a:rPr lang="zh-TW" altLang="en-US" dirty="0" smtClean="0"/>
              <a:t>可判斷</a:t>
            </a:r>
            <a:r>
              <a:rPr lang="zh-TW" altLang="en-US" dirty="0"/>
              <a:t>給定的程式及其輸入是否會停</a:t>
            </a:r>
            <a:r>
              <a:rPr lang="zh-TW" altLang="en-US" dirty="0" smtClean="0"/>
              <a:t>。</a:t>
            </a:r>
            <a:endParaRPr lang="en-US" altLang="zh-TW" dirty="0" smtClean="0"/>
          </a:p>
          <a:p>
            <a:r>
              <a:rPr lang="zh-TW" altLang="en-US" dirty="0" smtClean="0"/>
              <a:t>因此</a:t>
            </a:r>
            <a:r>
              <a:rPr lang="zh-TW" altLang="en-US" dirty="0"/>
              <a:t>，並不存在一個程式</a:t>
            </a:r>
            <a:r>
              <a:rPr lang="en-US" altLang="zh-TW" dirty="0"/>
              <a:t>x</a:t>
            </a:r>
            <a:r>
              <a:rPr lang="zh-TW" altLang="en-US" dirty="0"/>
              <a:t>，可以判斷給定的程式及其輸入是否會</a:t>
            </a:r>
            <a:r>
              <a:rPr lang="zh-TW" altLang="en-US" dirty="0" smtClean="0"/>
              <a:t>停。「</a:t>
            </a:r>
            <a:r>
              <a:rPr lang="zh-TW" altLang="en-US" dirty="0"/>
              <a:t>程式是否停止問題」是無解的。</a:t>
            </a:r>
          </a:p>
          <a:p>
            <a:endParaRPr lang="zh-TW" altLang="en-US" dirty="0"/>
          </a:p>
        </p:txBody>
      </p:sp>
    </p:spTree>
    <p:extLst>
      <p:ext uri="{BB962C8B-B14F-4D97-AF65-F5344CB8AC3E}">
        <p14:creationId xmlns:p14="http://schemas.microsoft.com/office/powerpoint/2010/main" val="284249124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smtClean="0">
                <a:solidFill>
                  <a:srgbClr val="C00000"/>
                </a:solidFill>
              </a:rPr>
              <a:t>與機率大神共存的海海人生</a:t>
            </a:r>
            <a:endParaRPr lang="en-US" altLang="zh-TW" dirty="0" smtClean="0">
              <a:solidFill>
                <a:srgbClr val="C00000"/>
              </a:solidFill>
            </a:endParaRPr>
          </a:p>
          <a:p>
            <a:r>
              <a:rPr lang="zh-TW" altLang="en-US" dirty="0" smtClean="0"/>
              <a:t>哈佛大學任期最長的前校長艾略特曾說：「所有事務的推展，乃基於信念或機率判斷，而非確定性。」</a:t>
            </a:r>
            <a:endParaRPr lang="zh-TW" altLang="en-US" dirty="0"/>
          </a:p>
        </p:txBody>
      </p:sp>
    </p:spTree>
    <p:extLst>
      <p:ext uri="{BB962C8B-B14F-4D97-AF65-F5344CB8AC3E}">
        <p14:creationId xmlns:p14="http://schemas.microsoft.com/office/powerpoint/2010/main" val="33852837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IaaS</a:t>
            </a:r>
            <a:endParaRPr lang="zh-TW" altLang="en-US" dirty="0"/>
          </a:p>
        </p:txBody>
      </p:sp>
      <p:sp>
        <p:nvSpPr>
          <p:cNvPr id="3" name="內容版面配置區 2"/>
          <p:cNvSpPr>
            <a:spLocks noGrp="1"/>
          </p:cNvSpPr>
          <p:nvPr>
            <p:ph idx="1"/>
          </p:nvPr>
        </p:nvSpPr>
        <p:spPr/>
        <p:txBody>
          <a:bodyPr/>
          <a:lstStyle/>
          <a:p>
            <a:r>
              <a:rPr lang="zh-TW" altLang="en-US" smtClean="0"/>
              <a:t>使用者需透過遠端存取</a:t>
            </a:r>
            <a:r>
              <a:rPr lang="en-US" altLang="zh-TW" smtClean="0"/>
              <a:t>(</a:t>
            </a:r>
            <a:r>
              <a:rPr lang="zh-TW" altLang="en-US" smtClean="0"/>
              <a:t>如</a:t>
            </a:r>
            <a:r>
              <a:rPr lang="en-US" altLang="zh-TW" smtClean="0"/>
              <a:t>telnet</a:t>
            </a:r>
            <a:r>
              <a:rPr lang="zh-TW" altLang="en-US" smtClean="0"/>
              <a:t>、</a:t>
            </a:r>
            <a:r>
              <a:rPr lang="en-US" altLang="zh-TW" smtClean="0"/>
              <a:t>ssh)</a:t>
            </a:r>
            <a:r>
              <a:rPr lang="zh-TW" altLang="en-US" smtClean="0"/>
              <a:t>或遠端桌面等方式，連上雲端</a:t>
            </a:r>
            <a:r>
              <a:rPr lang="en-US" altLang="zh-TW" smtClean="0"/>
              <a:t>IaaS</a:t>
            </a:r>
            <a:r>
              <a:rPr lang="zh-TW" altLang="en-US" smtClean="0"/>
              <a:t>服務所提供的虛擬機器進行操作。</a:t>
            </a:r>
            <a:endParaRPr lang="en-US" altLang="zh-TW" smtClean="0"/>
          </a:p>
          <a:p>
            <a:r>
              <a:rPr lang="zh-TW" altLang="en-US" smtClean="0"/>
              <a:t>最著名</a:t>
            </a:r>
            <a:r>
              <a:rPr lang="en-US" altLang="zh-TW" smtClean="0"/>
              <a:t>IaaS</a:t>
            </a:r>
            <a:r>
              <a:rPr lang="zh-TW" altLang="en-US" smtClean="0"/>
              <a:t>服務提供者為</a:t>
            </a:r>
            <a:r>
              <a:rPr lang="en-US" altLang="zh-TW" smtClean="0"/>
              <a:t>Amazon</a:t>
            </a:r>
            <a:r>
              <a:rPr lang="zh-TW" altLang="en-US" smtClean="0"/>
              <a:t>的</a:t>
            </a:r>
            <a:r>
              <a:rPr lang="en-US" altLang="zh-TW" smtClean="0">
                <a:solidFill>
                  <a:srgbClr val="C00000"/>
                </a:solidFill>
              </a:rPr>
              <a:t>EC2</a:t>
            </a:r>
            <a:r>
              <a:rPr lang="zh-TW" altLang="en-US" smtClean="0"/>
              <a:t>服務。</a:t>
            </a:r>
          </a:p>
          <a:p>
            <a:endParaRPr lang="zh-TW" altLang="en-US" dirty="0"/>
          </a:p>
        </p:txBody>
      </p:sp>
    </p:spTree>
    <p:extLst>
      <p:ext uri="{BB962C8B-B14F-4D97-AF65-F5344CB8AC3E}">
        <p14:creationId xmlns:p14="http://schemas.microsoft.com/office/powerpoint/2010/main" val="29129767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生活日常何嘗不是如此，舉凡專業決策、醫藥保健、投資理財、交通路況、天氣預測、運動競賽、樂透彩券，乃至於抽籤分發等事件，冥冥中總與機率大神同行，有時陰溝裡翻船，有時柳暗花明又一村，有時卻又無風也無雨，沒人說得準。</a:t>
            </a:r>
          </a:p>
          <a:p>
            <a:endParaRPr lang="zh-TW" altLang="en-US" dirty="0"/>
          </a:p>
        </p:txBody>
      </p:sp>
    </p:spTree>
    <p:extLst>
      <p:ext uri="{BB962C8B-B14F-4D97-AF65-F5344CB8AC3E}">
        <p14:creationId xmlns:p14="http://schemas.microsoft.com/office/powerpoint/2010/main" val="21796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Grp="1" noChangeAspect="1" noChangeArrowheads="1"/>
          </p:cNvPicPr>
          <p:nvPr>
            <p:ph idx="1"/>
          </p:nvPr>
        </p:nvPicPr>
        <p:blipFill>
          <a:blip r:embed="rId2" cstate="print"/>
          <a:srcRect/>
          <a:stretch>
            <a:fillRect/>
          </a:stretch>
        </p:blipFill>
        <p:spPr bwMode="auto">
          <a:xfrm>
            <a:off x="1270657" y="930004"/>
            <a:ext cx="5416578" cy="33947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1601670" y="3775827"/>
            <a:ext cx="4572000" cy="646331"/>
          </a:xfrm>
          <a:prstGeom prst="rect">
            <a:avLst/>
          </a:prstGeom>
          <a:solidFill>
            <a:schemeClr val="accent2"/>
          </a:solidFill>
        </p:spPr>
        <p:txBody>
          <a:bodyPr>
            <a:spAutoFit/>
          </a:bodyPr>
          <a:lstStyle/>
          <a:p>
            <a:r>
              <a:rPr lang="en-US" altLang="zh-TW" dirty="0" smtClean="0">
                <a:solidFill>
                  <a:schemeClr val="bg1"/>
                </a:solidFill>
                <a:latin typeface="微軟正黑體" pitchFamily="34" charset="-120"/>
                <a:ea typeface="微軟正黑體" pitchFamily="34" charset="-120"/>
              </a:rPr>
              <a:t>Oracle </a:t>
            </a:r>
            <a:r>
              <a:rPr lang="en-US" altLang="zh-TW" dirty="0" err="1" smtClean="0">
                <a:solidFill>
                  <a:schemeClr val="bg1"/>
                </a:solidFill>
                <a:latin typeface="微軟正黑體" pitchFamily="34" charset="-120"/>
                <a:ea typeface="微軟正黑體" pitchFamily="34" charset="-120"/>
              </a:rPr>
              <a:t>VirtualBox</a:t>
            </a:r>
            <a:r>
              <a:rPr lang="zh-TW" altLang="en-US" dirty="0" smtClean="0">
                <a:solidFill>
                  <a:schemeClr val="bg1"/>
                </a:solidFill>
                <a:latin typeface="微軟正黑體" pitchFamily="34" charset="-120"/>
                <a:ea typeface="微軟正黑體" pitchFamily="34" charset="-120"/>
              </a:rPr>
              <a:t>虛擬機執行範例：在</a:t>
            </a:r>
            <a:r>
              <a:rPr lang="en-US" altLang="zh-TW" dirty="0" smtClean="0">
                <a:solidFill>
                  <a:schemeClr val="bg1"/>
                </a:solidFill>
                <a:latin typeface="微軟正黑體" pitchFamily="34" charset="-120"/>
                <a:ea typeface="微軟正黑體" pitchFamily="34" charset="-120"/>
              </a:rPr>
              <a:t>Mac OS X</a:t>
            </a:r>
            <a:r>
              <a:rPr lang="zh-TW" altLang="en-US" dirty="0" smtClean="0">
                <a:solidFill>
                  <a:schemeClr val="bg1"/>
                </a:solidFill>
                <a:latin typeface="微軟正黑體" pitchFamily="34" charset="-120"/>
                <a:ea typeface="微軟正黑體" pitchFamily="34" charset="-120"/>
              </a:rPr>
              <a:t>裡透過虛擬機器執行</a:t>
            </a:r>
            <a:r>
              <a:rPr lang="en-US" altLang="zh-TW" dirty="0" smtClean="0">
                <a:solidFill>
                  <a:schemeClr val="bg1"/>
                </a:solidFill>
                <a:latin typeface="微軟正黑體" pitchFamily="34" charset="-120"/>
                <a:ea typeface="微軟正黑體" pitchFamily="34" charset="-120"/>
              </a:rPr>
              <a:t>Windows XP</a:t>
            </a:r>
            <a:r>
              <a:rPr lang="zh-TW" altLang="en-US" dirty="0" smtClean="0">
                <a:solidFill>
                  <a:schemeClr val="bg1"/>
                </a:solidFill>
                <a:latin typeface="微軟正黑體" pitchFamily="34" charset="-120"/>
                <a:ea typeface="微軟正黑體" pitchFamily="34" charset="-120"/>
              </a:rPr>
              <a:t>。</a:t>
            </a:r>
            <a:endParaRPr lang="zh-TW" altLang="en-US"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2561</TotalTime>
  <Words>3859</Words>
  <Application>Microsoft Office PowerPoint</Application>
  <PresentationFormat>如螢幕大小 (16:9)</PresentationFormat>
  <Paragraphs>292</Paragraphs>
  <Slides>80</Slides>
  <Notes>0</Notes>
  <HiddenSlides>0</HiddenSlides>
  <MMClips>0</MMClips>
  <ScaleCrop>false</ScaleCrop>
  <HeadingPairs>
    <vt:vector size="4" baseType="variant">
      <vt:variant>
        <vt:lpstr>佈景主題</vt:lpstr>
      </vt:variant>
      <vt:variant>
        <vt:i4>1</vt:i4>
      </vt:variant>
      <vt:variant>
        <vt:lpstr>投影片標題</vt:lpstr>
      </vt:variant>
      <vt:variant>
        <vt:i4>80</vt:i4>
      </vt:variant>
    </vt:vector>
  </HeadingPairs>
  <TitlesOfParts>
    <vt:vector size="81" baseType="lpstr">
      <vt:lpstr>Office 佈景主題</vt:lpstr>
      <vt:lpstr>進階資訊理論及應用課題</vt:lpstr>
      <vt:lpstr>16-1 雲端運算</vt:lpstr>
      <vt:lpstr>16-1 雲端運算</vt:lpstr>
      <vt:lpstr>16-1 雲端運算</vt:lpstr>
      <vt:lpstr>16-1 雲端運算</vt:lpstr>
      <vt:lpstr>PowerPoint 簡報</vt:lpstr>
      <vt:lpstr>IaaS</vt:lpstr>
      <vt:lpstr>IaaS</vt:lpstr>
      <vt:lpstr>PowerPoint 簡報</vt:lpstr>
      <vt:lpstr>PaaS</vt:lpstr>
      <vt:lpstr>PaaS服務支援網站開發方式</vt:lpstr>
      <vt:lpstr>PaaS服務支援網站開發方式</vt:lpstr>
      <vt:lpstr>SaaS</vt:lpstr>
      <vt:lpstr>SaaS</vt:lpstr>
      <vt:lpstr>16-1 雲端運算</vt:lpstr>
      <vt:lpstr>16-1 雲端運算</vt:lpstr>
      <vt:lpstr>16-1 雲端運算</vt:lpstr>
      <vt:lpstr>16-1 雲端運算</vt:lpstr>
      <vt:lpstr>16-1 雲端運算</vt:lpstr>
      <vt:lpstr>霧計算（Fog Computing）</vt:lpstr>
      <vt:lpstr>霧計算（Fog Computing）</vt:lpstr>
      <vt:lpstr>霧計算（Fog Computing）</vt:lpstr>
      <vt:lpstr>PowerPoint 簡報</vt:lpstr>
      <vt:lpstr>PowerPoint 簡報</vt:lpstr>
      <vt:lpstr>16-2 生物資訊</vt:lpstr>
      <vt:lpstr>生物資訊學的主軸</vt:lpstr>
      <vt:lpstr>16-2 生物資訊</vt:lpstr>
      <vt:lpstr>序列組合</vt:lpstr>
      <vt:lpstr>序列組合</vt:lpstr>
      <vt:lpstr>序列分析</vt:lpstr>
      <vt:lpstr>序列分析</vt:lpstr>
      <vt:lpstr>生物資訊資料庫</vt:lpstr>
      <vt:lpstr>基因認定</vt:lpstr>
      <vt:lpstr>種族樹建構</vt:lpstr>
      <vt:lpstr>種族樹建構</vt:lpstr>
      <vt:lpstr>蛋白質三維結構推測</vt:lpstr>
      <vt:lpstr>蛋白質三維結構推測</vt:lpstr>
      <vt:lpstr>PowerPoint 簡報</vt:lpstr>
      <vt:lpstr>PowerPoint 簡報</vt:lpstr>
      <vt:lpstr>PowerPoint 簡報</vt:lpstr>
      <vt:lpstr>PowerPoint 簡報</vt:lpstr>
      <vt:lpstr>16-3 多媒體</vt:lpstr>
      <vt:lpstr>16-3 多媒體</vt:lpstr>
      <vt:lpstr>16-3 多媒體</vt:lpstr>
      <vt:lpstr>數位化媒體資訊的好處</vt:lpstr>
      <vt:lpstr>PowerPoint 簡報</vt:lpstr>
      <vt:lpstr>影像</vt:lpstr>
      <vt:lpstr>影像</vt:lpstr>
      <vt:lpstr>影像</vt:lpstr>
      <vt:lpstr>影像</vt:lpstr>
      <vt:lpstr>影像的儲存容量計算</vt:lpstr>
      <vt:lpstr>影像編輯軟體</vt:lpstr>
      <vt:lpstr>影像編輯軟體</vt:lpstr>
      <vt:lpstr>影像檔副檔名</vt:lpstr>
      <vt:lpstr>影像儲存方式</vt:lpstr>
      <vt:lpstr>聲音</vt:lpstr>
      <vt:lpstr>影音播放軟體</vt:lpstr>
      <vt:lpstr>PowerPoint 簡報</vt:lpstr>
      <vt:lpstr>PowerPoint 簡報</vt:lpstr>
      <vt:lpstr>16-4 資料壓縮</vt:lpstr>
      <vt:lpstr>如何做資料壓縮？</vt:lpstr>
      <vt:lpstr>如何做資料壓縮？</vt:lpstr>
      <vt:lpstr>數位影像資料壓縮技術</vt:lpstr>
      <vt:lpstr>數位視訊壓縮技術</vt:lpstr>
      <vt:lpstr>MPEG</vt:lpstr>
      <vt:lpstr>MPEG</vt:lpstr>
      <vt:lpstr>MP3</vt:lpstr>
      <vt:lpstr>WinZip</vt:lpstr>
      <vt:lpstr>PowerPoint 簡報</vt:lpstr>
      <vt:lpstr>PowerPoint 簡報</vt:lpstr>
      <vt:lpstr>16-5 計算理論</vt:lpstr>
      <vt:lpstr>排序問題</vt:lpstr>
      <vt:lpstr>NP-Complete</vt:lpstr>
      <vt:lpstr>16-5 計算理論</vt:lpstr>
      <vt:lpstr>自我矛盾性(paradox)</vt:lpstr>
      <vt:lpstr>程式是否停止問題</vt:lpstr>
      <vt:lpstr>程式是否停止問題</vt:lpstr>
      <vt:lpstr>程式是否停止問題</vt:lpstr>
      <vt:lpstr>PowerPoint 簡報</vt:lpstr>
      <vt:lpstr>PowerPoint 簡報</vt:lpstr>
    </vt:vector>
  </TitlesOfParts>
  <Company>FDZone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ox01ox01</dc:creator>
  <cp:lastModifiedBy>chwa</cp:lastModifiedBy>
  <cp:revision>200</cp:revision>
  <dcterms:created xsi:type="dcterms:W3CDTF">2015-04-21T01:58:17Z</dcterms:created>
  <dcterms:modified xsi:type="dcterms:W3CDTF">2024-06-05T03:18:05Z</dcterms:modified>
</cp:coreProperties>
</file>