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A2042B-A29F-4DFC-AEA6-B2B9E9571208}" v="21" dt="2023-07-06T10:08:52.2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 jiawei" userId="c948953a8b4d35db" providerId="LiveId" clId="{28A2042B-A29F-4DFC-AEA6-B2B9E9571208}"/>
    <pc:docChg chg="undo custSel addSld delSld modSld sldOrd">
      <pc:chgData name="ru jiawei" userId="c948953a8b4d35db" providerId="LiveId" clId="{28A2042B-A29F-4DFC-AEA6-B2B9E9571208}" dt="2023-07-06T10:08:55.822" v="2184" actId="20577"/>
      <pc:docMkLst>
        <pc:docMk/>
      </pc:docMkLst>
      <pc:sldChg chg="addSp delSp modSp new del mod">
        <pc:chgData name="ru jiawei" userId="c948953a8b4d35db" providerId="LiveId" clId="{28A2042B-A29F-4DFC-AEA6-B2B9E9571208}" dt="2023-07-06T09:25:04.636" v="1978" actId="47"/>
        <pc:sldMkLst>
          <pc:docMk/>
          <pc:sldMk cId="1138959686" sldId="256"/>
        </pc:sldMkLst>
        <pc:spChg chg="del">
          <ac:chgData name="ru jiawei" userId="c948953a8b4d35db" providerId="LiveId" clId="{28A2042B-A29F-4DFC-AEA6-B2B9E9571208}" dt="2023-06-26T02:02:44.940" v="1" actId="478"/>
          <ac:spMkLst>
            <pc:docMk/>
            <pc:sldMk cId="1138959686" sldId="256"/>
            <ac:spMk id="2" creationId="{9F6DCE84-B057-534F-FFC4-7C8B25162F06}"/>
          </ac:spMkLst>
        </pc:spChg>
        <pc:spChg chg="del">
          <ac:chgData name="ru jiawei" userId="c948953a8b4d35db" providerId="LiveId" clId="{28A2042B-A29F-4DFC-AEA6-B2B9E9571208}" dt="2023-06-26T02:02:46.251" v="2" actId="478"/>
          <ac:spMkLst>
            <pc:docMk/>
            <pc:sldMk cId="1138959686" sldId="256"/>
            <ac:spMk id="3" creationId="{B0DFB011-FDE9-9B8D-4CB1-1C4084507522}"/>
          </ac:spMkLst>
        </pc:spChg>
        <pc:spChg chg="add mod">
          <ac:chgData name="ru jiawei" userId="c948953a8b4d35db" providerId="LiveId" clId="{28A2042B-A29F-4DFC-AEA6-B2B9E9571208}" dt="2023-06-26T02:35:45.514" v="859" actId="20577"/>
          <ac:spMkLst>
            <pc:docMk/>
            <pc:sldMk cId="1138959686" sldId="256"/>
            <ac:spMk id="5" creationId="{DCE7BFD9-F216-5059-443E-C64DBA7457FC}"/>
          </ac:spMkLst>
        </pc:spChg>
        <pc:spChg chg="add mod">
          <ac:chgData name="ru jiawei" userId="c948953a8b4d35db" providerId="LiveId" clId="{28A2042B-A29F-4DFC-AEA6-B2B9E9571208}" dt="2023-06-26T02:11:47.323" v="474" actId="1076"/>
          <ac:spMkLst>
            <pc:docMk/>
            <pc:sldMk cId="1138959686" sldId="256"/>
            <ac:spMk id="7" creationId="{E6514223-C44C-793E-D560-B05E6C12C086}"/>
          </ac:spMkLst>
        </pc:spChg>
        <pc:spChg chg="add mod">
          <ac:chgData name="ru jiawei" userId="c948953a8b4d35db" providerId="LiveId" clId="{28A2042B-A29F-4DFC-AEA6-B2B9E9571208}" dt="2023-06-26T02:12:00.882" v="486"/>
          <ac:spMkLst>
            <pc:docMk/>
            <pc:sldMk cId="1138959686" sldId="256"/>
            <ac:spMk id="8" creationId="{46EF2920-6C93-E0A7-D887-DEA3BCFACE26}"/>
          </ac:spMkLst>
        </pc:spChg>
        <pc:graphicFrameChg chg="add mod modGraphic">
          <ac:chgData name="ru jiawei" userId="c948953a8b4d35db" providerId="LiveId" clId="{28A2042B-A29F-4DFC-AEA6-B2B9E9571208}" dt="2023-06-26T02:11:03.202" v="457" actId="20577"/>
          <ac:graphicFrameMkLst>
            <pc:docMk/>
            <pc:sldMk cId="1138959686" sldId="256"/>
            <ac:graphicFrameMk id="4" creationId="{F5090ADB-76CC-5A53-71F8-CA456E069FE7}"/>
          </ac:graphicFrameMkLst>
        </pc:graphicFrameChg>
        <pc:graphicFrameChg chg="add mod modGraphic">
          <ac:chgData name="ru jiawei" userId="c948953a8b4d35db" providerId="LiveId" clId="{28A2042B-A29F-4DFC-AEA6-B2B9E9571208}" dt="2023-06-26T02:11:06.994" v="461" actId="20577"/>
          <ac:graphicFrameMkLst>
            <pc:docMk/>
            <pc:sldMk cId="1138959686" sldId="256"/>
            <ac:graphicFrameMk id="6" creationId="{671A2768-B070-19FA-D30F-C7974666B2D9}"/>
          </ac:graphicFrameMkLst>
        </pc:graphicFrameChg>
      </pc:sldChg>
      <pc:sldChg chg="addSp delSp modSp new del mod">
        <pc:chgData name="ru jiawei" userId="c948953a8b4d35db" providerId="LiveId" clId="{28A2042B-A29F-4DFC-AEA6-B2B9E9571208}" dt="2023-07-06T09:25:05.806" v="1979" actId="47"/>
        <pc:sldMkLst>
          <pc:docMk/>
          <pc:sldMk cId="3308022003" sldId="257"/>
        </pc:sldMkLst>
        <pc:spChg chg="del">
          <ac:chgData name="ru jiawei" userId="c948953a8b4d35db" providerId="LiveId" clId="{28A2042B-A29F-4DFC-AEA6-B2B9E9571208}" dt="2023-06-26T02:14:26.093" v="488" actId="478"/>
          <ac:spMkLst>
            <pc:docMk/>
            <pc:sldMk cId="3308022003" sldId="257"/>
            <ac:spMk id="2" creationId="{FA9276A1-D52F-742F-4C16-F16C8582B75F}"/>
          </ac:spMkLst>
        </pc:spChg>
        <pc:spChg chg="del">
          <ac:chgData name="ru jiawei" userId="c948953a8b4d35db" providerId="LiveId" clId="{28A2042B-A29F-4DFC-AEA6-B2B9E9571208}" dt="2023-06-26T02:14:27.403" v="489" actId="478"/>
          <ac:spMkLst>
            <pc:docMk/>
            <pc:sldMk cId="3308022003" sldId="257"/>
            <ac:spMk id="3" creationId="{40F8586E-5B33-BF0E-FD95-93660B3A1889}"/>
          </ac:spMkLst>
        </pc:spChg>
        <pc:spChg chg="add mod">
          <ac:chgData name="ru jiawei" userId="c948953a8b4d35db" providerId="LiveId" clId="{28A2042B-A29F-4DFC-AEA6-B2B9E9571208}" dt="2023-06-26T02:36:10.892" v="872" actId="20577"/>
          <ac:spMkLst>
            <pc:docMk/>
            <pc:sldMk cId="3308022003" sldId="257"/>
            <ac:spMk id="4" creationId="{78BFC1A3-C24D-3B45-C201-52D0D1C62BEC}"/>
          </ac:spMkLst>
        </pc:spChg>
        <pc:graphicFrameChg chg="add mod modGraphic">
          <ac:chgData name="ru jiawei" userId="c948953a8b4d35db" providerId="LiveId" clId="{28A2042B-A29F-4DFC-AEA6-B2B9E9571208}" dt="2023-06-29T08:44:35.118" v="908" actId="20577"/>
          <ac:graphicFrameMkLst>
            <pc:docMk/>
            <pc:sldMk cId="3308022003" sldId="257"/>
            <ac:graphicFrameMk id="5" creationId="{2063B845-D199-4E3B-47E0-CE850018FEDC}"/>
          </ac:graphicFrameMkLst>
        </pc:graphicFrameChg>
      </pc:sldChg>
      <pc:sldChg chg="modSp new mod">
        <pc:chgData name="ru jiawei" userId="c948953a8b4d35db" providerId="LiveId" clId="{28A2042B-A29F-4DFC-AEA6-B2B9E9571208}" dt="2023-07-06T08:56:30.381" v="1977" actId="20577"/>
        <pc:sldMkLst>
          <pc:docMk/>
          <pc:sldMk cId="1338911359" sldId="258"/>
        </pc:sldMkLst>
        <pc:spChg chg="mod">
          <ac:chgData name="ru jiawei" userId="c948953a8b4d35db" providerId="LiveId" clId="{28A2042B-A29F-4DFC-AEA6-B2B9E9571208}" dt="2023-07-06T08:56:30.381" v="1977" actId="20577"/>
          <ac:spMkLst>
            <pc:docMk/>
            <pc:sldMk cId="1338911359" sldId="258"/>
            <ac:spMk id="2" creationId="{E6D59C0F-7D23-76A0-239E-6C26DB06EBE5}"/>
          </ac:spMkLst>
        </pc:spChg>
        <pc:spChg chg="mod">
          <ac:chgData name="ru jiawei" userId="c948953a8b4d35db" providerId="LiveId" clId="{28A2042B-A29F-4DFC-AEA6-B2B9E9571208}" dt="2023-07-05T07:37:32.520" v="1782" actId="20577"/>
          <ac:spMkLst>
            <pc:docMk/>
            <pc:sldMk cId="1338911359" sldId="258"/>
            <ac:spMk id="3" creationId="{93B8F69B-9477-3AC5-7B4D-1868C1E74B16}"/>
          </ac:spMkLst>
        </pc:spChg>
      </pc:sldChg>
      <pc:sldChg chg="modSp new mod ord">
        <pc:chgData name="ru jiawei" userId="c948953a8b4d35db" providerId="LiveId" clId="{28A2042B-A29F-4DFC-AEA6-B2B9E9571208}" dt="2023-07-05T07:36:34.621" v="1771" actId="20577"/>
        <pc:sldMkLst>
          <pc:docMk/>
          <pc:sldMk cId="3647042878" sldId="259"/>
        </pc:sldMkLst>
        <pc:spChg chg="mod">
          <ac:chgData name="ru jiawei" userId="c948953a8b4d35db" providerId="LiveId" clId="{28A2042B-A29F-4DFC-AEA6-B2B9E9571208}" dt="2023-07-05T07:21:04.985" v="1351" actId="20577"/>
          <ac:spMkLst>
            <pc:docMk/>
            <pc:sldMk cId="3647042878" sldId="259"/>
            <ac:spMk id="2" creationId="{6E3842CA-762C-B592-D9A2-F5C2F5C7B7C4}"/>
          </ac:spMkLst>
        </pc:spChg>
        <pc:spChg chg="mod">
          <ac:chgData name="ru jiawei" userId="c948953a8b4d35db" providerId="LiveId" clId="{28A2042B-A29F-4DFC-AEA6-B2B9E9571208}" dt="2023-07-05T07:36:34.621" v="1771" actId="20577"/>
          <ac:spMkLst>
            <pc:docMk/>
            <pc:sldMk cId="3647042878" sldId="259"/>
            <ac:spMk id="3" creationId="{5362BA74-96D8-D488-8BAE-D2A9ECB7E945}"/>
          </ac:spMkLst>
        </pc:spChg>
      </pc:sldChg>
      <pc:sldChg chg="addSp delSp modSp new mod">
        <pc:chgData name="ru jiawei" userId="c948953a8b4d35db" providerId="LiveId" clId="{28A2042B-A29F-4DFC-AEA6-B2B9E9571208}" dt="2023-07-06T09:41:41.041" v="2174" actId="20577"/>
        <pc:sldMkLst>
          <pc:docMk/>
          <pc:sldMk cId="167750436" sldId="260"/>
        </pc:sldMkLst>
        <pc:spChg chg="del mod">
          <ac:chgData name="ru jiawei" userId="c948953a8b4d35db" providerId="LiveId" clId="{28A2042B-A29F-4DFC-AEA6-B2B9E9571208}" dt="2023-07-06T09:30:58.264" v="1980" actId="478"/>
          <ac:spMkLst>
            <pc:docMk/>
            <pc:sldMk cId="167750436" sldId="260"/>
            <ac:spMk id="2" creationId="{A12ED972-0EE7-3559-48CF-E441CC79ECBD}"/>
          </ac:spMkLst>
        </pc:spChg>
        <pc:spChg chg="del">
          <ac:chgData name="ru jiawei" userId="c948953a8b4d35db" providerId="LiveId" clId="{28A2042B-A29F-4DFC-AEA6-B2B9E9571208}" dt="2023-07-06T09:31:03.271" v="1982" actId="478"/>
          <ac:spMkLst>
            <pc:docMk/>
            <pc:sldMk cId="167750436" sldId="260"/>
            <ac:spMk id="3" creationId="{24044A79-6E76-87C0-2A1F-C5CB2ECACAA7}"/>
          </ac:spMkLst>
        </pc:spChg>
        <pc:spChg chg="add del mod">
          <ac:chgData name="ru jiawei" userId="c948953a8b4d35db" providerId="LiveId" clId="{28A2042B-A29F-4DFC-AEA6-B2B9E9571208}" dt="2023-07-06T09:31:02.113" v="1981" actId="478"/>
          <ac:spMkLst>
            <pc:docMk/>
            <pc:sldMk cId="167750436" sldId="260"/>
            <ac:spMk id="5" creationId="{A16B3368-4A13-B866-F54F-AC520DB3142F}"/>
          </ac:spMkLst>
        </pc:spChg>
        <pc:spChg chg="add mod">
          <ac:chgData name="ru jiawei" userId="c948953a8b4d35db" providerId="LiveId" clId="{28A2042B-A29F-4DFC-AEA6-B2B9E9571208}" dt="2023-07-06T09:41:41.041" v="2174" actId="20577"/>
          <ac:spMkLst>
            <pc:docMk/>
            <pc:sldMk cId="167750436" sldId="260"/>
            <ac:spMk id="7" creationId="{17397369-A3BF-5551-911F-713AEFCACD36}"/>
          </ac:spMkLst>
        </pc:spChg>
        <pc:graphicFrameChg chg="add mod modGraphic">
          <ac:chgData name="ru jiawei" userId="c948953a8b4d35db" providerId="LiveId" clId="{28A2042B-A29F-4DFC-AEA6-B2B9E9571208}" dt="2023-07-06T09:41:18.032" v="2159" actId="20577"/>
          <ac:graphicFrameMkLst>
            <pc:docMk/>
            <pc:sldMk cId="167750436" sldId="260"/>
            <ac:graphicFrameMk id="6" creationId="{03902A96-D58B-CB21-8628-C17E3367DA9C}"/>
          </ac:graphicFrameMkLst>
        </pc:graphicFrameChg>
      </pc:sldChg>
      <pc:sldChg chg="addSp delSp modSp new mod">
        <pc:chgData name="ru jiawei" userId="c948953a8b4d35db" providerId="LiveId" clId="{28A2042B-A29F-4DFC-AEA6-B2B9E9571208}" dt="2023-07-06T10:08:55.822" v="2184" actId="20577"/>
        <pc:sldMkLst>
          <pc:docMk/>
          <pc:sldMk cId="2215739483" sldId="261"/>
        </pc:sldMkLst>
        <pc:spChg chg="add mod">
          <ac:chgData name="ru jiawei" userId="c948953a8b4d35db" providerId="LiveId" clId="{28A2042B-A29F-4DFC-AEA6-B2B9E9571208}" dt="2023-07-06T10:08:55.822" v="2184" actId="20577"/>
          <ac:spMkLst>
            <pc:docMk/>
            <pc:sldMk cId="2215739483" sldId="261"/>
            <ac:spMk id="2" creationId="{08AFABE8-F4BF-246D-9303-C1882F83974B}"/>
          </ac:spMkLst>
        </pc:spChg>
        <pc:spChg chg="del">
          <ac:chgData name="ru jiawei" userId="c948953a8b4d35db" providerId="LiveId" clId="{28A2042B-A29F-4DFC-AEA6-B2B9E9571208}" dt="2023-07-05T08:54:18.914" v="1809" actId="478"/>
          <ac:spMkLst>
            <pc:docMk/>
            <pc:sldMk cId="2215739483" sldId="261"/>
            <ac:spMk id="2" creationId="{D3A6D8BC-D9B9-6701-8971-3999755CECCF}"/>
          </ac:spMkLst>
        </pc:spChg>
        <pc:spChg chg="del">
          <ac:chgData name="ru jiawei" userId="c948953a8b4d35db" providerId="LiveId" clId="{28A2042B-A29F-4DFC-AEA6-B2B9E9571208}" dt="2023-07-05T08:54:19.883" v="1810" actId="478"/>
          <ac:spMkLst>
            <pc:docMk/>
            <pc:sldMk cId="2215739483" sldId="261"/>
            <ac:spMk id="3" creationId="{BF5BFFB6-774D-766A-B7D4-FA03F411B75C}"/>
          </ac:spMkLst>
        </pc:spChg>
        <pc:graphicFrameChg chg="add mod modGraphic">
          <ac:chgData name="ru jiawei" userId="c948953a8b4d35db" providerId="LiveId" clId="{28A2042B-A29F-4DFC-AEA6-B2B9E9571208}" dt="2023-07-06T10:08:46.283" v="2176" actId="20577"/>
          <ac:graphicFrameMkLst>
            <pc:docMk/>
            <pc:sldMk cId="2215739483" sldId="261"/>
            <ac:graphicFrameMk id="4" creationId="{67E56534-34EF-8534-E8B9-FA1A2B5B58ED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9DC0A8-74C5-48B1-A96A-DE838A111F87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0CD71-CF73-44BF-83C3-87D18BA7F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702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0CD71-CF73-44BF-83C3-87D18BA7FD1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357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389AEE-1974-BCF8-D73C-0F19E3A13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9A3721-1AAF-B7B2-7256-8AF0DC79D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EF05E8-4C6C-9116-1714-5A07108C4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0644-9D33-44BD-8462-E26519461A42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28D698-4A5F-DF3C-F48A-B6520FB4E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59DC69-6A0E-24C6-B8CB-CDFF3F4AE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67C9-3448-46AB-B123-6CF3FD765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969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98FB1-C8AB-58F9-8022-623D0B54E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F90AE6-AE3C-26D7-C827-65236E0BD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6D6409-8137-834D-EF8B-E98A7CAA4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0644-9D33-44BD-8462-E26519461A42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3DE1ED-426A-AF43-B337-709C52189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5AA66A-DB9C-A7E3-C162-F7A81F7F9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67C9-3448-46AB-B123-6CF3FD765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47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75DE800-E04E-4D13-6486-73D51AF263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A93A60-F5CF-C9CF-DD3C-85C7CBDE9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C65B1F-2B77-554C-CDD9-582616A26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0644-9D33-44BD-8462-E26519461A42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3B1FCD-275F-8AFC-3ADD-494479125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A80F43-4C1C-6C25-40B9-265DB8E66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67C9-3448-46AB-B123-6CF3FD765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852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3C9E1-9F0C-94E8-1912-6FBB4625B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A0EA4F-4956-7E6F-C92A-CF2D26847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01DA78-FC7F-9C83-9159-D0E6BFDBB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0644-9D33-44BD-8462-E26519461A42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FD2DC8-B5F6-2D42-8BD0-CF1AFF18F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E66477-7835-DCC6-4F35-E82593405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67C9-3448-46AB-B123-6CF3FD765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5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ECEDC-FD23-0684-A7FA-384C42F5F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5C1E98-3067-4CED-9260-79871A109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26C3AA-4DC7-B383-83F0-2CB5506F3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0644-9D33-44BD-8462-E26519461A42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A90796-46EE-DC52-9E14-928BD8917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9F40C5-5E83-8C16-F0E4-2DAE61543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67C9-3448-46AB-B123-6CF3FD765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842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9B1D66-E51D-F060-4689-3695BA43C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090F11-75C4-D931-8E8B-B0801E9FC3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AEC0EC-3674-30E9-080A-23538AF30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0BF88E-6E5C-BF4C-5395-7A0878BFB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0644-9D33-44BD-8462-E26519461A42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98CFBF-FA80-50F7-BB3C-376F692DC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56D48A-3EB6-5E09-97AD-7671678EE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67C9-3448-46AB-B123-6CF3FD765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183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06893-F3AA-4FFB-2A0A-7337D1FA1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B8FC16-CE99-5C5F-412E-A46DF8838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D1E4AD-C240-AD0F-29E6-7F8BA48B5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E7B4FC-F997-D3B5-00D4-340EEA7DF8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18DF47-6607-619A-40E9-97EF8A449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E69F239-E9BD-76A2-357C-D1C8EB392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0644-9D33-44BD-8462-E26519461A42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FA5A4D0-BA6C-9346-0FB2-196E5A321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FF40C1-BE7C-67D0-5A8A-FBE047239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67C9-3448-46AB-B123-6CF3FD765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451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9BFBE-B063-61EF-63AB-A12E13932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25A1DE-C5F6-F3CD-B22F-1D26AC8AA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0644-9D33-44BD-8462-E26519461A42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B6B230-AE6D-3C78-C3EB-14CA5D249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108935-3172-8181-475A-584DDB451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67C9-3448-46AB-B123-6CF3FD765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200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902A51-3FD6-458D-614C-9CE39C134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0644-9D33-44BD-8462-E26519461A42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97ACAF-4195-C127-1B12-FE29FEC2C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B21CB9-E87B-37F8-4ACA-DE000F024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67C9-3448-46AB-B123-6CF3FD765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643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87958-94C8-C333-648C-EC0E1D163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A27305-DCF6-9532-CE35-31BC9D524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988205-CCFA-D52F-A917-9B5748758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194083-E0E3-66FC-E4E1-E1095E738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0644-9D33-44BD-8462-E26519461A42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C40430-4596-50FE-97F1-1D816D62C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32185B-150E-0A28-9D40-06A3B97F6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67C9-3448-46AB-B123-6CF3FD765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16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333EE-6A99-FB18-5DC1-F1162B6F5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2433F9-8CBD-B0B2-37BA-E7BE665411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D33D4C-1625-C5B2-68E9-DD33B471A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9F5A8F-B85E-EA18-97AF-A533185D5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0644-9D33-44BD-8462-E26519461A42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27E1D3-7263-6F86-85AB-1164C4E54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D4FFEE-558D-4724-560A-A5A9F56D1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67C9-3448-46AB-B123-6CF3FD765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00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62CAD10-6E09-075C-6560-4F047851B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8A56FE-E5E2-9B91-89BE-36A934075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0E5476-1F51-6F24-5600-AF5F28EDC9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D0644-9D33-44BD-8462-E26519461A42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064A5B-D9EF-0427-5DD9-D346D6789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7E2A20-C9C4-12D0-7A21-30539AC59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E67C9-3448-46AB-B123-6CF3FD765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743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842CA-762C-B592-D9A2-F5C2F5C7B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GroupVQ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62BA74-96D8-D488-8BAE-D2A9ECB7E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在</a:t>
            </a:r>
            <a:r>
              <a:rPr lang="en-US" altLang="zh-CN" sz="2000" dirty="0"/>
              <a:t>VQ-WAV2VEC</a:t>
            </a:r>
            <a:r>
              <a:rPr lang="zh-CN" altLang="en-US" sz="2000" dirty="0"/>
              <a:t>中被提出，后续被</a:t>
            </a:r>
            <a:r>
              <a:rPr lang="en-US" altLang="zh-CN" sz="2000" dirty="0" err="1"/>
              <a:t>TFNet</a:t>
            </a:r>
            <a:r>
              <a:rPr lang="zh-CN" altLang="en-US" sz="2000" dirty="0"/>
              <a:t>、</a:t>
            </a:r>
            <a:r>
              <a:rPr lang="en-US" altLang="zh-CN" sz="2000" dirty="0"/>
              <a:t>CSVQ</a:t>
            </a:r>
            <a:r>
              <a:rPr lang="zh-CN" altLang="en-US" sz="2000" dirty="0"/>
              <a:t>等应用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HiFi Codec</a:t>
            </a:r>
            <a:r>
              <a:rPr lang="zh-CN" altLang="en-US" sz="2000" dirty="0"/>
              <a:t>中将</a:t>
            </a:r>
            <a:r>
              <a:rPr lang="en-US" altLang="zh-CN" sz="2000" dirty="0"/>
              <a:t>Group VQ</a:t>
            </a:r>
            <a:r>
              <a:rPr lang="zh-CN" altLang="en-US" sz="2000" dirty="0"/>
              <a:t>扩展为</a:t>
            </a:r>
            <a:r>
              <a:rPr lang="en-US" altLang="zh-CN" sz="2000" dirty="0"/>
              <a:t>Group RVQ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Our Codec</a:t>
            </a:r>
            <a:r>
              <a:rPr lang="zh-CN" altLang="en-US" sz="2000" dirty="0"/>
              <a:t>同样使用</a:t>
            </a:r>
            <a:r>
              <a:rPr lang="en-US" altLang="zh-CN" sz="2000" dirty="0"/>
              <a:t>Group VQ</a:t>
            </a:r>
            <a:r>
              <a:rPr lang="zh-CN" altLang="en-US" sz="2000" dirty="0"/>
              <a:t>，相比于</a:t>
            </a:r>
            <a:r>
              <a:rPr lang="en-US" altLang="zh-CN" sz="2000" dirty="0"/>
              <a:t>VQ-WAV2VEC /</a:t>
            </a:r>
            <a:r>
              <a:rPr lang="en-US" altLang="zh-CN" sz="2000" dirty="0" err="1"/>
              <a:t>TFNet</a:t>
            </a:r>
            <a:r>
              <a:rPr lang="en-US" altLang="zh-CN" sz="2000" dirty="0"/>
              <a:t>/HiFi Codec</a:t>
            </a:r>
            <a:r>
              <a:rPr lang="zh-CN" altLang="en-US" sz="2000" dirty="0"/>
              <a:t>中只将待量化</a:t>
            </a:r>
            <a:r>
              <a:rPr lang="en-US" altLang="zh-CN" sz="2000" dirty="0"/>
              <a:t>feature</a:t>
            </a:r>
            <a:r>
              <a:rPr lang="zh-CN" altLang="en-US" sz="2000" dirty="0"/>
              <a:t>分成</a:t>
            </a:r>
            <a:r>
              <a:rPr lang="en-US" altLang="zh-CN" sz="2000" dirty="0"/>
              <a:t>2/3</a:t>
            </a:r>
            <a:r>
              <a:rPr lang="zh-CN" altLang="en-US" sz="2000" dirty="0"/>
              <a:t>个</a:t>
            </a:r>
            <a:r>
              <a:rPr lang="en-US" altLang="zh-CN" sz="2000" dirty="0"/>
              <a:t>group</a:t>
            </a:r>
            <a:r>
              <a:rPr lang="zh-CN" altLang="en-US" sz="2000" dirty="0"/>
              <a:t>，我们使用</a:t>
            </a:r>
            <a:r>
              <a:rPr lang="en-US" altLang="zh-CN" sz="2000" dirty="0"/>
              <a:t>48/64</a:t>
            </a:r>
            <a:r>
              <a:rPr lang="zh-CN" altLang="en-US" sz="2000" dirty="0"/>
              <a:t>个</a:t>
            </a:r>
            <a:r>
              <a:rPr lang="en-US" altLang="zh-CN" sz="2000" dirty="0"/>
              <a:t>groups</a:t>
            </a:r>
            <a:r>
              <a:rPr lang="zh-CN" altLang="en-US" sz="2000" dirty="0"/>
              <a:t>在高码率场景中，同样能够很好地适用</a:t>
            </a:r>
          </a:p>
        </p:txBody>
      </p:sp>
    </p:spTree>
    <p:extLst>
      <p:ext uri="{BB962C8B-B14F-4D97-AF65-F5344CB8AC3E}">
        <p14:creationId xmlns:p14="http://schemas.microsoft.com/office/powerpoint/2010/main" val="3647042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59C0F-7D23-76A0-239E-6C26DB06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RVQ: bad for high-dimensional features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B8F69B-9477-3AC5-7B4D-1868C1E74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Reducing feature dimensionality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EnCodec</a:t>
            </a:r>
            <a:r>
              <a:rPr lang="en-US" altLang="zh-CN" sz="2000" dirty="0"/>
              <a:t>: dim 512 -&gt;128 (48kHz stereo model)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AudioDEC</a:t>
            </a:r>
            <a:r>
              <a:rPr lang="en-US" altLang="zh-CN" sz="2000" dirty="0"/>
              <a:t>: dim 512 -&gt;64 (48kHz and 24kHz model)</a:t>
            </a:r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Project layers in VQ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DAC: dim 1024 -&gt; 8, </a:t>
            </a:r>
            <a:r>
              <a:rPr lang="zh-CN" altLang="en-US" sz="2000" dirty="0"/>
              <a:t>每个</a:t>
            </a:r>
            <a:r>
              <a:rPr lang="en-US" altLang="zh-CN" sz="2000" dirty="0"/>
              <a:t>VQ</a:t>
            </a:r>
            <a:r>
              <a:rPr lang="zh-CN" altLang="en-US" sz="2000" dirty="0"/>
              <a:t>中，在低维空间（</a:t>
            </a:r>
            <a:r>
              <a:rPr lang="en-US" altLang="zh-CN" sz="2000" dirty="0"/>
              <a:t>8</a:t>
            </a:r>
            <a:r>
              <a:rPr lang="zh-CN" altLang="en-US" sz="2000" dirty="0"/>
              <a:t>）中匹配码本并映射回高维空间</a:t>
            </a:r>
          </a:p>
        </p:txBody>
      </p:sp>
    </p:spTree>
    <p:extLst>
      <p:ext uri="{BB962C8B-B14F-4D97-AF65-F5344CB8AC3E}">
        <p14:creationId xmlns:p14="http://schemas.microsoft.com/office/powerpoint/2010/main" val="1338911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4">
            <a:extLst>
              <a:ext uri="{FF2B5EF4-FFF2-40B4-BE49-F238E27FC236}">
                <a16:creationId xmlns:a16="http://schemas.microsoft.com/office/drawing/2014/main" id="{03902A96-D58B-CB21-8628-C17E3367DA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7099795"/>
              </p:ext>
            </p:extLst>
          </p:nvPr>
        </p:nvGraphicFramePr>
        <p:xfrm>
          <a:off x="406400" y="1136650"/>
          <a:ext cx="10572750" cy="28652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62125">
                  <a:extLst>
                    <a:ext uri="{9D8B030D-6E8A-4147-A177-3AD203B41FA5}">
                      <a16:colId xmlns:a16="http://schemas.microsoft.com/office/drawing/2014/main" val="3261104555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2547279344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2366228292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1251553075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3656864229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4077237637"/>
                    </a:ext>
                  </a:extLst>
                </a:gridCol>
              </a:tblGrid>
              <a:tr h="716310"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algn="ctr" rtl="0" fontAlgn="auto"/>
                      <a:endParaRPr lang="zh-CN" sz="1600" b="1" i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algn="ctr" rtl="0" fontAlgn="base"/>
                      <a:r>
                        <a:rPr lang="en-US" altLang="zh-CN" sz="16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GVQ</a:t>
                      </a:r>
                      <a:endParaRPr lang="zh-CN" sz="1600" b="1" i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RVQ(1536-&gt;8)</a:t>
                      </a:r>
                      <a:endParaRPr lang="zh-CN" altLang="zh-CN" sz="1600" b="1" i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RVQ(1536-&gt;others)</a:t>
                      </a:r>
                      <a:endParaRPr lang="zh-CN" altLang="zh-CN" sz="1600" b="0" i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RVQ(1536)</a:t>
                      </a:r>
                      <a:endParaRPr lang="zh-CN" altLang="zh-CN" sz="1600" b="0" i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GVQ(128-&gt;8)</a:t>
                      </a:r>
                      <a:endParaRPr lang="zh-CN" altLang="zh-CN" sz="1600" b="0" i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328149"/>
                  </a:ext>
                </a:extLst>
              </a:tr>
              <a:tr h="716310"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algn="ctr" rtl="0" fontAlgn="base"/>
                      <a:r>
                        <a:rPr lang="en-US" altLang="zh-CN" sz="1400" b="0" i="0" dirty="0">
                          <a:solidFill>
                            <a:srgbClr val="333F5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STFT Distance</a:t>
                      </a:r>
                      <a:endParaRPr lang="zh-CN" sz="1400" b="0" i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algn="ctr" rtl="0" fontAlgn="base"/>
                      <a:r>
                        <a:rPr lang="en-US" altLang="zh-CN" sz="1400" b="0" i="0" dirty="0">
                          <a:solidFill>
                            <a:srgbClr val="333F5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1.6829</a:t>
                      </a:r>
                      <a:endParaRPr lang="zh-CN" sz="1400" b="0" i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algn="ctr" rtl="0" fontAlgn="base"/>
                      <a:r>
                        <a:rPr lang="en-US" altLang="zh-CN" sz="1400" b="0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1.6921</a:t>
                      </a:r>
                      <a:endParaRPr lang="zh-CN" sz="1400" b="0" i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sz="1400" b="0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⬇</a:t>
                      </a:r>
                      <a:endParaRPr lang="zh-CN" sz="1400" b="0" i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zh-CN" sz="1400" b="0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\</a:t>
                      </a:r>
                      <a:endParaRPr lang="zh-CN" sz="1400" b="0" i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endParaRPr lang="zh-CN" sz="1400" b="0" i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4841754"/>
                  </a:ext>
                </a:extLst>
              </a:tr>
              <a:tr h="716310"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algn="ctr" rtl="0" fontAlgn="base"/>
                      <a:r>
                        <a:rPr lang="en-US" altLang="zh-CN" sz="1400" b="0" i="0" dirty="0">
                          <a:solidFill>
                            <a:srgbClr val="333F5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Mel Distance</a:t>
                      </a:r>
                      <a:endParaRPr lang="zh-CN" sz="1400" b="0" i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algn="ctr" rtl="0" fontAlgn="base"/>
                      <a:r>
                        <a:rPr lang="en-US" altLang="zh-CN" sz="1400" b="0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0.5201</a:t>
                      </a:r>
                      <a:r>
                        <a:rPr lang="zh-CN" sz="1400" b="0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algn="ctr" rtl="0" fontAlgn="base"/>
                      <a:r>
                        <a:rPr lang="en-US" altLang="zh-CN" sz="1400" b="0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0.4695</a:t>
                      </a:r>
                      <a:endParaRPr lang="zh-CN" sz="1400" b="0" i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⬇</a:t>
                      </a:r>
                      <a:endParaRPr lang="zh-CN" altLang="zh-CN" sz="1400" b="0" i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\</a:t>
                      </a:r>
                      <a:endParaRPr lang="zh-CN" altLang="zh-CN" sz="1400" b="0" i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1400" b="0" i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9140390"/>
                  </a:ext>
                </a:extLst>
              </a:tr>
              <a:tr h="71631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zh-CN" sz="1400" b="0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SI-SNR</a:t>
                      </a:r>
                      <a:endParaRPr lang="zh-CN" sz="1400" b="0" i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zh-CN" sz="1400" b="0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9.7692</a:t>
                      </a:r>
                      <a:endParaRPr lang="zh-CN" sz="1400" b="0" i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zh-CN" sz="1400" b="0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10.1382</a:t>
                      </a:r>
                      <a:endParaRPr lang="zh-CN" sz="1400" b="0" i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⬇</a:t>
                      </a:r>
                      <a:endParaRPr lang="zh-CN" altLang="zh-CN" sz="1400" b="0" i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\</a:t>
                      </a:r>
                      <a:endParaRPr lang="zh-CN" altLang="zh-CN" sz="1400" b="0" i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1400" b="0" i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4145444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17397369-A3BF-5551-911F-713AEFCACD36}"/>
              </a:ext>
            </a:extLst>
          </p:cNvPr>
          <p:cNvSpPr txBox="1"/>
          <p:nvPr/>
        </p:nvSpPr>
        <p:spPr>
          <a:xfrm>
            <a:off x="4102100" y="311150"/>
            <a:ext cx="229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12kbps</a:t>
            </a:r>
            <a:r>
              <a:rPr lang="zh-CN" altLang="en-US" dirty="0"/>
              <a:t> </a:t>
            </a:r>
            <a:r>
              <a:rPr lang="en-US" altLang="zh-CN" dirty="0"/>
              <a:t>Audio</a:t>
            </a:r>
          </a:p>
        </p:txBody>
      </p:sp>
    </p:spTree>
    <p:extLst>
      <p:ext uri="{BB962C8B-B14F-4D97-AF65-F5344CB8AC3E}">
        <p14:creationId xmlns:p14="http://schemas.microsoft.com/office/powerpoint/2010/main" val="167750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67E56534-34EF-8534-E8B9-FA1A2B5B58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8474931"/>
              </p:ext>
            </p:extLst>
          </p:nvPr>
        </p:nvGraphicFramePr>
        <p:xfrm>
          <a:off x="863600" y="482600"/>
          <a:ext cx="8032748" cy="215845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08187">
                  <a:extLst>
                    <a:ext uri="{9D8B030D-6E8A-4147-A177-3AD203B41FA5}">
                      <a16:colId xmlns:a16="http://schemas.microsoft.com/office/drawing/2014/main" val="3261104555"/>
                    </a:ext>
                  </a:extLst>
                </a:gridCol>
                <a:gridCol w="2008187">
                  <a:extLst>
                    <a:ext uri="{9D8B030D-6E8A-4147-A177-3AD203B41FA5}">
                      <a16:colId xmlns:a16="http://schemas.microsoft.com/office/drawing/2014/main" val="2547279344"/>
                    </a:ext>
                  </a:extLst>
                </a:gridCol>
                <a:gridCol w="2008187">
                  <a:extLst>
                    <a:ext uri="{9D8B030D-6E8A-4147-A177-3AD203B41FA5}">
                      <a16:colId xmlns:a16="http://schemas.microsoft.com/office/drawing/2014/main" val="2366228292"/>
                    </a:ext>
                  </a:extLst>
                </a:gridCol>
                <a:gridCol w="2008187">
                  <a:extLst>
                    <a:ext uri="{9D8B030D-6E8A-4147-A177-3AD203B41FA5}">
                      <a16:colId xmlns:a16="http://schemas.microsoft.com/office/drawing/2014/main" val="1251553075"/>
                    </a:ext>
                  </a:extLst>
                </a:gridCol>
              </a:tblGrid>
              <a:tr h="719485"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algn="ctr" rtl="0" fontAlgn="auto"/>
                      <a:r>
                        <a:rPr lang="en-US" altLang="zh-CN" sz="1600" b="1" i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TestSet</a:t>
                      </a:r>
                      <a:r>
                        <a:rPr lang="en-US" altLang="zh-CN" sz="1600" b="1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\Model</a:t>
                      </a:r>
                      <a:endParaRPr lang="zh-CN" sz="1600" b="1" i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algn="ctr" rtl="0" fontAlgn="base"/>
                      <a:r>
                        <a:rPr lang="en-US" altLang="zh-CN" sz="16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DAC_24kHz_24kbps</a:t>
                      </a:r>
                      <a:endParaRPr lang="zh-CN" sz="1600" b="1" i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DAC_44kHz_8kbps</a:t>
                      </a:r>
                      <a:endParaRPr lang="zh-CN" altLang="zh-CN" sz="1600" b="1" i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Lyra_16kHz_6kbps</a:t>
                      </a:r>
                      <a:endParaRPr lang="zh-CN" altLang="zh-CN" sz="1600" b="0" i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328149"/>
                  </a:ext>
                </a:extLst>
              </a:tr>
              <a:tr h="719485"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algn="ctr" rtl="0" fontAlgn="base"/>
                      <a:r>
                        <a:rPr lang="en-US" altLang="zh-CN" sz="1400" b="0" i="0" dirty="0" err="1">
                          <a:solidFill>
                            <a:srgbClr val="333F5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LibriTTS</a:t>
                      </a:r>
                      <a:endParaRPr lang="zh-CN" sz="1400" b="0" i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algn="ctr" rtl="0" fontAlgn="base"/>
                      <a:r>
                        <a:rPr lang="en-US" altLang="zh-CN" sz="1400" b="0" i="0" dirty="0">
                          <a:solidFill>
                            <a:srgbClr val="333F5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4.49</a:t>
                      </a:r>
                      <a:endParaRPr lang="zh-CN" sz="1400" b="0" i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algn="ctr" rtl="0" fontAlgn="base"/>
                      <a:r>
                        <a:rPr lang="en-US" altLang="zh-CN" sz="1400" b="0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3.97</a:t>
                      </a:r>
                      <a:endParaRPr lang="zh-CN" sz="1400" b="0" i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zh-CN" sz="1400" b="0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2.99</a:t>
                      </a:r>
                      <a:endParaRPr lang="zh-CN" sz="1400" b="0" i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4841754"/>
                  </a:ext>
                </a:extLst>
              </a:tr>
              <a:tr h="719485"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algn="ctr" rtl="0" fontAlgn="base"/>
                      <a:r>
                        <a:rPr lang="en-US" altLang="zh-CN" sz="1400" b="0" i="0" dirty="0">
                          <a:solidFill>
                            <a:srgbClr val="333F5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VCTK</a:t>
                      </a:r>
                      <a:endParaRPr lang="zh-CN" sz="1400" b="0" i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algn="ctr" rtl="0" fontAlgn="base"/>
                      <a:r>
                        <a:rPr lang="en-US" altLang="zh-CN" sz="1400" b="0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4.45</a:t>
                      </a:r>
                      <a:r>
                        <a:rPr lang="zh-CN" sz="1400" b="0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algn="ctr" rtl="0" fontAlgn="base"/>
                      <a:r>
                        <a:rPr lang="en-US" altLang="zh-CN" sz="1400" b="0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3.95</a:t>
                      </a:r>
                      <a:endParaRPr lang="zh-CN" sz="1400" b="0" i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zh-CN" sz="1400" b="0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2.78</a:t>
                      </a:r>
                      <a:endParaRPr lang="zh-CN" sz="1400" b="0" i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914039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08AFABE8-F4BF-246D-9303-C1882F83974B}"/>
              </a:ext>
            </a:extLst>
          </p:cNvPr>
          <p:cNvSpPr txBox="1"/>
          <p:nvPr/>
        </p:nvSpPr>
        <p:spPr>
          <a:xfrm>
            <a:off x="9677400" y="1276350"/>
            <a:ext cx="160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PESQ-WB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5739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200</Words>
  <Application>Microsoft Office PowerPoint</Application>
  <PresentationFormat>宽屏</PresentationFormat>
  <Paragraphs>46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GroupVQ</vt:lpstr>
      <vt:lpstr>RVQ: bad for high-dimensional features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 jiawei</dc:creator>
  <cp:lastModifiedBy>ru jiawei</cp:lastModifiedBy>
  <cp:revision>1</cp:revision>
  <dcterms:created xsi:type="dcterms:W3CDTF">2023-06-26T02:02:42Z</dcterms:created>
  <dcterms:modified xsi:type="dcterms:W3CDTF">2023-07-06T10:09:03Z</dcterms:modified>
</cp:coreProperties>
</file>