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2042B-A29F-4DFC-AEA6-B2B9E9571208}" v="10" dt="2023-06-26T02:17:0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 jiawei" userId="c948953a8b4d35db" providerId="LiveId" clId="{28A2042B-A29F-4DFC-AEA6-B2B9E9571208}"/>
    <pc:docChg chg="undo custSel addSld modSld">
      <pc:chgData name="ru jiawei" userId="c948953a8b4d35db" providerId="LiveId" clId="{28A2042B-A29F-4DFC-AEA6-B2B9E9571208}" dt="2023-06-26T02:55:02.047" v="890" actId="20577"/>
      <pc:docMkLst>
        <pc:docMk/>
      </pc:docMkLst>
      <pc:sldChg chg="addSp delSp modSp new mod">
        <pc:chgData name="ru jiawei" userId="c948953a8b4d35db" providerId="LiveId" clId="{28A2042B-A29F-4DFC-AEA6-B2B9E9571208}" dt="2023-06-26T02:35:45.514" v="859" actId="20577"/>
        <pc:sldMkLst>
          <pc:docMk/>
          <pc:sldMk cId="1138959686" sldId="256"/>
        </pc:sldMkLst>
        <pc:spChg chg="del">
          <ac:chgData name="ru jiawei" userId="c948953a8b4d35db" providerId="LiveId" clId="{28A2042B-A29F-4DFC-AEA6-B2B9E9571208}" dt="2023-06-26T02:02:44.940" v="1" actId="478"/>
          <ac:spMkLst>
            <pc:docMk/>
            <pc:sldMk cId="1138959686" sldId="256"/>
            <ac:spMk id="2" creationId="{9F6DCE84-B057-534F-FFC4-7C8B25162F06}"/>
          </ac:spMkLst>
        </pc:spChg>
        <pc:spChg chg="del">
          <ac:chgData name="ru jiawei" userId="c948953a8b4d35db" providerId="LiveId" clId="{28A2042B-A29F-4DFC-AEA6-B2B9E9571208}" dt="2023-06-26T02:02:46.251" v="2" actId="478"/>
          <ac:spMkLst>
            <pc:docMk/>
            <pc:sldMk cId="1138959686" sldId="256"/>
            <ac:spMk id="3" creationId="{B0DFB011-FDE9-9B8D-4CB1-1C4084507522}"/>
          </ac:spMkLst>
        </pc:spChg>
        <pc:spChg chg="add mod">
          <ac:chgData name="ru jiawei" userId="c948953a8b4d35db" providerId="LiveId" clId="{28A2042B-A29F-4DFC-AEA6-B2B9E9571208}" dt="2023-06-26T02:35:45.514" v="859" actId="20577"/>
          <ac:spMkLst>
            <pc:docMk/>
            <pc:sldMk cId="1138959686" sldId="256"/>
            <ac:spMk id="5" creationId="{DCE7BFD9-F216-5059-443E-C64DBA7457FC}"/>
          </ac:spMkLst>
        </pc:spChg>
        <pc:spChg chg="add mod">
          <ac:chgData name="ru jiawei" userId="c948953a8b4d35db" providerId="LiveId" clId="{28A2042B-A29F-4DFC-AEA6-B2B9E9571208}" dt="2023-06-26T02:11:47.323" v="474" actId="1076"/>
          <ac:spMkLst>
            <pc:docMk/>
            <pc:sldMk cId="1138959686" sldId="256"/>
            <ac:spMk id="7" creationId="{E6514223-C44C-793E-D560-B05E6C12C086}"/>
          </ac:spMkLst>
        </pc:spChg>
        <pc:spChg chg="add mod">
          <ac:chgData name="ru jiawei" userId="c948953a8b4d35db" providerId="LiveId" clId="{28A2042B-A29F-4DFC-AEA6-B2B9E9571208}" dt="2023-06-26T02:12:00.882" v="486"/>
          <ac:spMkLst>
            <pc:docMk/>
            <pc:sldMk cId="1138959686" sldId="256"/>
            <ac:spMk id="8" creationId="{46EF2920-6C93-E0A7-D887-DEA3BCFACE26}"/>
          </ac:spMkLst>
        </pc:spChg>
        <pc:graphicFrameChg chg="add mod modGraphic">
          <ac:chgData name="ru jiawei" userId="c948953a8b4d35db" providerId="LiveId" clId="{28A2042B-A29F-4DFC-AEA6-B2B9E9571208}" dt="2023-06-26T02:11:03.202" v="457" actId="20577"/>
          <ac:graphicFrameMkLst>
            <pc:docMk/>
            <pc:sldMk cId="1138959686" sldId="256"/>
            <ac:graphicFrameMk id="4" creationId="{F5090ADB-76CC-5A53-71F8-CA456E069FE7}"/>
          </ac:graphicFrameMkLst>
        </pc:graphicFrameChg>
        <pc:graphicFrameChg chg="add mod modGraphic">
          <ac:chgData name="ru jiawei" userId="c948953a8b4d35db" providerId="LiveId" clId="{28A2042B-A29F-4DFC-AEA6-B2B9E9571208}" dt="2023-06-26T02:11:06.994" v="461" actId="20577"/>
          <ac:graphicFrameMkLst>
            <pc:docMk/>
            <pc:sldMk cId="1138959686" sldId="256"/>
            <ac:graphicFrameMk id="6" creationId="{671A2768-B070-19FA-D30F-C7974666B2D9}"/>
          </ac:graphicFrameMkLst>
        </pc:graphicFrameChg>
      </pc:sldChg>
      <pc:sldChg chg="addSp delSp modSp new mod">
        <pc:chgData name="ru jiawei" userId="c948953a8b4d35db" providerId="LiveId" clId="{28A2042B-A29F-4DFC-AEA6-B2B9E9571208}" dt="2023-06-26T02:55:02.047" v="890" actId="20577"/>
        <pc:sldMkLst>
          <pc:docMk/>
          <pc:sldMk cId="3308022003" sldId="257"/>
        </pc:sldMkLst>
        <pc:spChg chg="del">
          <ac:chgData name="ru jiawei" userId="c948953a8b4d35db" providerId="LiveId" clId="{28A2042B-A29F-4DFC-AEA6-B2B9E9571208}" dt="2023-06-26T02:14:26.093" v="488" actId="478"/>
          <ac:spMkLst>
            <pc:docMk/>
            <pc:sldMk cId="3308022003" sldId="257"/>
            <ac:spMk id="2" creationId="{FA9276A1-D52F-742F-4C16-F16C8582B75F}"/>
          </ac:spMkLst>
        </pc:spChg>
        <pc:spChg chg="del">
          <ac:chgData name="ru jiawei" userId="c948953a8b4d35db" providerId="LiveId" clId="{28A2042B-A29F-4DFC-AEA6-B2B9E9571208}" dt="2023-06-26T02:14:27.403" v="489" actId="478"/>
          <ac:spMkLst>
            <pc:docMk/>
            <pc:sldMk cId="3308022003" sldId="257"/>
            <ac:spMk id="3" creationId="{40F8586E-5B33-BF0E-FD95-93660B3A1889}"/>
          </ac:spMkLst>
        </pc:spChg>
        <pc:spChg chg="add mod">
          <ac:chgData name="ru jiawei" userId="c948953a8b4d35db" providerId="LiveId" clId="{28A2042B-A29F-4DFC-AEA6-B2B9E9571208}" dt="2023-06-26T02:36:10.892" v="872" actId="20577"/>
          <ac:spMkLst>
            <pc:docMk/>
            <pc:sldMk cId="3308022003" sldId="257"/>
            <ac:spMk id="4" creationId="{78BFC1A3-C24D-3B45-C201-52D0D1C62BEC}"/>
          </ac:spMkLst>
        </pc:spChg>
        <pc:graphicFrameChg chg="add mod modGraphic">
          <ac:chgData name="ru jiawei" userId="c948953a8b4d35db" providerId="LiveId" clId="{28A2042B-A29F-4DFC-AEA6-B2B9E9571208}" dt="2023-06-26T02:55:02.047" v="890" actId="20577"/>
          <ac:graphicFrameMkLst>
            <pc:docMk/>
            <pc:sldMk cId="3308022003" sldId="257"/>
            <ac:graphicFrameMk id="5" creationId="{2063B845-D199-4E3B-47E0-CE850018FED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9AEE-1974-BCF8-D73C-0F19E3A1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A3721-1AAF-B7B2-7256-8AF0DC79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05E8-4C6C-9116-1714-5A07108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8D698-4A5F-DF3C-F48A-B6520FB4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9DC69-6A0E-24C6-B8CB-CDFF3F4A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8FB1-C8AB-58F9-8022-623D0B5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90AE6-AE3C-26D7-C827-65236E0B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D6409-8137-834D-EF8B-E98A7CAA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DE1ED-426A-AF43-B337-709C5218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AA66A-DB9C-A7E3-C162-F7A81F7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DE800-E04E-4D13-6486-73D51AF2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93A60-F5CF-C9CF-DD3C-85C7CBDE9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5B1F-2B77-554C-CDD9-582616A2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B1FCD-275F-8AFC-3ADD-4944791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80F43-4C1C-6C25-40B9-265DB8E6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C9E1-9F0C-94E8-1912-6FBB462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EA4F-4956-7E6F-C92A-CF2D2684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DA78-FC7F-9C83-9159-D0E6BFDB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D2DC8-B5F6-2D42-8BD0-CF1AFF1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6477-7835-DCC6-4F35-E825934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CEDC-FD23-0684-A7FA-384C42F5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C1E98-3067-4CED-9260-79871A10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6C3AA-4DC7-B383-83F0-2CB5506F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90796-46EE-DC52-9E14-928BD891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F40C5-5E83-8C16-F0E4-2DAE615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B1D66-E51D-F060-4689-3695BA43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90F11-75C4-D931-8E8B-B0801E9FC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EC0EC-3674-30E9-080A-23538AF3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BF88E-6E5C-BF4C-5395-7A0878BF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CFBF-FA80-50F7-BB3C-376F692D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6D48A-3EB6-5E09-97AD-7671678E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6893-F3AA-4FFB-2A0A-7337D1F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8FC16-CE99-5C5F-412E-A46DF883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1E4AD-C240-AD0F-29E6-7F8BA48B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7B4FC-F997-D3B5-00D4-340EEA7DF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8DF47-6607-619A-40E9-97EF8A449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9F239-E9BD-76A2-357C-D1C8EB39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5A4D0-BA6C-9346-0FB2-196E5A3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FF40C1-BE7C-67D0-5A8A-FBE04723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BFBE-B063-61EF-63AB-A12E1393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5A1DE-C5F6-F3CD-B22F-1D26AC8A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6B230-AE6D-3C78-C3EB-14CA5D2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08935-3172-8181-475A-584DDB4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02A51-3FD6-458D-614C-9CE39C13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ACAF-4195-C127-1B12-FE29FEC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21CB9-E87B-37F8-4ACA-DE000F02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7958-94C8-C333-648C-EC0E1D16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27305-DCF6-9532-CE35-31BC9D52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88205-CCFA-D52F-A917-9B574875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94083-E0E3-66FC-E4E1-E1095E7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40430-4596-50FE-97F1-1D816D62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2185B-150E-0A28-9D40-06A3B97F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33EE-6A99-FB18-5DC1-F1162B6F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433F9-8CBD-B0B2-37BA-E7BE6654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33D4C-1625-C5B2-68E9-DD33B471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F5A8F-B85E-EA18-97AF-A533185D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7E1D3-7263-6F86-85AB-1164C4E5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FFEE-558D-4724-560A-A5A9F56D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CAD10-6E09-075C-6560-4F047851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A56FE-E5E2-9B91-89BE-36A93407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E5476-1F51-6F24-5600-AF5F28ED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0644-9D33-44BD-8462-E26519461A42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4A5B-D9EF-0427-5DD9-D346D6789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E2A20-C9C4-12D0-7A21-30539AC5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5090ADB-76CC-5A53-71F8-CA456E069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579935"/>
              </p:ext>
            </p:extLst>
          </p:nvPr>
        </p:nvGraphicFramePr>
        <p:xfrm>
          <a:off x="825500" y="1743075"/>
          <a:ext cx="6322059" cy="2142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7353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auto"/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Train\Test</a:t>
                      </a:r>
                      <a:r>
                        <a:rPr 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LibriTTS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VCTK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 err="1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LibriTTS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3.34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2.46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VCTK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1.62</a:t>
                      </a:r>
                      <a:r>
                        <a:rPr 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3.41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CE7BFD9-F216-5059-443E-C64DBA7457FC}"/>
              </a:ext>
            </a:extLst>
          </p:cNvPr>
          <p:cNvSpPr txBox="1"/>
          <p:nvPr/>
        </p:nvSpPr>
        <p:spPr>
          <a:xfrm>
            <a:off x="711200" y="228600"/>
            <a:ext cx="7537450" cy="1121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LibriTTS</a:t>
            </a:r>
            <a:r>
              <a:rPr lang="zh-CN" altLang="en-US" dirty="0"/>
              <a:t>和</a:t>
            </a:r>
            <a:r>
              <a:rPr lang="en-US" altLang="zh-CN" dirty="0"/>
              <a:t>VCTK</a:t>
            </a:r>
            <a:r>
              <a:rPr lang="zh-CN" altLang="en-US" dirty="0"/>
              <a:t>数据集上交叉训练测试（单通道</a:t>
            </a:r>
            <a:r>
              <a:rPr lang="en-US" altLang="zh-CN" dirty="0"/>
              <a:t>/16kHz/6kbps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LibriTTS</a:t>
            </a:r>
            <a:r>
              <a:rPr lang="zh-CN" altLang="en-US" sz="1400" dirty="0"/>
              <a:t>测试子集包括</a:t>
            </a:r>
            <a:r>
              <a:rPr lang="en-US" altLang="zh-CN" sz="1400" dirty="0"/>
              <a:t>38</a:t>
            </a:r>
            <a:r>
              <a:rPr lang="zh-CN" altLang="en-US" sz="1400" dirty="0"/>
              <a:t>条不同说话人语音，</a:t>
            </a:r>
            <a:r>
              <a:rPr lang="en-US" altLang="zh-CN" sz="1400" dirty="0"/>
              <a:t>VCTK</a:t>
            </a:r>
            <a:r>
              <a:rPr lang="zh-CN" altLang="en-US" sz="1400" dirty="0"/>
              <a:t>测试子集包括</a:t>
            </a:r>
            <a:r>
              <a:rPr lang="en-US" altLang="zh-CN" sz="1400" dirty="0"/>
              <a:t>225</a:t>
            </a:r>
            <a:r>
              <a:rPr lang="zh-CN" altLang="en-US" sz="1400" dirty="0"/>
              <a:t>条来自</a:t>
            </a:r>
            <a:r>
              <a:rPr lang="en-US" altLang="zh-CN" sz="1400" dirty="0"/>
              <a:t>15</a:t>
            </a:r>
            <a:r>
              <a:rPr lang="zh-CN" altLang="en-US" sz="1400" dirty="0"/>
              <a:t>个说话人的语音。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在两个数据集上都训练基本相同的</a:t>
            </a:r>
            <a:r>
              <a:rPr lang="en-US" altLang="zh-CN" sz="1400" dirty="0"/>
              <a:t>steps</a:t>
            </a:r>
            <a:r>
              <a:rPr lang="zh-CN" altLang="en-US" sz="1400" dirty="0"/>
              <a:t>，并在两个测试子集上测试结果如下：</a:t>
            </a:r>
            <a:endParaRPr lang="en-US" altLang="zh-CN" sz="14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671A2768-B070-19FA-D30F-C7974666B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90996"/>
              </p:ext>
            </p:extLst>
          </p:nvPr>
        </p:nvGraphicFramePr>
        <p:xfrm>
          <a:off x="825500" y="4422775"/>
          <a:ext cx="6322059" cy="2142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7353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auto"/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Train\Test</a:t>
                      </a:r>
                      <a:r>
                        <a:rPr 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LibriTTS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VCTK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 err="1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LibriTTS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3.98</a:t>
                      </a:r>
                      <a:r>
                        <a:rPr 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3.98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VCTK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3.80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4.00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6514223-C44C-793E-D560-B05E6C12C086}"/>
              </a:ext>
            </a:extLst>
          </p:cNvPr>
          <p:cNvSpPr txBox="1"/>
          <p:nvPr/>
        </p:nvSpPr>
        <p:spPr>
          <a:xfrm>
            <a:off x="7226300" y="3413683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PESQ-WB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EF2920-6C93-E0A7-D887-DEA3BCFACE26}"/>
              </a:ext>
            </a:extLst>
          </p:cNvPr>
          <p:cNvSpPr txBox="1"/>
          <p:nvPr/>
        </p:nvSpPr>
        <p:spPr>
          <a:xfrm>
            <a:off x="7226300" y="6067983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VISQOL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9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BFC1A3-C24D-3B45-C201-52D0D1C62BEC}"/>
              </a:ext>
            </a:extLst>
          </p:cNvPr>
          <p:cNvSpPr txBox="1"/>
          <p:nvPr/>
        </p:nvSpPr>
        <p:spPr>
          <a:xfrm>
            <a:off x="584200" y="514350"/>
            <a:ext cx="7429500" cy="1121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Audio</a:t>
            </a:r>
            <a:r>
              <a:rPr lang="zh-CN" altLang="en-US" dirty="0"/>
              <a:t>上不同码率训练，数据集为</a:t>
            </a:r>
            <a:r>
              <a:rPr lang="en-US" altLang="zh-CN" dirty="0"/>
              <a:t>MUSDB18HQ</a:t>
            </a:r>
            <a:r>
              <a:rPr lang="zh-CN" altLang="en-US" dirty="0"/>
              <a:t>（单通道</a:t>
            </a:r>
            <a:r>
              <a:rPr lang="en-US" altLang="zh-CN" dirty="0"/>
              <a:t>/44.1kHz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全部采用</a:t>
            </a:r>
            <a:r>
              <a:rPr lang="en-US" altLang="zh-CN" sz="1400" dirty="0"/>
              <a:t>mixture</a:t>
            </a:r>
            <a:r>
              <a:rPr lang="zh-CN" altLang="en-US" sz="1400" dirty="0"/>
              <a:t>训练和测试，其中</a:t>
            </a:r>
            <a:r>
              <a:rPr lang="en-US" altLang="zh-CN" sz="1400" dirty="0"/>
              <a:t>130</a:t>
            </a:r>
            <a:r>
              <a:rPr lang="zh-CN" altLang="en-US" sz="1400" dirty="0"/>
              <a:t>首作为训练集，</a:t>
            </a:r>
            <a:r>
              <a:rPr lang="en-US" altLang="zh-CN" sz="1400" dirty="0"/>
              <a:t>10</a:t>
            </a:r>
            <a:r>
              <a:rPr lang="zh-CN" altLang="en-US" sz="1400" dirty="0"/>
              <a:t>首验证，</a:t>
            </a:r>
            <a:r>
              <a:rPr lang="en-US" altLang="zh-CN" sz="1400" dirty="0"/>
              <a:t>10</a:t>
            </a:r>
            <a:r>
              <a:rPr lang="zh-CN" altLang="en-US" sz="1400" dirty="0"/>
              <a:t>首测试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10</a:t>
            </a:r>
            <a:r>
              <a:rPr lang="zh-CN" altLang="en-US" sz="1400" dirty="0"/>
              <a:t>首测试歌曲为公司测试指定的歌曲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063B845-D199-4E3B-47E0-CE850018F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231759"/>
              </p:ext>
            </p:extLst>
          </p:nvPr>
        </p:nvGraphicFramePr>
        <p:xfrm>
          <a:off x="825500" y="1743075"/>
          <a:ext cx="6322059" cy="2856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7353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7353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auto"/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Bitrate\Metrics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SI-SNR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PEAQ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48kbps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16.57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3.9204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24kbps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12.94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2.9526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12kbps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9.42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2.1185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01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02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155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 jiawei</dc:creator>
  <cp:lastModifiedBy>ru jiawei</cp:lastModifiedBy>
  <cp:revision>1</cp:revision>
  <dcterms:created xsi:type="dcterms:W3CDTF">2023-06-26T02:02:42Z</dcterms:created>
  <dcterms:modified xsi:type="dcterms:W3CDTF">2023-06-26T02:55:03Z</dcterms:modified>
</cp:coreProperties>
</file>