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Change in glycaemic control with structured diabetes self-management education in urban low-resource settings: multicentre randomised trial of effectiveness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RL was the lead in conceptualizing the study, drafting the protocol, and data collection.</a:t>
            </a:r>
          </a:p>
          <a:p>
            <a:r>
              <a:t>2. Multiple authors, including RL, MAC, KKG, GOA, MMB, DD, and MH, contributed to the report and protocol.</a:t>
            </a:r>
          </a:p>
          <a:p>
            <a:r>
              <a:t>3. RL, GOA, SI, MAC, and KKG interpreted the analysis and all authors had full access to the data and responsibility for the final document.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Corresponding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Correspondence to</a:t>
            </a:r>
          </a:p>
          <a:p>
            <a:r>
              <a:t>                Roberta Lamptey.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approval and consent to participate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-Ethical approval was obtained from the Ghana Health Service Ethics Review Committee and the Institutional Review Board of KBTH. </a:t>
            </a:r>
          </a:p>
          <a:p>
            <a:r>
              <a:t>-All participants provided written informed consent before any study procedures. </a:t>
            </a:r>
          </a:p>
          <a:p>
            <a:r>
              <a:t>-The study was conducted in accordance with the Declaration of Helsinki.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Consent for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Consent for publication is not applicable.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Competing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"The authors declare that they have no competing interests".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Publisher's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Springer Nature remains neutral with regard to jurisdictional claims in published maps and institutional affiliations.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high-resource settings, structured diabetes self-management education is associated with improved outcomes but the evidence from low-resource settings is limited and inconclusive.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low-resource settings, diabetes self-management education might not be associated with glycaemic control. Clinician’s expectations from diabetes self-management education must therefore be guarded.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Study design and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multicentre, parallel-group, single-blind randomised controlled trial was conducted at two hospitals (WGMH and KBTH) in Accra, Ghana. Adults living with type 2 diabetes were randomised 1:1 to structured DSME plus usual care, or usual care only.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Ethical approval was provided by the Ghana Health Service Ethics Review Committee (protocol ID no: GHS-ERC 009/11/20), and the Institutional Review Board of KBTH (protocol ID no: KBTH-IRB 000,175/2021).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Baseline WHO QoL scores were high despite low incomes, literacy, and unemployment.</a:t>
            </a:r>
          </a:p>
          <a:p>
            <a:r>
              <a:t>2. Median SDSCA score was once weekly at baseline.</a:t>
            </a:r>
          </a:p>
          <a:p>
            <a:r>
              <a:t>3. Median baseline PAID score was below eight, despite sub-optimal HbA1c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-HbA1c decreased in both the intervention and control groups</a:t>
            </a:r>
          </a:p>
          <a:p>
            <a:r>
              <a:t>-The decrease was greater in the intervention group than the control group, but not significantly</a:t>
            </a:r>
          </a:p>
          <a:p>
            <a:r>
              <a:t>-Insufficient evidence that the intervention had an effect on HbA1c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intervention had an effect on physical health, with a 3 difference between the intervention and control (p = 0.035).</a:t>
            </a:r>
          </a:p>
          <a:p>
            <a:r>
              <a:t>2. Self-care activities such as foot care, exercise, and diet showed significant differences between the control and intervention arms.</a:t>
            </a:r>
          </a:p>
          <a:p>
            <a:r>
              <a:t>3. The interaction term between the follow-up interval and intervention arm was not significant for any of the secondary 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Adverse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significant harms were observed. One participant however, had to be treated for symptomatic hypoglycaemia during delivery of the intervention. The participant’s medications included human insulin.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