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FEB1-C001-434C-A478-A0726C05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C71D3-A44E-E847-B366-6E4D16336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CE6A-B379-224F-B7D8-30CCF2FF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08F7-DB83-AA48-9705-9E99A715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0783-BAA4-9D4B-8782-86A3EA83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2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DA37-D9B2-0842-AB2C-602BB2FD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824F1-C155-914F-89B4-E6C64918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2F6B-B9CF-8F48-8FB0-4DA633E8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E2C1E-2302-1F41-AF41-61E8574A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5B94-106F-444A-95F3-73D7C31A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D3D01-0AEB-6F42-914C-B2EF078C7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FCBA6-53D4-A042-9C88-A42DBABF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D3FA8-C889-9245-A05E-0F388707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2EE04-0362-EA4E-B3D1-1540DF67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1AD3-28B9-1C4A-B9A3-F3888DB0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F16-05DD-8E46-A2C3-D082FB5F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2BA-BC6A-2845-862F-3FAD2941E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20AE-50A0-B347-87E1-606317C7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2F8A-0473-AD4D-B35B-07F5E738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F064-911C-624B-AFAB-73F0F64C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4E17-4E6E-4D4B-94FD-A2C95777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EF60B-5E87-2645-81D5-D2C76E49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EC0E-1B0C-5B4E-8957-79A0423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B268-0E8C-1E46-8DF2-8C8EC672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62FB-D15F-6D4C-9C3C-C745F1B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4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EF85-A81E-2F49-84AE-5A6A53B2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2D214-2DF4-A741-B4E3-FEE8F3DD5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A7F15-6D6B-164B-8DAD-16F8D7BCD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50D4F-1B3F-0B48-8D77-669F8C38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515E-3931-6948-8B22-8FD9E7B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8695-F4F7-4D41-AC8F-A301C2AC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BB16-5CF8-1C41-88E7-F12EECC8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C809-2EDD-544D-A4CF-DFE13888B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C8A4-188A-DA49-A857-B3A081ECC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DF53-A60F-E04B-8F47-0BA45CA99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9F475-831F-684A-97A2-2EF48C667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53ECEE-25D7-224A-9217-D2BCCBBD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03BBC-DE74-4442-9B25-D02AB684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7402-AF82-3B43-8ABD-7F543B03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41B5-498B-334B-A152-5C6B35E9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632B8-F37A-3D47-B3E7-8125059B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01A63-99FE-E340-9C47-6DE50F38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EB753-D33F-2442-A1FD-B9550E90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CE54B-B86B-7247-987D-4CA0A9F8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88786-E413-1A45-AF59-1100B65E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3966-FF98-F14B-BDF1-84541E22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730B-4D8E-5146-9F26-B372E0F9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1A64-612D-EB40-8392-028212F8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7E64D-36E0-C14C-9402-85EF71F1A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241D7-5A6F-1941-AE69-AA4C71BC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FD908-1B21-BC4E-9D0E-4993B387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483E-F09F-594F-9BCE-3621B226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1C0F-BE7E-9D4E-AEBC-58CCBE54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836AE-AC25-D543-B4D6-FF5B6DF6E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8EBC6-E587-5845-B77B-68936B31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276B-65C2-1E4C-B6A0-46709A77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73307-F28D-BB46-8CA7-B01B94AD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99D53-FCF3-EB40-9FB6-DD9A7C72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272E6-AB18-BE4A-B411-21F3416A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4F118-2259-1844-9C3F-9EE102074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31F2-2325-F24C-AB3E-2BF1D6D57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4FE8-A184-4A42-8589-8498A26A11D6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CB3F-248B-4243-A8F0-3294C8091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7C14-3918-7144-9A68-8620CEC8C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E94C-B35F-654C-A8A2-A0BC2B71B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95319-DD99-5F44-9489-9FB76FD27274}"/>
              </a:ext>
            </a:extLst>
          </p:cNvPr>
          <p:cNvGrpSpPr/>
          <p:nvPr/>
        </p:nvGrpSpPr>
        <p:grpSpPr>
          <a:xfrm>
            <a:off x="852368" y="0"/>
            <a:ext cx="10372964" cy="6858000"/>
            <a:chOff x="852368" y="0"/>
            <a:chExt cx="10372964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413FB9-7586-104C-8EC6-5592724EA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368" y="0"/>
              <a:ext cx="10372964" cy="68580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D7CA9A9-03E5-2344-9E37-5D55FF08A235}"/>
                </a:ext>
              </a:extLst>
            </p:cNvPr>
            <p:cNvSpPr/>
            <p:nvPr/>
          </p:nvSpPr>
          <p:spPr>
            <a:xfrm>
              <a:off x="3339193" y="1484416"/>
              <a:ext cx="3645724" cy="3645724"/>
            </a:xfrm>
            <a:prstGeom prst="ellipse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247A7F-062F-DF46-ACFB-15DC287BDBDA}"/>
                </a:ext>
              </a:extLst>
            </p:cNvPr>
            <p:cNvSpPr/>
            <p:nvPr/>
          </p:nvSpPr>
          <p:spPr>
            <a:xfrm>
              <a:off x="7265688" y="2569685"/>
              <a:ext cx="2306067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+mj-lt"/>
                </a:rPr>
                <a:t>67 offences occurred in this region for the year 2017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77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1282-A138-7F42-A009-C34B6A58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1D0E-842D-C241-9FD3-D9F6E391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274C45-B384-7F4D-8260-89031A25BEF3}"/>
              </a:ext>
            </a:extLst>
          </p:cNvPr>
          <p:cNvGrpSpPr/>
          <p:nvPr/>
        </p:nvGrpSpPr>
        <p:grpSpPr>
          <a:xfrm>
            <a:off x="0" y="365125"/>
            <a:ext cx="12192000" cy="6089982"/>
            <a:chOff x="0" y="365125"/>
            <a:chExt cx="12192000" cy="60899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C62503-B486-2C43-BC97-A392A71EB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65125"/>
              <a:ext cx="12192000" cy="608998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0E3054-DB8D-BD4E-B997-7045D24034E5}"/>
                </a:ext>
              </a:extLst>
            </p:cNvPr>
            <p:cNvSpPr/>
            <p:nvPr/>
          </p:nvSpPr>
          <p:spPr>
            <a:xfrm>
              <a:off x="8215827" y="2220686"/>
              <a:ext cx="904422" cy="9044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83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jiawen ng</dc:creator>
  <cp:lastModifiedBy>jiawen ng</cp:lastModifiedBy>
  <cp:revision>9</cp:revision>
  <dcterms:created xsi:type="dcterms:W3CDTF">2019-01-13T15:31:14Z</dcterms:created>
  <dcterms:modified xsi:type="dcterms:W3CDTF">2019-01-13T23:23:46Z</dcterms:modified>
</cp:coreProperties>
</file>