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1" r:id="rId6"/>
    <p:sldId id="257" r:id="rId7"/>
    <p:sldId id="258" r:id="rId8"/>
    <p:sldId id="260"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430D63-B056-43B5-9E76-10C616777EDC}" v="2" dt="2020-07-01T04:50:24.2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2, James" userId="cb7b9839-cefa-42cb-bc35-ab1aa2660550" providerId="ADAL" clId="{AE430D63-B056-43B5-9E76-10C616777EDC}"/>
    <pc:docChg chg="custSel addSld modSld">
      <pc:chgData name="LIN2, James" userId="cb7b9839-cefa-42cb-bc35-ab1aa2660550" providerId="ADAL" clId="{AE430D63-B056-43B5-9E76-10C616777EDC}" dt="2020-07-01T04:50:24.271" v="35"/>
      <pc:docMkLst>
        <pc:docMk/>
      </pc:docMkLst>
      <pc:sldChg chg="modSp new mod setBg">
        <pc:chgData name="LIN2, James" userId="cb7b9839-cefa-42cb-bc35-ab1aa2660550" providerId="ADAL" clId="{AE430D63-B056-43B5-9E76-10C616777EDC}" dt="2020-07-01T04:50:24.271" v="35"/>
        <pc:sldMkLst>
          <pc:docMk/>
          <pc:sldMk cId="1163538843" sldId="261"/>
        </pc:sldMkLst>
        <pc:spChg chg="mod">
          <ac:chgData name="LIN2, James" userId="cb7b9839-cefa-42cb-bc35-ab1aa2660550" providerId="ADAL" clId="{AE430D63-B056-43B5-9E76-10C616777EDC}" dt="2020-07-01T04:50:04.950" v="32" actId="115"/>
          <ac:spMkLst>
            <pc:docMk/>
            <pc:sldMk cId="1163538843" sldId="261"/>
            <ac:spMk id="2" creationId="{29255E25-CB27-413F-940E-8E58A3667B36}"/>
          </ac:spMkLst>
        </pc:spChg>
        <pc:spChg chg="mod">
          <ac:chgData name="LIN2, James" userId="cb7b9839-cefa-42cb-bc35-ab1aa2660550" providerId="ADAL" clId="{AE430D63-B056-43B5-9E76-10C616777EDC}" dt="2020-07-01T04:50:12.730" v="34" actId="5793"/>
          <ac:spMkLst>
            <pc:docMk/>
            <pc:sldMk cId="1163538843" sldId="261"/>
            <ac:spMk id="3" creationId="{5F5CAE43-795F-4D42-9F52-1058C890107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2ECB-3E98-4302-91DC-C67FCE3E8B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994999-3E04-4D70-8788-E3B85C4D9C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B60EA1-6C30-4E7D-8AED-A3073C5E3A30}"/>
              </a:ext>
            </a:extLst>
          </p:cNvPr>
          <p:cNvSpPr>
            <a:spLocks noGrp="1"/>
          </p:cNvSpPr>
          <p:nvPr>
            <p:ph type="dt" sz="half" idx="10"/>
          </p:nvPr>
        </p:nvSpPr>
        <p:spPr/>
        <p:txBody>
          <a:bodyPr/>
          <a:lstStyle/>
          <a:p>
            <a:fld id="{745C721F-661E-47F5-A7E3-1444B331F30E}" type="datetimeFigureOut">
              <a:rPr lang="en-US" smtClean="0"/>
              <a:t>01-Jul-20</a:t>
            </a:fld>
            <a:endParaRPr lang="en-US"/>
          </a:p>
        </p:txBody>
      </p:sp>
      <p:sp>
        <p:nvSpPr>
          <p:cNvPr id="5" name="Footer Placeholder 4">
            <a:extLst>
              <a:ext uri="{FF2B5EF4-FFF2-40B4-BE49-F238E27FC236}">
                <a16:creationId xmlns:a16="http://schemas.microsoft.com/office/drawing/2014/main" id="{AC34E7E8-ECD5-4452-8EF5-17F55692E7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82082-989B-40BE-8C5C-E39634AC25ED}"/>
              </a:ext>
            </a:extLst>
          </p:cNvPr>
          <p:cNvSpPr>
            <a:spLocks noGrp="1"/>
          </p:cNvSpPr>
          <p:nvPr>
            <p:ph type="sldNum" sz="quarter" idx="12"/>
          </p:nvPr>
        </p:nvSpPr>
        <p:spPr/>
        <p:txBody>
          <a:bodyPr/>
          <a:lstStyle/>
          <a:p>
            <a:fld id="{24B7BC18-2A1A-46A9-BB67-5D357AD9601B}" type="slidenum">
              <a:rPr lang="en-US" smtClean="0"/>
              <a:t>‹#›</a:t>
            </a:fld>
            <a:endParaRPr lang="en-US"/>
          </a:p>
        </p:txBody>
      </p:sp>
    </p:spTree>
    <p:extLst>
      <p:ext uri="{BB962C8B-B14F-4D97-AF65-F5344CB8AC3E}">
        <p14:creationId xmlns:p14="http://schemas.microsoft.com/office/powerpoint/2010/main" val="379346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488A-DDAE-423D-897E-D78717A74D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2F0549-E52A-4BB6-8936-08AC2E5565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3B639C-DBA6-4E1A-8986-7C4EFFF958CA}"/>
              </a:ext>
            </a:extLst>
          </p:cNvPr>
          <p:cNvSpPr>
            <a:spLocks noGrp="1"/>
          </p:cNvSpPr>
          <p:nvPr>
            <p:ph type="dt" sz="half" idx="10"/>
          </p:nvPr>
        </p:nvSpPr>
        <p:spPr/>
        <p:txBody>
          <a:bodyPr/>
          <a:lstStyle/>
          <a:p>
            <a:fld id="{745C721F-661E-47F5-A7E3-1444B331F30E}" type="datetimeFigureOut">
              <a:rPr lang="en-US" smtClean="0"/>
              <a:t>01-Jul-20</a:t>
            </a:fld>
            <a:endParaRPr lang="en-US"/>
          </a:p>
        </p:txBody>
      </p:sp>
      <p:sp>
        <p:nvSpPr>
          <p:cNvPr id="5" name="Footer Placeholder 4">
            <a:extLst>
              <a:ext uri="{FF2B5EF4-FFF2-40B4-BE49-F238E27FC236}">
                <a16:creationId xmlns:a16="http://schemas.microsoft.com/office/drawing/2014/main" id="{202A015F-391E-414F-BB41-CAE650880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55DF9-B97E-48E8-9DC6-9D7E1CC069FC}"/>
              </a:ext>
            </a:extLst>
          </p:cNvPr>
          <p:cNvSpPr>
            <a:spLocks noGrp="1"/>
          </p:cNvSpPr>
          <p:nvPr>
            <p:ph type="sldNum" sz="quarter" idx="12"/>
          </p:nvPr>
        </p:nvSpPr>
        <p:spPr/>
        <p:txBody>
          <a:bodyPr/>
          <a:lstStyle/>
          <a:p>
            <a:fld id="{24B7BC18-2A1A-46A9-BB67-5D357AD9601B}" type="slidenum">
              <a:rPr lang="en-US" smtClean="0"/>
              <a:t>‹#›</a:t>
            </a:fld>
            <a:endParaRPr lang="en-US"/>
          </a:p>
        </p:txBody>
      </p:sp>
    </p:spTree>
    <p:extLst>
      <p:ext uri="{BB962C8B-B14F-4D97-AF65-F5344CB8AC3E}">
        <p14:creationId xmlns:p14="http://schemas.microsoft.com/office/powerpoint/2010/main" val="350825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F49004-68A5-4AE0-9094-857E8A5E5A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CF95BD-D25D-445B-8BEE-DE18D5D1E2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8BFB2-B68C-420A-A837-7BF84EBC99B6}"/>
              </a:ext>
            </a:extLst>
          </p:cNvPr>
          <p:cNvSpPr>
            <a:spLocks noGrp="1"/>
          </p:cNvSpPr>
          <p:nvPr>
            <p:ph type="dt" sz="half" idx="10"/>
          </p:nvPr>
        </p:nvSpPr>
        <p:spPr/>
        <p:txBody>
          <a:bodyPr/>
          <a:lstStyle/>
          <a:p>
            <a:fld id="{745C721F-661E-47F5-A7E3-1444B331F30E}" type="datetimeFigureOut">
              <a:rPr lang="en-US" smtClean="0"/>
              <a:t>01-Jul-20</a:t>
            </a:fld>
            <a:endParaRPr lang="en-US"/>
          </a:p>
        </p:txBody>
      </p:sp>
      <p:sp>
        <p:nvSpPr>
          <p:cNvPr id="5" name="Footer Placeholder 4">
            <a:extLst>
              <a:ext uri="{FF2B5EF4-FFF2-40B4-BE49-F238E27FC236}">
                <a16:creationId xmlns:a16="http://schemas.microsoft.com/office/drawing/2014/main" id="{7CCFCC14-D991-4744-B026-D0E2C5F86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F410B-7465-4409-A4BA-EEC29D4E8395}"/>
              </a:ext>
            </a:extLst>
          </p:cNvPr>
          <p:cNvSpPr>
            <a:spLocks noGrp="1"/>
          </p:cNvSpPr>
          <p:nvPr>
            <p:ph type="sldNum" sz="quarter" idx="12"/>
          </p:nvPr>
        </p:nvSpPr>
        <p:spPr/>
        <p:txBody>
          <a:bodyPr/>
          <a:lstStyle/>
          <a:p>
            <a:fld id="{24B7BC18-2A1A-46A9-BB67-5D357AD9601B}" type="slidenum">
              <a:rPr lang="en-US" smtClean="0"/>
              <a:t>‹#›</a:t>
            </a:fld>
            <a:endParaRPr lang="en-US"/>
          </a:p>
        </p:txBody>
      </p:sp>
    </p:spTree>
    <p:extLst>
      <p:ext uri="{BB962C8B-B14F-4D97-AF65-F5344CB8AC3E}">
        <p14:creationId xmlns:p14="http://schemas.microsoft.com/office/powerpoint/2010/main" val="119646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C62B-E6C2-44F4-B907-12A5CFC0DC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5F7E7D-E0A8-4665-843F-E3BBFD2597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AC42F-919E-47C1-ADC0-6F427E94E130}"/>
              </a:ext>
            </a:extLst>
          </p:cNvPr>
          <p:cNvSpPr>
            <a:spLocks noGrp="1"/>
          </p:cNvSpPr>
          <p:nvPr>
            <p:ph type="dt" sz="half" idx="10"/>
          </p:nvPr>
        </p:nvSpPr>
        <p:spPr/>
        <p:txBody>
          <a:bodyPr/>
          <a:lstStyle/>
          <a:p>
            <a:fld id="{745C721F-661E-47F5-A7E3-1444B331F30E}" type="datetimeFigureOut">
              <a:rPr lang="en-US" smtClean="0"/>
              <a:t>01-Jul-20</a:t>
            </a:fld>
            <a:endParaRPr lang="en-US"/>
          </a:p>
        </p:txBody>
      </p:sp>
      <p:sp>
        <p:nvSpPr>
          <p:cNvPr id="5" name="Footer Placeholder 4">
            <a:extLst>
              <a:ext uri="{FF2B5EF4-FFF2-40B4-BE49-F238E27FC236}">
                <a16:creationId xmlns:a16="http://schemas.microsoft.com/office/drawing/2014/main" id="{AA72C7E9-5EE9-4733-8827-6545742AE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2F115-4192-48D4-BEB6-919560B124B7}"/>
              </a:ext>
            </a:extLst>
          </p:cNvPr>
          <p:cNvSpPr>
            <a:spLocks noGrp="1"/>
          </p:cNvSpPr>
          <p:nvPr>
            <p:ph type="sldNum" sz="quarter" idx="12"/>
          </p:nvPr>
        </p:nvSpPr>
        <p:spPr/>
        <p:txBody>
          <a:bodyPr/>
          <a:lstStyle/>
          <a:p>
            <a:fld id="{24B7BC18-2A1A-46A9-BB67-5D357AD9601B}" type="slidenum">
              <a:rPr lang="en-US" smtClean="0"/>
              <a:t>‹#›</a:t>
            </a:fld>
            <a:endParaRPr lang="en-US"/>
          </a:p>
        </p:txBody>
      </p:sp>
    </p:spTree>
    <p:extLst>
      <p:ext uri="{BB962C8B-B14F-4D97-AF65-F5344CB8AC3E}">
        <p14:creationId xmlns:p14="http://schemas.microsoft.com/office/powerpoint/2010/main" val="3149540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80F9D-0D54-4971-86C6-CE89B39F71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8ECC88-4C1B-496E-9320-82772675C1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7A0808-3ACF-4756-AD38-C9341239E193}"/>
              </a:ext>
            </a:extLst>
          </p:cNvPr>
          <p:cNvSpPr>
            <a:spLocks noGrp="1"/>
          </p:cNvSpPr>
          <p:nvPr>
            <p:ph type="dt" sz="half" idx="10"/>
          </p:nvPr>
        </p:nvSpPr>
        <p:spPr/>
        <p:txBody>
          <a:bodyPr/>
          <a:lstStyle/>
          <a:p>
            <a:fld id="{745C721F-661E-47F5-A7E3-1444B331F30E}" type="datetimeFigureOut">
              <a:rPr lang="en-US" smtClean="0"/>
              <a:t>01-Jul-20</a:t>
            </a:fld>
            <a:endParaRPr lang="en-US"/>
          </a:p>
        </p:txBody>
      </p:sp>
      <p:sp>
        <p:nvSpPr>
          <p:cNvPr id="5" name="Footer Placeholder 4">
            <a:extLst>
              <a:ext uri="{FF2B5EF4-FFF2-40B4-BE49-F238E27FC236}">
                <a16:creationId xmlns:a16="http://schemas.microsoft.com/office/drawing/2014/main" id="{1A2DB102-62AD-4E35-AC9E-B6CC3305E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8F75B2-E996-4B5E-ADAC-40DA8E4DDF40}"/>
              </a:ext>
            </a:extLst>
          </p:cNvPr>
          <p:cNvSpPr>
            <a:spLocks noGrp="1"/>
          </p:cNvSpPr>
          <p:nvPr>
            <p:ph type="sldNum" sz="quarter" idx="12"/>
          </p:nvPr>
        </p:nvSpPr>
        <p:spPr/>
        <p:txBody>
          <a:bodyPr/>
          <a:lstStyle/>
          <a:p>
            <a:fld id="{24B7BC18-2A1A-46A9-BB67-5D357AD9601B}" type="slidenum">
              <a:rPr lang="en-US" smtClean="0"/>
              <a:t>‹#›</a:t>
            </a:fld>
            <a:endParaRPr lang="en-US"/>
          </a:p>
        </p:txBody>
      </p:sp>
    </p:spTree>
    <p:extLst>
      <p:ext uri="{BB962C8B-B14F-4D97-AF65-F5344CB8AC3E}">
        <p14:creationId xmlns:p14="http://schemas.microsoft.com/office/powerpoint/2010/main" val="3430920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445E-F3C7-4937-B327-E5ED84134D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688723-2AB6-4ECE-9C2F-01CDE553AB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03620C-E099-4144-8D1C-2D10A541DF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E0B562-6AA9-4BEF-BA80-6DC09DAFB5F6}"/>
              </a:ext>
            </a:extLst>
          </p:cNvPr>
          <p:cNvSpPr>
            <a:spLocks noGrp="1"/>
          </p:cNvSpPr>
          <p:nvPr>
            <p:ph type="dt" sz="half" idx="10"/>
          </p:nvPr>
        </p:nvSpPr>
        <p:spPr/>
        <p:txBody>
          <a:bodyPr/>
          <a:lstStyle/>
          <a:p>
            <a:fld id="{745C721F-661E-47F5-A7E3-1444B331F30E}" type="datetimeFigureOut">
              <a:rPr lang="en-US" smtClean="0"/>
              <a:t>01-Jul-20</a:t>
            </a:fld>
            <a:endParaRPr lang="en-US"/>
          </a:p>
        </p:txBody>
      </p:sp>
      <p:sp>
        <p:nvSpPr>
          <p:cNvPr id="6" name="Footer Placeholder 5">
            <a:extLst>
              <a:ext uri="{FF2B5EF4-FFF2-40B4-BE49-F238E27FC236}">
                <a16:creationId xmlns:a16="http://schemas.microsoft.com/office/drawing/2014/main" id="{5E375802-0BC6-4CE6-89C3-D002600A09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F359E1-84A9-482F-AC0F-EB007468F6B0}"/>
              </a:ext>
            </a:extLst>
          </p:cNvPr>
          <p:cNvSpPr>
            <a:spLocks noGrp="1"/>
          </p:cNvSpPr>
          <p:nvPr>
            <p:ph type="sldNum" sz="quarter" idx="12"/>
          </p:nvPr>
        </p:nvSpPr>
        <p:spPr/>
        <p:txBody>
          <a:bodyPr/>
          <a:lstStyle/>
          <a:p>
            <a:fld id="{24B7BC18-2A1A-46A9-BB67-5D357AD9601B}" type="slidenum">
              <a:rPr lang="en-US" smtClean="0"/>
              <a:t>‹#›</a:t>
            </a:fld>
            <a:endParaRPr lang="en-US"/>
          </a:p>
        </p:txBody>
      </p:sp>
    </p:spTree>
    <p:extLst>
      <p:ext uri="{BB962C8B-B14F-4D97-AF65-F5344CB8AC3E}">
        <p14:creationId xmlns:p14="http://schemas.microsoft.com/office/powerpoint/2010/main" val="498591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7DED-B1D5-422D-85D3-8628062D27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C57391-11AC-4466-B372-B72C4E0330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6D1214-7066-4099-8A13-1164876D02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508C0F-CEBF-4E50-8052-2E9376045C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D03096-C516-4E68-9D8A-FEE7AC52D0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27B93B-9AEE-45C0-9BD5-07C82215E67D}"/>
              </a:ext>
            </a:extLst>
          </p:cNvPr>
          <p:cNvSpPr>
            <a:spLocks noGrp="1"/>
          </p:cNvSpPr>
          <p:nvPr>
            <p:ph type="dt" sz="half" idx="10"/>
          </p:nvPr>
        </p:nvSpPr>
        <p:spPr/>
        <p:txBody>
          <a:bodyPr/>
          <a:lstStyle/>
          <a:p>
            <a:fld id="{745C721F-661E-47F5-A7E3-1444B331F30E}" type="datetimeFigureOut">
              <a:rPr lang="en-US" smtClean="0"/>
              <a:t>01-Jul-20</a:t>
            </a:fld>
            <a:endParaRPr lang="en-US"/>
          </a:p>
        </p:txBody>
      </p:sp>
      <p:sp>
        <p:nvSpPr>
          <p:cNvPr id="8" name="Footer Placeholder 7">
            <a:extLst>
              <a:ext uri="{FF2B5EF4-FFF2-40B4-BE49-F238E27FC236}">
                <a16:creationId xmlns:a16="http://schemas.microsoft.com/office/drawing/2014/main" id="{B30CB5FD-560F-4D4C-993A-2C89877287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9C097D-E2D3-470E-A371-48F66CBFA984}"/>
              </a:ext>
            </a:extLst>
          </p:cNvPr>
          <p:cNvSpPr>
            <a:spLocks noGrp="1"/>
          </p:cNvSpPr>
          <p:nvPr>
            <p:ph type="sldNum" sz="quarter" idx="12"/>
          </p:nvPr>
        </p:nvSpPr>
        <p:spPr/>
        <p:txBody>
          <a:bodyPr/>
          <a:lstStyle/>
          <a:p>
            <a:fld id="{24B7BC18-2A1A-46A9-BB67-5D357AD9601B}" type="slidenum">
              <a:rPr lang="en-US" smtClean="0"/>
              <a:t>‹#›</a:t>
            </a:fld>
            <a:endParaRPr lang="en-US"/>
          </a:p>
        </p:txBody>
      </p:sp>
    </p:spTree>
    <p:extLst>
      <p:ext uri="{BB962C8B-B14F-4D97-AF65-F5344CB8AC3E}">
        <p14:creationId xmlns:p14="http://schemas.microsoft.com/office/powerpoint/2010/main" val="2376320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BD943-DE44-4775-A9D2-609BC96764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786163-3E4B-45CE-AE83-199C52397C4E}"/>
              </a:ext>
            </a:extLst>
          </p:cNvPr>
          <p:cNvSpPr>
            <a:spLocks noGrp="1"/>
          </p:cNvSpPr>
          <p:nvPr>
            <p:ph type="dt" sz="half" idx="10"/>
          </p:nvPr>
        </p:nvSpPr>
        <p:spPr/>
        <p:txBody>
          <a:bodyPr/>
          <a:lstStyle/>
          <a:p>
            <a:fld id="{745C721F-661E-47F5-A7E3-1444B331F30E}" type="datetimeFigureOut">
              <a:rPr lang="en-US" smtClean="0"/>
              <a:t>01-Jul-20</a:t>
            </a:fld>
            <a:endParaRPr lang="en-US"/>
          </a:p>
        </p:txBody>
      </p:sp>
      <p:sp>
        <p:nvSpPr>
          <p:cNvPr id="4" name="Footer Placeholder 3">
            <a:extLst>
              <a:ext uri="{FF2B5EF4-FFF2-40B4-BE49-F238E27FC236}">
                <a16:creationId xmlns:a16="http://schemas.microsoft.com/office/drawing/2014/main" id="{ADC5A957-F7A3-4B85-A59A-5991A1C1E9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1B5C83-6953-4577-BB6E-47DBF80EE09B}"/>
              </a:ext>
            </a:extLst>
          </p:cNvPr>
          <p:cNvSpPr>
            <a:spLocks noGrp="1"/>
          </p:cNvSpPr>
          <p:nvPr>
            <p:ph type="sldNum" sz="quarter" idx="12"/>
          </p:nvPr>
        </p:nvSpPr>
        <p:spPr/>
        <p:txBody>
          <a:bodyPr/>
          <a:lstStyle/>
          <a:p>
            <a:fld id="{24B7BC18-2A1A-46A9-BB67-5D357AD9601B}" type="slidenum">
              <a:rPr lang="en-US" smtClean="0"/>
              <a:t>‹#›</a:t>
            </a:fld>
            <a:endParaRPr lang="en-US"/>
          </a:p>
        </p:txBody>
      </p:sp>
    </p:spTree>
    <p:extLst>
      <p:ext uri="{BB962C8B-B14F-4D97-AF65-F5344CB8AC3E}">
        <p14:creationId xmlns:p14="http://schemas.microsoft.com/office/powerpoint/2010/main" val="1823908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FE74D4-2217-475F-9197-A84CA5B149D8}"/>
              </a:ext>
            </a:extLst>
          </p:cNvPr>
          <p:cNvSpPr>
            <a:spLocks noGrp="1"/>
          </p:cNvSpPr>
          <p:nvPr>
            <p:ph type="dt" sz="half" idx="10"/>
          </p:nvPr>
        </p:nvSpPr>
        <p:spPr/>
        <p:txBody>
          <a:bodyPr/>
          <a:lstStyle/>
          <a:p>
            <a:fld id="{745C721F-661E-47F5-A7E3-1444B331F30E}" type="datetimeFigureOut">
              <a:rPr lang="en-US" smtClean="0"/>
              <a:t>01-Jul-20</a:t>
            </a:fld>
            <a:endParaRPr lang="en-US"/>
          </a:p>
        </p:txBody>
      </p:sp>
      <p:sp>
        <p:nvSpPr>
          <p:cNvPr id="3" name="Footer Placeholder 2">
            <a:extLst>
              <a:ext uri="{FF2B5EF4-FFF2-40B4-BE49-F238E27FC236}">
                <a16:creationId xmlns:a16="http://schemas.microsoft.com/office/drawing/2014/main" id="{1C6D5169-CEDF-4B05-B83C-6716868C35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E10082-0295-42F7-89C9-D773D0D14984}"/>
              </a:ext>
            </a:extLst>
          </p:cNvPr>
          <p:cNvSpPr>
            <a:spLocks noGrp="1"/>
          </p:cNvSpPr>
          <p:nvPr>
            <p:ph type="sldNum" sz="quarter" idx="12"/>
          </p:nvPr>
        </p:nvSpPr>
        <p:spPr/>
        <p:txBody>
          <a:bodyPr/>
          <a:lstStyle/>
          <a:p>
            <a:fld id="{24B7BC18-2A1A-46A9-BB67-5D357AD9601B}" type="slidenum">
              <a:rPr lang="en-US" smtClean="0"/>
              <a:t>‹#›</a:t>
            </a:fld>
            <a:endParaRPr lang="en-US"/>
          </a:p>
        </p:txBody>
      </p:sp>
    </p:spTree>
    <p:extLst>
      <p:ext uri="{BB962C8B-B14F-4D97-AF65-F5344CB8AC3E}">
        <p14:creationId xmlns:p14="http://schemas.microsoft.com/office/powerpoint/2010/main" val="3466603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9B2A0-46D4-4668-801E-96823B238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8B8F7C-6D8F-4631-8FFF-A43CA94AD4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727264-BE6A-4434-BFB9-33BD5734B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BFE8C7-C363-4230-BD3A-517702642512}"/>
              </a:ext>
            </a:extLst>
          </p:cNvPr>
          <p:cNvSpPr>
            <a:spLocks noGrp="1"/>
          </p:cNvSpPr>
          <p:nvPr>
            <p:ph type="dt" sz="half" idx="10"/>
          </p:nvPr>
        </p:nvSpPr>
        <p:spPr/>
        <p:txBody>
          <a:bodyPr/>
          <a:lstStyle/>
          <a:p>
            <a:fld id="{745C721F-661E-47F5-A7E3-1444B331F30E}" type="datetimeFigureOut">
              <a:rPr lang="en-US" smtClean="0"/>
              <a:t>01-Jul-20</a:t>
            </a:fld>
            <a:endParaRPr lang="en-US"/>
          </a:p>
        </p:txBody>
      </p:sp>
      <p:sp>
        <p:nvSpPr>
          <p:cNvPr id="6" name="Footer Placeholder 5">
            <a:extLst>
              <a:ext uri="{FF2B5EF4-FFF2-40B4-BE49-F238E27FC236}">
                <a16:creationId xmlns:a16="http://schemas.microsoft.com/office/drawing/2014/main" id="{5A9280A7-ED54-4321-982C-2280072222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59ACA6-1250-4E5E-94E1-68F917EB1C5D}"/>
              </a:ext>
            </a:extLst>
          </p:cNvPr>
          <p:cNvSpPr>
            <a:spLocks noGrp="1"/>
          </p:cNvSpPr>
          <p:nvPr>
            <p:ph type="sldNum" sz="quarter" idx="12"/>
          </p:nvPr>
        </p:nvSpPr>
        <p:spPr/>
        <p:txBody>
          <a:bodyPr/>
          <a:lstStyle/>
          <a:p>
            <a:fld id="{24B7BC18-2A1A-46A9-BB67-5D357AD9601B}" type="slidenum">
              <a:rPr lang="en-US" smtClean="0"/>
              <a:t>‹#›</a:t>
            </a:fld>
            <a:endParaRPr lang="en-US"/>
          </a:p>
        </p:txBody>
      </p:sp>
    </p:spTree>
    <p:extLst>
      <p:ext uri="{BB962C8B-B14F-4D97-AF65-F5344CB8AC3E}">
        <p14:creationId xmlns:p14="http://schemas.microsoft.com/office/powerpoint/2010/main" val="3386079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F4B23-0450-4DB5-A550-97751C858D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5EAB6F-C255-4037-A6C5-6541FD8C1B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CFCB16-04EF-444E-893D-5B47C5637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1463FD-A90E-4644-A09D-F22B47134A54}"/>
              </a:ext>
            </a:extLst>
          </p:cNvPr>
          <p:cNvSpPr>
            <a:spLocks noGrp="1"/>
          </p:cNvSpPr>
          <p:nvPr>
            <p:ph type="dt" sz="half" idx="10"/>
          </p:nvPr>
        </p:nvSpPr>
        <p:spPr/>
        <p:txBody>
          <a:bodyPr/>
          <a:lstStyle/>
          <a:p>
            <a:fld id="{745C721F-661E-47F5-A7E3-1444B331F30E}" type="datetimeFigureOut">
              <a:rPr lang="en-US" smtClean="0"/>
              <a:t>01-Jul-20</a:t>
            </a:fld>
            <a:endParaRPr lang="en-US"/>
          </a:p>
        </p:txBody>
      </p:sp>
      <p:sp>
        <p:nvSpPr>
          <p:cNvPr id="6" name="Footer Placeholder 5">
            <a:extLst>
              <a:ext uri="{FF2B5EF4-FFF2-40B4-BE49-F238E27FC236}">
                <a16:creationId xmlns:a16="http://schemas.microsoft.com/office/drawing/2014/main" id="{C3524913-53FF-43AB-9EC4-DDA8E37FE3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7D9B74-FDB4-4F9A-8851-26B0E519077B}"/>
              </a:ext>
            </a:extLst>
          </p:cNvPr>
          <p:cNvSpPr>
            <a:spLocks noGrp="1"/>
          </p:cNvSpPr>
          <p:nvPr>
            <p:ph type="sldNum" sz="quarter" idx="12"/>
          </p:nvPr>
        </p:nvSpPr>
        <p:spPr/>
        <p:txBody>
          <a:bodyPr/>
          <a:lstStyle/>
          <a:p>
            <a:fld id="{24B7BC18-2A1A-46A9-BB67-5D357AD9601B}" type="slidenum">
              <a:rPr lang="en-US" smtClean="0"/>
              <a:t>‹#›</a:t>
            </a:fld>
            <a:endParaRPr lang="en-US"/>
          </a:p>
        </p:txBody>
      </p:sp>
    </p:spTree>
    <p:extLst>
      <p:ext uri="{BB962C8B-B14F-4D97-AF65-F5344CB8AC3E}">
        <p14:creationId xmlns:p14="http://schemas.microsoft.com/office/powerpoint/2010/main" val="1224985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523275-1CC4-497E-9E09-E5353E19C7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2C855F-8DE7-4AA0-996E-9CB8CB4A8C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C8E09-8C82-435F-99C6-2EDC40B9D8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C721F-661E-47F5-A7E3-1444B331F30E}" type="datetimeFigureOut">
              <a:rPr lang="en-US" smtClean="0"/>
              <a:t>01-Jul-20</a:t>
            </a:fld>
            <a:endParaRPr lang="en-US"/>
          </a:p>
        </p:txBody>
      </p:sp>
      <p:sp>
        <p:nvSpPr>
          <p:cNvPr id="5" name="Footer Placeholder 4">
            <a:extLst>
              <a:ext uri="{FF2B5EF4-FFF2-40B4-BE49-F238E27FC236}">
                <a16:creationId xmlns:a16="http://schemas.microsoft.com/office/drawing/2014/main" id="{E310D599-A312-4356-9EAD-DE90024515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7C3EFE-74A1-4B69-8393-0373432846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B7BC18-2A1A-46A9-BB67-5D357AD9601B}" type="slidenum">
              <a:rPr lang="en-US" smtClean="0"/>
              <a:t>‹#›</a:t>
            </a:fld>
            <a:endParaRPr lang="en-US"/>
          </a:p>
        </p:txBody>
      </p:sp>
    </p:spTree>
    <p:extLst>
      <p:ext uri="{BB962C8B-B14F-4D97-AF65-F5344CB8AC3E}">
        <p14:creationId xmlns:p14="http://schemas.microsoft.com/office/powerpoint/2010/main" val="3876503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BD75-A62B-4050-A09F-4230FCE2550F}"/>
              </a:ext>
            </a:extLst>
          </p:cNvPr>
          <p:cNvSpPr>
            <a:spLocks noGrp="1"/>
          </p:cNvSpPr>
          <p:nvPr>
            <p:ph type="ctrTitle"/>
          </p:nvPr>
        </p:nvSpPr>
        <p:spPr>
          <a:xfrm>
            <a:off x="219075" y="169863"/>
            <a:ext cx="9144000" cy="877887"/>
          </a:xfrm>
        </p:spPr>
        <p:txBody>
          <a:bodyPr>
            <a:normAutofit/>
          </a:bodyPr>
          <a:lstStyle/>
          <a:p>
            <a:pPr algn="l"/>
            <a:r>
              <a:rPr lang="en-US" sz="4400" b="1" u="sng" dirty="0"/>
              <a:t>Introduction</a:t>
            </a:r>
          </a:p>
        </p:txBody>
      </p:sp>
      <p:sp>
        <p:nvSpPr>
          <p:cNvPr id="3" name="Subtitle 2">
            <a:extLst>
              <a:ext uri="{FF2B5EF4-FFF2-40B4-BE49-F238E27FC236}">
                <a16:creationId xmlns:a16="http://schemas.microsoft.com/office/drawing/2014/main" id="{B1553033-4673-44A1-B65E-AF21FB4E6E10}"/>
              </a:ext>
            </a:extLst>
          </p:cNvPr>
          <p:cNvSpPr>
            <a:spLocks noGrp="1"/>
          </p:cNvSpPr>
          <p:nvPr>
            <p:ph type="subTitle" idx="1"/>
          </p:nvPr>
        </p:nvSpPr>
        <p:spPr>
          <a:xfrm>
            <a:off x="285750" y="1363663"/>
            <a:ext cx="11601450" cy="1655762"/>
          </a:xfrm>
        </p:spPr>
        <p:txBody>
          <a:bodyPr/>
          <a:lstStyle/>
          <a:p>
            <a:pPr algn="l"/>
            <a:r>
              <a:rPr lang="en-US" dirty="0"/>
              <a:t>New Zealand is a country southwestern of Pacific Ocean. </a:t>
            </a:r>
          </a:p>
          <a:p>
            <a:pPr algn="l"/>
            <a:r>
              <a:rPr lang="en-US" dirty="0"/>
              <a:t>The country has a total population of 5 million and it is being classified as a developed country that ranks highly in international comparisons. </a:t>
            </a:r>
          </a:p>
        </p:txBody>
      </p:sp>
      <p:pic>
        <p:nvPicPr>
          <p:cNvPr id="1026" name="Picture 2" descr="Swiss-Belhotel International - New Zealand">
            <a:extLst>
              <a:ext uri="{FF2B5EF4-FFF2-40B4-BE49-F238E27FC236}">
                <a16:creationId xmlns:a16="http://schemas.microsoft.com/office/drawing/2014/main" id="{1E91D451-1C8B-4B38-94CE-D107D4FAE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 y="3019425"/>
            <a:ext cx="10125075" cy="3779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77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55E25-CB27-413F-940E-8E58A3667B36}"/>
              </a:ext>
            </a:extLst>
          </p:cNvPr>
          <p:cNvSpPr>
            <a:spLocks noGrp="1"/>
          </p:cNvSpPr>
          <p:nvPr>
            <p:ph type="title"/>
          </p:nvPr>
        </p:nvSpPr>
        <p:spPr/>
        <p:txBody>
          <a:bodyPr/>
          <a:lstStyle/>
          <a:p>
            <a:r>
              <a:rPr lang="en-US" b="1" u="sng" dirty="0"/>
              <a:t>Business Problem</a:t>
            </a:r>
          </a:p>
        </p:txBody>
      </p:sp>
      <p:sp>
        <p:nvSpPr>
          <p:cNvPr id="3" name="Content Placeholder 2">
            <a:extLst>
              <a:ext uri="{FF2B5EF4-FFF2-40B4-BE49-F238E27FC236}">
                <a16:creationId xmlns:a16="http://schemas.microsoft.com/office/drawing/2014/main" id="{5F5CAE43-795F-4D42-9F52-1058C8901071}"/>
              </a:ext>
            </a:extLst>
          </p:cNvPr>
          <p:cNvSpPr>
            <a:spLocks noGrp="1"/>
          </p:cNvSpPr>
          <p:nvPr>
            <p:ph idx="1"/>
          </p:nvPr>
        </p:nvSpPr>
        <p:spPr/>
        <p:txBody>
          <a:bodyPr>
            <a:normAutofit/>
          </a:bodyPr>
          <a:lstStyle/>
          <a:p>
            <a:r>
              <a:rPr lang="en-US" sz="1800" dirty="0"/>
              <a:t>To recommend a location in New Zealand that is relatively densely populated with offices and is near to transportation. This will likely increase the human traffic which will translate to better business.</a:t>
            </a:r>
          </a:p>
          <a:p>
            <a:endParaRPr lang="en-US" sz="1800" dirty="0"/>
          </a:p>
          <a:p>
            <a:r>
              <a:rPr lang="en-US" sz="1800" dirty="0"/>
              <a:t>Introduction With the overall population in New Zealand, the aim is to locate the restaurant with good human traffic in a particular city to provide a good chance that the business will give better returns.</a:t>
            </a:r>
          </a:p>
          <a:p>
            <a:pPr marL="0" indent="0">
              <a:buNone/>
            </a:pPr>
            <a:endParaRPr lang="en-US" sz="1800" dirty="0"/>
          </a:p>
          <a:p>
            <a:r>
              <a:rPr lang="en-US" sz="1800" dirty="0"/>
              <a:t>Data Description In this project, I will be using the data available on Wikipedia Link: https://en.wikipedia.org/wiki/List_of_cities_in_New_Zealand This data has provided several information that are crucial to determine the best location to start the restaurant operation. Important information such as population, population density, area size and etc.</a:t>
            </a:r>
          </a:p>
        </p:txBody>
      </p:sp>
    </p:spTree>
    <p:extLst>
      <p:ext uri="{BB962C8B-B14F-4D97-AF65-F5344CB8AC3E}">
        <p14:creationId xmlns:p14="http://schemas.microsoft.com/office/powerpoint/2010/main" val="1163538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2772-F5DD-413E-A6FA-22EB0429588A}"/>
              </a:ext>
            </a:extLst>
          </p:cNvPr>
          <p:cNvSpPr>
            <a:spLocks noGrp="1"/>
          </p:cNvSpPr>
          <p:nvPr>
            <p:ph type="title"/>
          </p:nvPr>
        </p:nvSpPr>
        <p:spPr>
          <a:xfrm>
            <a:off x="565614" y="365124"/>
            <a:ext cx="10515600" cy="923331"/>
          </a:xfrm>
        </p:spPr>
        <p:txBody>
          <a:bodyPr/>
          <a:lstStyle/>
          <a:p>
            <a:r>
              <a:rPr lang="en-US" b="1" u="sng" dirty="0"/>
              <a:t>Objectives </a:t>
            </a:r>
          </a:p>
        </p:txBody>
      </p:sp>
      <p:pic>
        <p:nvPicPr>
          <p:cNvPr id="4" name="Content Placeholder 3">
            <a:extLst>
              <a:ext uri="{FF2B5EF4-FFF2-40B4-BE49-F238E27FC236}">
                <a16:creationId xmlns:a16="http://schemas.microsoft.com/office/drawing/2014/main" id="{EFE5B3E4-B845-453D-B352-B24BD1C768FA}"/>
              </a:ext>
            </a:extLst>
          </p:cNvPr>
          <p:cNvPicPr>
            <a:picLocks noGrp="1" noChangeAspect="1"/>
          </p:cNvPicPr>
          <p:nvPr>
            <p:ph idx="1"/>
          </p:nvPr>
        </p:nvPicPr>
        <p:blipFill>
          <a:blip r:embed="rId2"/>
          <a:stretch>
            <a:fillRect/>
          </a:stretch>
        </p:blipFill>
        <p:spPr>
          <a:xfrm>
            <a:off x="677625" y="1690687"/>
            <a:ext cx="11514375" cy="3105150"/>
          </a:xfrm>
          <a:prstGeom prst="rect">
            <a:avLst/>
          </a:prstGeom>
        </p:spPr>
      </p:pic>
      <p:sp>
        <p:nvSpPr>
          <p:cNvPr id="5" name="TextBox 4">
            <a:extLst>
              <a:ext uri="{FF2B5EF4-FFF2-40B4-BE49-F238E27FC236}">
                <a16:creationId xmlns:a16="http://schemas.microsoft.com/office/drawing/2014/main" id="{25312FF8-419B-443C-9F51-EFED8BA7D016}"/>
              </a:ext>
            </a:extLst>
          </p:cNvPr>
          <p:cNvSpPr txBox="1"/>
          <p:nvPr/>
        </p:nvSpPr>
        <p:spPr>
          <a:xfrm>
            <a:off x="647700" y="5314949"/>
            <a:ext cx="10953750" cy="923330"/>
          </a:xfrm>
          <a:prstGeom prst="rect">
            <a:avLst/>
          </a:prstGeom>
          <a:noFill/>
        </p:spPr>
        <p:txBody>
          <a:bodyPr wrap="square" rtlCol="0">
            <a:spAutoFit/>
          </a:bodyPr>
          <a:lstStyle/>
          <a:p>
            <a:r>
              <a:rPr lang="en-US" dirty="0"/>
              <a:t>The aim of this project is to identify the best location within the more densely populated urban area – Auckland. Among all the area in New Zealand, Auckland is the most densely populated area as shown in the table above. Thus, finding a suitable spot to locate the restaurant is crucial in order to provide a better opportunity for the business. </a:t>
            </a:r>
          </a:p>
        </p:txBody>
      </p:sp>
    </p:spTree>
    <p:extLst>
      <p:ext uri="{BB962C8B-B14F-4D97-AF65-F5344CB8AC3E}">
        <p14:creationId xmlns:p14="http://schemas.microsoft.com/office/powerpoint/2010/main" val="65026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E8C7D-5D25-4979-B05A-87CBB0FC3844}"/>
              </a:ext>
            </a:extLst>
          </p:cNvPr>
          <p:cNvSpPr txBox="1">
            <a:spLocks/>
          </p:cNvSpPr>
          <p:nvPr/>
        </p:nvSpPr>
        <p:spPr>
          <a:xfrm>
            <a:off x="565614" y="232177"/>
            <a:ext cx="10515600" cy="9233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Methodology</a:t>
            </a:r>
          </a:p>
        </p:txBody>
      </p:sp>
      <p:sp>
        <p:nvSpPr>
          <p:cNvPr id="3" name="Title 1">
            <a:extLst>
              <a:ext uri="{FF2B5EF4-FFF2-40B4-BE49-F238E27FC236}">
                <a16:creationId xmlns:a16="http://schemas.microsoft.com/office/drawing/2014/main" id="{5960F1D7-EC66-46D2-B324-B84AED6482AD}"/>
              </a:ext>
            </a:extLst>
          </p:cNvPr>
          <p:cNvSpPr txBox="1">
            <a:spLocks/>
          </p:cNvSpPr>
          <p:nvPr/>
        </p:nvSpPr>
        <p:spPr>
          <a:xfrm>
            <a:off x="565614" y="1288455"/>
            <a:ext cx="10515600" cy="9233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u="sng" dirty="0"/>
          </a:p>
        </p:txBody>
      </p:sp>
      <p:pic>
        <p:nvPicPr>
          <p:cNvPr id="4" name="Picture 3">
            <a:extLst>
              <a:ext uri="{FF2B5EF4-FFF2-40B4-BE49-F238E27FC236}">
                <a16:creationId xmlns:a16="http://schemas.microsoft.com/office/drawing/2014/main" id="{2D574CCF-5778-4B2E-A3CD-9CA13D62D9A6}"/>
              </a:ext>
            </a:extLst>
          </p:cNvPr>
          <p:cNvPicPr>
            <a:picLocks noChangeAspect="1"/>
          </p:cNvPicPr>
          <p:nvPr/>
        </p:nvPicPr>
        <p:blipFill>
          <a:blip r:embed="rId2"/>
          <a:stretch>
            <a:fillRect/>
          </a:stretch>
        </p:blipFill>
        <p:spPr>
          <a:xfrm>
            <a:off x="0" y="1022562"/>
            <a:ext cx="11391900" cy="3041164"/>
          </a:xfrm>
          <a:prstGeom prst="rect">
            <a:avLst/>
          </a:prstGeom>
        </p:spPr>
      </p:pic>
      <p:sp>
        <p:nvSpPr>
          <p:cNvPr id="5" name="TextBox 4">
            <a:extLst>
              <a:ext uri="{FF2B5EF4-FFF2-40B4-BE49-F238E27FC236}">
                <a16:creationId xmlns:a16="http://schemas.microsoft.com/office/drawing/2014/main" id="{8C3B1783-FE90-4293-B827-2891E1C91855}"/>
              </a:ext>
            </a:extLst>
          </p:cNvPr>
          <p:cNvSpPr txBox="1"/>
          <p:nvPr/>
        </p:nvSpPr>
        <p:spPr>
          <a:xfrm>
            <a:off x="238125" y="5981699"/>
            <a:ext cx="10953750" cy="646331"/>
          </a:xfrm>
          <a:prstGeom prst="rect">
            <a:avLst/>
          </a:prstGeom>
          <a:noFill/>
        </p:spPr>
        <p:txBody>
          <a:bodyPr wrap="square" rtlCol="0">
            <a:spAutoFit/>
          </a:bodyPr>
          <a:lstStyle/>
          <a:p>
            <a:r>
              <a:rPr lang="en-US" dirty="0"/>
              <a:t>The methodology includes the use of several libraries such folium and </a:t>
            </a:r>
            <a:r>
              <a:rPr lang="en-US" dirty="0" err="1"/>
              <a:t>Nominatim</a:t>
            </a:r>
            <a:r>
              <a:rPr lang="en-US" dirty="0"/>
              <a:t> to determine the coordinates of Auckland.  </a:t>
            </a:r>
          </a:p>
        </p:txBody>
      </p:sp>
      <p:pic>
        <p:nvPicPr>
          <p:cNvPr id="6" name="Picture 5">
            <a:extLst>
              <a:ext uri="{FF2B5EF4-FFF2-40B4-BE49-F238E27FC236}">
                <a16:creationId xmlns:a16="http://schemas.microsoft.com/office/drawing/2014/main" id="{8147DD40-6D46-494E-8263-1EC12ED9C844}"/>
              </a:ext>
            </a:extLst>
          </p:cNvPr>
          <p:cNvPicPr>
            <a:picLocks noChangeAspect="1"/>
          </p:cNvPicPr>
          <p:nvPr/>
        </p:nvPicPr>
        <p:blipFill>
          <a:blip r:embed="rId3"/>
          <a:stretch>
            <a:fillRect/>
          </a:stretch>
        </p:blipFill>
        <p:spPr>
          <a:xfrm>
            <a:off x="0" y="3982618"/>
            <a:ext cx="12192000" cy="2014156"/>
          </a:xfrm>
          <a:prstGeom prst="rect">
            <a:avLst/>
          </a:prstGeom>
        </p:spPr>
      </p:pic>
    </p:spTree>
    <p:extLst>
      <p:ext uri="{BB962C8B-B14F-4D97-AF65-F5344CB8AC3E}">
        <p14:creationId xmlns:p14="http://schemas.microsoft.com/office/powerpoint/2010/main" val="783476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E8C7D-5D25-4979-B05A-87CBB0FC3844}"/>
              </a:ext>
            </a:extLst>
          </p:cNvPr>
          <p:cNvSpPr txBox="1">
            <a:spLocks/>
          </p:cNvSpPr>
          <p:nvPr/>
        </p:nvSpPr>
        <p:spPr>
          <a:xfrm>
            <a:off x="565614" y="232177"/>
            <a:ext cx="10515600" cy="9233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Methodology</a:t>
            </a:r>
          </a:p>
        </p:txBody>
      </p:sp>
      <p:sp>
        <p:nvSpPr>
          <p:cNvPr id="3" name="Title 1">
            <a:extLst>
              <a:ext uri="{FF2B5EF4-FFF2-40B4-BE49-F238E27FC236}">
                <a16:creationId xmlns:a16="http://schemas.microsoft.com/office/drawing/2014/main" id="{5960F1D7-EC66-46D2-B324-B84AED6482AD}"/>
              </a:ext>
            </a:extLst>
          </p:cNvPr>
          <p:cNvSpPr txBox="1">
            <a:spLocks/>
          </p:cNvSpPr>
          <p:nvPr/>
        </p:nvSpPr>
        <p:spPr>
          <a:xfrm>
            <a:off x="565614" y="1288455"/>
            <a:ext cx="10515600" cy="9233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u="sng" dirty="0"/>
          </a:p>
        </p:txBody>
      </p:sp>
      <p:sp>
        <p:nvSpPr>
          <p:cNvPr id="5" name="TextBox 4">
            <a:extLst>
              <a:ext uri="{FF2B5EF4-FFF2-40B4-BE49-F238E27FC236}">
                <a16:creationId xmlns:a16="http://schemas.microsoft.com/office/drawing/2014/main" id="{8C3B1783-FE90-4293-B827-2891E1C91855}"/>
              </a:ext>
            </a:extLst>
          </p:cNvPr>
          <p:cNvSpPr txBox="1"/>
          <p:nvPr/>
        </p:nvSpPr>
        <p:spPr>
          <a:xfrm>
            <a:off x="837605" y="5685797"/>
            <a:ext cx="10953750" cy="369332"/>
          </a:xfrm>
          <a:prstGeom prst="rect">
            <a:avLst/>
          </a:prstGeom>
          <a:noFill/>
        </p:spPr>
        <p:txBody>
          <a:bodyPr wrap="square" rtlCol="0">
            <a:spAutoFit/>
          </a:bodyPr>
          <a:lstStyle/>
          <a:p>
            <a:r>
              <a:rPr lang="en-US" dirty="0"/>
              <a:t>This includes the creation of unique Client ID in order for coordinates to be retrieved through </a:t>
            </a:r>
            <a:r>
              <a:rPr lang="en-US" dirty="0" err="1"/>
              <a:t>Foursqure</a:t>
            </a:r>
            <a:r>
              <a:rPr lang="en-US" dirty="0"/>
              <a:t> API. </a:t>
            </a:r>
          </a:p>
        </p:txBody>
      </p:sp>
      <p:pic>
        <p:nvPicPr>
          <p:cNvPr id="7" name="Picture 6">
            <a:extLst>
              <a:ext uri="{FF2B5EF4-FFF2-40B4-BE49-F238E27FC236}">
                <a16:creationId xmlns:a16="http://schemas.microsoft.com/office/drawing/2014/main" id="{56EA6ADD-35BD-43AB-85E1-9FB032C4654C}"/>
              </a:ext>
            </a:extLst>
          </p:cNvPr>
          <p:cNvPicPr>
            <a:picLocks noChangeAspect="1"/>
          </p:cNvPicPr>
          <p:nvPr/>
        </p:nvPicPr>
        <p:blipFill>
          <a:blip r:embed="rId2"/>
          <a:stretch>
            <a:fillRect/>
          </a:stretch>
        </p:blipFill>
        <p:spPr>
          <a:xfrm>
            <a:off x="0" y="1080873"/>
            <a:ext cx="12192000" cy="2664253"/>
          </a:xfrm>
          <a:prstGeom prst="rect">
            <a:avLst/>
          </a:prstGeom>
        </p:spPr>
      </p:pic>
    </p:spTree>
    <p:extLst>
      <p:ext uri="{BB962C8B-B14F-4D97-AF65-F5344CB8AC3E}">
        <p14:creationId xmlns:p14="http://schemas.microsoft.com/office/powerpoint/2010/main" val="3832620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2BAC-C7D6-4715-91DE-922CA963E4BD}"/>
              </a:ext>
            </a:extLst>
          </p:cNvPr>
          <p:cNvSpPr txBox="1">
            <a:spLocks/>
          </p:cNvSpPr>
          <p:nvPr/>
        </p:nvSpPr>
        <p:spPr>
          <a:xfrm>
            <a:off x="565614" y="365124"/>
            <a:ext cx="10515600" cy="9233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Results </a:t>
            </a:r>
          </a:p>
        </p:txBody>
      </p:sp>
      <p:pic>
        <p:nvPicPr>
          <p:cNvPr id="3" name="Picture 2">
            <a:extLst>
              <a:ext uri="{FF2B5EF4-FFF2-40B4-BE49-F238E27FC236}">
                <a16:creationId xmlns:a16="http://schemas.microsoft.com/office/drawing/2014/main" id="{D9DABEA8-AEA0-439E-A105-648D0D3E7DB2}"/>
              </a:ext>
            </a:extLst>
          </p:cNvPr>
          <p:cNvPicPr>
            <a:picLocks noChangeAspect="1"/>
          </p:cNvPicPr>
          <p:nvPr/>
        </p:nvPicPr>
        <p:blipFill>
          <a:blip r:embed="rId2"/>
          <a:stretch>
            <a:fillRect/>
          </a:stretch>
        </p:blipFill>
        <p:spPr>
          <a:xfrm>
            <a:off x="3259666" y="526181"/>
            <a:ext cx="8793162" cy="4671103"/>
          </a:xfrm>
          <a:prstGeom prst="rect">
            <a:avLst/>
          </a:prstGeom>
        </p:spPr>
      </p:pic>
      <p:pic>
        <p:nvPicPr>
          <p:cNvPr id="4" name="Picture 3">
            <a:extLst>
              <a:ext uri="{FF2B5EF4-FFF2-40B4-BE49-F238E27FC236}">
                <a16:creationId xmlns:a16="http://schemas.microsoft.com/office/drawing/2014/main" id="{93052988-FDC3-4758-8F13-29682CCD664A}"/>
              </a:ext>
            </a:extLst>
          </p:cNvPr>
          <p:cNvPicPr>
            <a:picLocks noChangeAspect="1"/>
          </p:cNvPicPr>
          <p:nvPr/>
        </p:nvPicPr>
        <p:blipFill>
          <a:blip r:embed="rId3"/>
          <a:stretch>
            <a:fillRect/>
          </a:stretch>
        </p:blipFill>
        <p:spPr>
          <a:xfrm>
            <a:off x="236008" y="1288455"/>
            <a:ext cx="6478058" cy="3494322"/>
          </a:xfrm>
          <a:prstGeom prst="rect">
            <a:avLst/>
          </a:prstGeom>
        </p:spPr>
      </p:pic>
      <p:sp>
        <p:nvSpPr>
          <p:cNvPr id="5" name="TextBox 4">
            <a:extLst>
              <a:ext uri="{FF2B5EF4-FFF2-40B4-BE49-F238E27FC236}">
                <a16:creationId xmlns:a16="http://schemas.microsoft.com/office/drawing/2014/main" id="{095EF537-8693-4C1A-B851-B310D5AE6D34}"/>
              </a:ext>
            </a:extLst>
          </p:cNvPr>
          <p:cNvSpPr txBox="1"/>
          <p:nvPr/>
        </p:nvSpPr>
        <p:spPr>
          <a:xfrm>
            <a:off x="837605" y="5685797"/>
            <a:ext cx="10953750" cy="646331"/>
          </a:xfrm>
          <a:prstGeom prst="rect">
            <a:avLst/>
          </a:prstGeom>
          <a:noFill/>
        </p:spPr>
        <p:txBody>
          <a:bodyPr wrap="square" rtlCol="0">
            <a:spAutoFit/>
          </a:bodyPr>
          <a:lstStyle/>
          <a:p>
            <a:r>
              <a:rPr lang="en-US" dirty="0"/>
              <a:t>Foursquare API is able to locate the coordinates which gives a better chance of success for the opening of a restaurant </a:t>
            </a:r>
          </a:p>
        </p:txBody>
      </p:sp>
    </p:spTree>
    <p:extLst>
      <p:ext uri="{BB962C8B-B14F-4D97-AF65-F5344CB8AC3E}">
        <p14:creationId xmlns:p14="http://schemas.microsoft.com/office/powerpoint/2010/main" val="920118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9FB653D5F6C342BF333E0223B24F6C" ma:contentTypeVersion="13" ma:contentTypeDescription="Create a new document." ma:contentTypeScope="" ma:versionID="6f786736f8f0c1c27c9cb843e0b7a809">
  <xsd:schema xmlns:xsd="http://www.w3.org/2001/XMLSchema" xmlns:xs="http://www.w3.org/2001/XMLSchema" xmlns:p="http://schemas.microsoft.com/office/2006/metadata/properties" xmlns:ns3="8d2d1615-d2ce-41e5-8b28-0cd9467f263d" xmlns:ns4="57530dd2-0489-4d32-81de-3443a9a37375" targetNamespace="http://schemas.microsoft.com/office/2006/metadata/properties" ma:root="true" ma:fieldsID="679a0d5bb53dbd9fd6276c479ee8cc14" ns3:_="" ns4:_="">
    <xsd:import namespace="8d2d1615-d2ce-41e5-8b28-0cd9467f263d"/>
    <xsd:import namespace="57530dd2-0489-4d32-81de-3443a9a3737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2d1615-d2ce-41e5-8b28-0cd9467f26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7530dd2-0489-4d32-81de-3443a9a3737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84AD93-E194-4393-BAC9-0DA4D6CBDB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2d1615-d2ce-41e5-8b28-0cd9467f263d"/>
    <ds:schemaRef ds:uri="57530dd2-0489-4d32-81de-3443a9a373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923A1B-8550-4ED4-8975-B8979D926188}">
  <ds:schemaRefs>
    <ds:schemaRef ds:uri="http://schemas.microsoft.com/sharepoint/v3/contenttype/forms"/>
  </ds:schemaRefs>
</ds:datastoreItem>
</file>

<file path=customXml/itemProps3.xml><?xml version="1.0" encoding="utf-8"?>
<ds:datastoreItem xmlns:ds="http://schemas.openxmlformats.org/officeDocument/2006/customXml" ds:itemID="{C5775026-9ED8-41F1-89E4-EEEC9074D20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25</TotalTime>
  <Words>310</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Introduction</vt:lpstr>
      <vt:lpstr>Business Problem</vt:lpstr>
      <vt:lpstr>Objectives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LIN2, James</dc:creator>
  <cp:lastModifiedBy>LIN2, James</cp:lastModifiedBy>
  <cp:revision>3</cp:revision>
  <dcterms:created xsi:type="dcterms:W3CDTF">2020-07-01T04:25:22Z</dcterms:created>
  <dcterms:modified xsi:type="dcterms:W3CDTF">2020-07-01T04:50:24Z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0x0101003D9FB653D5F6C342BF333E0223B24F6C</vt:lpwstr>
  </property>
</Properties>
</file>