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3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6BCB-EEDC-2045-926A-2EC4733DF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3D982-3241-5D43-86DA-FE2495A2F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D2B4-7003-304C-83C1-6AA6A652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96F6-17DF-4440-83CA-8BF50BB0107A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8950-2317-6C46-A44F-E637CD2C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6D535-E163-F740-A353-CFCB9CB7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51E3-A731-E945-ABCC-19CDE0B6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7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6EC8-4381-484D-A53F-435A0444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C4392-7FFB-F84D-9DAA-B2D689877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00D37-567B-584C-9FC0-4E6DE1A4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96F6-17DF-4440-83CA-8BF50BB0107A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13FF5-D4DD-134C-B487-7F97BA0C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FDF87-13E1-8947-9530-7F5BBC99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51E3-A731-E945-ABCC-19CDE0B6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9E8365-3C21-7345-AEFA-3DED118B0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3EB59-8043-BA48-B664-C3C3FE2D8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73854-6C7A-0A49-8A4A-FAD7EC19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96F6-17DF-4440-83CA-8BF50BB0107A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51A48-E414-134E-82F0-6B8F245A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5F26B-9352-DE4C-B219-A2A2ADC9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51E3-A731-E945-ABCC-19CDE0B6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5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6A2A-8687-9344-9985-4A1436B3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00AF-3AF0-9742-A342-7F234917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7A821-7894-BF40-A612-3CD1891F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96F6-17DF-4440-83CA-8BF50BB0107A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23CA-A75F-9C40-BA02-25166AA7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08DC4-33AF-F746-A390-29A6AE92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51E3-A731-E945-ABCC-19CDE0B6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0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E9FF-6179-3D4E-AF7F-0042CE0E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70098-F8CD-B440-860B-9B6394EC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6CE54-D6A0-0F44-AE9D-7D4F5B13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96F6-17DF-4440-83CA-8BF50BB0107A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ED102-0896-CE47-BC11-4DAB6315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C7751-6D2B-2549-B22A-D5AABC36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51E3-A731-E945-ABCC-19CDE0B6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8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A1B5-DD57-8843-BCD5-445D9B0B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4E1B-62C0-EF47-895B-241562471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D6840-34DB-EA49-9F71-5292AAC74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BD3A3-DDC7-9445-9FB0-0F9073E9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96F6-17DF-4440-83CA-8BF50BB0107A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16BE1-D3E3-3B40-9309-01BB24F6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CB6B1-99B5-6741-B255-4151F61E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51E3-A731-E945-ABCC-19CDE0B6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B8FD-681F-4743-B8D7-4D3EBDAC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C8F6-5822-404C-AAF8-A6AF66163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70C8-EB67-1D40-A29A-1AE046817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353E9-2F02-C842-B9A1-1EBDB8EBC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C2A45-7A10-9349-AA28-EDACE308A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D3193-05FD-C946-A7DB-BA88FF96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96F6-17DF-4440-83CA-8BF50BB0107A}" type="datetimeFigureOut">
              <a:rPr lang="en-US" smtClean="0"/>
              <a:t>6/1/20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E90E1-2804-C94F-A41D-265C75D9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EFE9F-CD55-AA46-95E2-49BBA7B5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51E3-A731-E945-ABCC-19CDE0B6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054C-EA47-EA41-B04D-1108C071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EE069-D211-114B-9997-D5482CFCD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96F6-17DF-4440-83CA-8BF50BB0107A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89AD4-D24E-FC48-BE6A-8772C715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E4B98-7EBA-C54D-A8E6-2FE2F69F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51E3-A731-E945-ABCC-19CDE0B6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4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44349-C7A1-EC47-BC63-2D558E93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96F6-17DF-4440-83CA-8BF50BB0107A}" type="datetimeFigureOut">
              <a:rPr lang="en-US" smtClean="0"/>
              <a:t>6/1/20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502AB-5E30-B941-85F0-800DA060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A11A1-3A42-7C44-8312-F779C959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51E3-A731-E945-ABCC-19CDE0B6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FE69-7DBD-2A4B-A626-014C46B5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9FD8D-BB9B-1041-B531-4D3A82F1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8B4A6-6591-474F-BC3E-51704F14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7DFDE-C21B-6046-8CBC-85049FD0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96F6-17DF-4440-83CA-8BF50BB0107A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A02EB-3651-ED43-B8C6-F57F8AA8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4AE68-9EAE-5545-B0E6-AAA1AF40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51E3-A731-E945-ABCC-19CDE0B6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0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10CD-822B-B949-9419-CEFD8088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875F2-3791-F649-986F-42AC68BEF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65E68-7229-D54A-9F7E-AEA8BBCB6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A88C3-FB64-744C-928B-AE9359DE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96F6-17DF-4440-83CA-8BF50BB0107A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1F408-25FD-1F43-9895-EDD15C0D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846EA-689D-F147-A4CE-7ACB97C1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51E3-A731-E945-ABCC-19CDE0B6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3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3FEDC-DCF9-9548-BC4D-4818A0EF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5170D-C596-8A46-8314-A8B07954B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B1211-1817-2E42-A0F8-555DC3B60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96F6-17DF-4440-83CA-8BF50BB0107A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E9648-48AA-594C-B6B5-D62C63412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FA33A-CC26-9D4E-A40B-09D7E829F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751E3-A731-E945-ABCC-19CDE0B6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9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FAEC-C8C0-2A42-8915-894B4D8A7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Breast Cancer Image Diagnostic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AF198-965F-7840-B03A-45B0B9DF0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2475"/>
            <a:ext cx="9144000" cy="1655762"/>
          </a:xfrm>
        </p:spPr>
        <p:txBody>
          <a:bodyPr/>
          <a:lstStyle/>
          <a:p>
            <a:r>
              <a:rPr lang="en-US" dirty="0"/>
              <a:t>BIOST</a:t>
            </a:r>
            <a:r>
              <a:rPr lang="zh-CN" altLang="en-US" dirty="0"/>
              <a:t> </a:t>
            </a:r>
            <a:r>
              <a:rPr lang="en-US" altLang="zh-CN" dirty="0"/>
              <a:t>527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</a:p>
          <a:p>
            <a:r>
              <a:rPr lang="en-US" altLang="zh-CN" dirty="0" err="1"/>
              <a:t>Jiawen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</a:p>
          <a:p>
            <a:r>
              <a:rPr lang="en-US" altLang="zh-CN" dirty="0"/>
              <a:t>06/01/2020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6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F356-D3FD-1B4D-AB59-80DF48D7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Background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98529-ABFB-CF4F-824A-90659C49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therapy. Image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MRI,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reproducible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cheaper)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53073-39A2-0D43-8632-D3E888C7FC86}"/>
              </a:ext>
            </a:extLst>
          </p:cNvPr>
          <p:cNvSpPr txBox="1"/>
          <p:nvPr/>
        </p:nvSpPr>
        <p:spPr>
          <a:xfrm>
            <a:off x="9442174" y="6176963"/>
            <a:ext cx="244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Weigel &amp; </a:t>
            </a:r>
            <a:r>
              <a:rPr lang="en-US" dirty="0" err="1"/>
              <a:t>Dowsett</a:t>
            </a:r>
            <a:r>
              <a:rPr lang="en-US" dirty="0"/>
              <a:t>, 2010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60BBE-3F92-EA4E-B614-D3E94AD4A4B6}"/>
              </a:ext>
            </a:extLst>
          </p:cNvPr>
          <p:cNvSpPr txBox="1"/>
          <p:nvPr/>
        </p:nvSpPr>
        <p:spPr>
          <a:xfrm>
            <a:off x="9442174" y="6546295"/>
            <a:ext cx="171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Jafari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al,</a:t>
            </a:r>
            <a:r>
              <a:rPr lang="zh-CN" altLang="en-US" dirty="0"/>
              <a:t> </a:t>
            </a:r>
            <a:r>
              <a:rPr lang="en-US" altLang="zh-CN" dirty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3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C9AC-45C7-4B4F-BE27-C98F3FF1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AFD1-6141-AA45-95F1-B0FF7343F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UCI repository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ncludes features computed from a digitized image of a fine needle aspirate of a breast mass.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ten real-valued features (radius, texture, perimeter, area, smoothness, compactness, concavity, concave points, symmetry, fractal dimension) were calculated to describe characteristics of the cell nuclei in digitized images.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“worst”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otal of 569 samples, 357 diagnosis with benign (63%) and 212 with malignant (37%) in the data frame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8B2BE-7EE8-B546-BDFB-D16676D5770D}"/>
              </a:ext>
            </a:extLst>
          </p:cNvPr>
          <p:cNvSpPr txBox="1"/>
          <p:nvPr/>
        </p:nvSpPr>
        <p:spPr>
          <a:xfrm>
            <a:off x="9199418" y="6488668"/>
            <a:ext cx="278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Dua</a:t>
            </a:r>
            <a:r>
              <a:rPr lang="en-US" dirty="0"/>
              <a:t>, D. and Graff, C. (2019)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9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F257-2C01-2248-A03F-FBC2B554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5F3F8-F3F6-1D40-926C-064420255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(still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though)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k=10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(SVM)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kernel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value of cost parameter and gamma using CV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1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09D1-8AE0-B145-BF40-D167D1E0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Results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2E49A1-B8BC-634F-8A66-6F72CCE8E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8793" y="1022473"/>
            <a:ext cx="3743739" cy="33508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603ABF-C151-DF43-9A20-8E1DC84E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532" y="1022473"/>
            <a:ext cx="3806687" cy="3407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3888FC-6806-804D-BAD5-A98078F24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38" y="1022473"/>
            <a:ext cx="3711955" cy="3322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3167B1-24B1-F341-B0BA-ED39562E8D44}"/>
              </a:ext>
            </a:extLst>
          </p:cNvPr>
          <p:cNvSpPr txBox="1"/>
          <p:nvPr/>
        </p:nvSpPr>
        <p:spPr>
          <a:xfrm>
            <a:off x="1066425" y="4632283"/>
            <a:ext cx="2192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/>
              <a:t>positive:</a:t>
            </a:r>
            <a:r>
              <a:rPr lang="zh-CN" altLang="en-US" dirty="0"/>
              <a:t> </a:t>
            </a:r>
            <a:r>
              <a:rPr lang="en-US" altLang="zh-CN" dirty="0"/>
              <a:t>93.8%</a:t>
            </a:r>
          </a:p>
          <a:p>
            <a:r>
              <a:rPr lang="en-US" altLang="zh-CN" dirty="0"/>
              <a:t>False</a:t>
            </a:r>
            <a:r>
              <a:rPr lang="zh-CN" altLang="en-US" dirty="0"/>
              <a:t> </a:t>
            </a:r>
            <a:r>
              <a:rPr lang="en-US" altLang="zh-CN" dirty="0"/>
              <a:t>positive:</a:t>
            </a:r>
            <a:r>
              <a:rPr lang="zh-CN" altLang="en-US" dirty="0"/>
              <a:t> </a:t>
            </a:r>
            <a:r>
              <a:rPr lang="en-US" altLang="zh-CN" dirty="0"/>
              <a:t>4.08%</a:t>
            </a:r>
          </a:p>
          <a:p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/>
              <a:t>negative:</a:t>
            </a:r>
            <a:r>
              <a:rPr lang="zh-CN" altLang="en-US" dirty="0"/>
              <a:t> </a:t>
            </a:r>
            <a:r>
              <a:rPr lang="en-US" altLang="zh-CN" dirty="0"/>
              <a:t>95.9%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negative: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6.15%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99B4E4-BE26-544C-A35C-AED34DBF9634}"/>
              </a:ext>
            </a:extLst>
          </p:cNvPr>
          <p:cNvSpPr txBox="1"/>
          <p:nvPr/>
        </p:nvSpPr>
        <p:spPr>
          <a:xfrm>
            <a:off x="4794272" y="4632282"/>
            <a:ext cx="2192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/>
              <a:t>positive:</a:t>
            </a:r>
            <a:r>
              <a:rPr lang="zh-CN" altLang="en-US" dirty="0"/>
              <a:t> </a:t>
            </a:r>
            <a:r>
              <a:rPr lang="en-US" altLang="zh-CN" dirty="0"/>
              <a:t>98.5%</a:t>
            </a:r>
          </a:p>
          <a:p>
            <a:r>
              <a:rPr lang="en-US" altLang="zh-CN" dirty="0"/>
              <a:t>False</a:t>
            </a:r>
            <a:r>
              <a:rPr lang="zh-CN" altLang="en-US" dirty="0"/>
              <a:t> </a:t>
            </a:r>
            <a:r>
              <a:rPr lang="en-US" altLang="zh-CN" dirty="0"/>
              <a:t>positive:</a:t>
            </a:r>
            <a:r>
              <a:rPr lang="zh-CN" altLang="en-US" dirty="0"/>
              <a:t> </a:t>
            </a:r>
            <a:r>
              <a:rPr lang="en-US" altLang="zh-CN" dirty="0"/>
              <a:t>14.3%</a:t>
            </a:r>
          </a:p>
          <a:p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/>
              <a:t>negative:</a:t>
            </a:r>
            <a:r>
              <a:rPr lang="zh-CN" altLang="en-US" dirty="0"/>
              <a:t> </a:t>
            </a:r>
            <a:r>
              <a:rPr lang="en-US" altLang="zh-CN" dirty="0"/>
              <a:t>85.7%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negative: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1.54%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5157A-F9D0-2B43-A7EE-FA59CC324D0E}"/>
              </a:ext>
            </a:extLst>
          </p:cNvPr>
          <p:cNvSpPr txBox="1"/>
          <p:nvPr/>
        </p:nvSpPr>
        <p:spPr>
          <a:xfrm>
            <a:off x="8569485" y="4632281"/>
            <a:ext cx="2192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/>
              <a:t>positive:</a:t>
            </a:r>
            <a:r>
              <a:rPr lang="zh-CN" altLang="en-US" dirty="0"/>
              <a:t> </a:t>
            </a:r>
            <a:r>
              <a:rPr lang="en-US" altLang="zh-CN" dirty="0"/>
              <a:t>96.9%</a:t>
            </a:r>
          </a:p>
          <a:p>
            <a:r>
              <a:rPr lang="en-US" altLang="zh-CN" dirty="0"/>
              <a:t>False</a:t>
            </a:r>
            <a:r>
              <a:rPr lang="zh-CN" altLang="en-US" dirty="0"/>
              <a:t> </a:t>
            </a:r>
            <a:r>
              <a:rPr lang="en-US" altLang="zh-CN" dirty="0"/>
              <a:t>positive:</a:t>
            </a:r>
            <a:r>
              <a:rPr lang="zh-CN" altLang="en-US" dirty="0"/>
              <a:t> </a:t>
            </a:r>
            <a:r>
              <a:rPr lang="en-US" altLang="zh-CN" dirty="0"/>
              <a:t>19.5%</a:t>
            </a:r>
          </a:p>
          <a:p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/>
              <a:t>negative:</a:t>
            </a:r>
            <a:r>
              <a:rPr lang="zh-CN" altLang="en-US" dirty="0"/>
              <a:t> </a:t>
            </a:r>
            <a:r>
              <a:rPr lang="en-US" altLang="zh-CN" dirty="0"/>
              <a:t>83.7%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negative: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3.08%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52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2F22-B3AB-5549-8EFE-F0F9966D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249343"/>
            <a:ext cx="8333509" cy="1325563"/>
          </a:xfrm>
        </p:spPr>
        <p:txBody>
          <a:bodyPr>
            <a:normAutofit/>
          </a:bodyPr>
          <a:lstStyle/>
          <a:p>
            <a:r>
              <a:rPr lang="en-US" sz="6600" b="1" dirty="0"/>
              <a:t>Than</a:t>
            </a:r>
            <a:r>
              <a:rPr lang="en-US" altLang="zh-CN" sz="6600" b="1" dirty="0"/>
              <a:t>k</a:t>
            </a:r>
            <a:r>
              <a:rPr lang="zh-CN" altLang="en-US" sz="6600" b="1" dirty="0"/>
              <a:t> </a:t>
            </a:r>
            <a:r>
              <a:rPr lang="en-US" altLang="zh-CN" sz="6600" b="1" dirty="0"/>
              <a:t>you</a:t>
            </a:r>
            <a:r>
              <a:rPr lang="zh-CN" altLang="en-US" sz="6600" b="1" dirty="0"/>
              <a:t> </a:t>
            </a:r>
            <a:r>
              <a:rPr lang="en-US" altLang="zh-CN" sz="6600" b="1" dirty="0"/>
              <a:t>for</a:t>
            </a:r>
            <a:r>
              <a:rPr lang="zh-CN" altLang="en-US" sz="6600" b="1" dirty="0"/>
              <a:t> </a:t>
            </a:r>
            <a:r>
              <a:rPr lang="en-US" altLang="zh-CN" sz="6600" b="1" dirty="0"/>
              <a:t>listening</a:t>
            </a:r>
            <a:endParaRPr lang="en-US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86D6C-8B27-D742-A4DC-A2C298AD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892" y="4596535"/>
            <a:ext cx="6130636" cy="1028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Happy</a:t>
            </a:r>
            <a:r>
              <a:rPr lang="zh-CN" altLang="en-US" dirty="0"/>
              <a:t> </a:t>
            </a:r>
            <a:r>
              <a:rPr lang="en-US" altLang="zh-CN" dirty="0"/>
              <a:t>Children’s</a:t>
            </a:r>
            <a:r>
              <a:rPr lang="zh-CN" altLang="en-US" dirty="0"/>
              <a:t> </a:t>
            </a:r>
            <a:r>
              <a:rPr lang="en-US" altLang="zh-CN" dirty="0"/>
              <a:t>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2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350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Times New Roman</vt:lpstr>
      <vt:lpstr>Office Theme</vt:lpstr>
      <vt:lpstr>Breast Cancer Image Diagnostic </vt:lpstr>
      <vt:lpstr>Background</vt:lpstr>
      <vt:lpstr>Dataset</vt:lpstr>
      <vt:lpstr>Methods</vt:lpstr>
      <vt:lpstr>Results</vt:lpstr>
      <vt:lpstr>Thank you for listening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Image Diagnostic </dc:title>
  <dc:creator>lhae15</dc:creator>
  <cp:lastModifiedBy>lhae15</cp:lastModifiedBy>
  <cp:revision>16</cp:revision>
  <dcterms:created xsi:type="dcterms:W3CDTF">2020-05-31T17:33:34Z</dcterms:created>
  <dcterms:modified xsi:type="dcterms:W3CDTF">2020-06-01T17:57:08Z</dcterms:modified>
</cp:coreProperties>
</file>