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715844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193192"/>
            <a:ext cx="4303713" cy="6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43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ooky_modyls_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92838"/>
            <a:ext cx="43037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1000149"/>
          </a:xfrm>
        </p:spPr>
        <p:txBody>
          <a:bodyPr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ooky_modyls_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92838"/>
            <a:ext cx="43037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193192"/>
            <a:ext cx="4303713" cy="6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1000149"/>
          </a:xfrm>
        </p:spPr>
        <p:txBody>
          <a:bodyPr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193192"/>
            <a:ext cx="4303713" cy="6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193192"/>
            <a:ext cx="4303713" cy="6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1000149"/>
          </a:xfrm>
        </p:spPr>
        <p:txBody>
          <a:bodyPr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3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193192"/>
            <a:ext cx="4303713" cy="6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1000149"/>
          </a:xfrm>
        </p:spPr>
        <p:txBody>
          <a:bodyPr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4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193192"/>
            <a:ext cx="4303713" cy="6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1000149"/>
          </a:xfrm>
        </p:spPr>
        <p:txBody>
          <a:bodyPr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6193192"/>
            <a:ext cx="4303713" cy="6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3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pooky_modyls_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92838"/>
            <a:ext cx="43037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4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pooky_modyls_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92838"/>
            <a:ext cx="43037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3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AEA25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Finkle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2087"/>
      </p:ext>
    </p:extLst>
  </p:cSld>
  <p:clrMapOvr>
    <a:masterClrMapping/>
  </p:clrMapOvr>
</p:sld>
</file>

<file path=ppt/theme/theme1.xml><?xml version="1.0" encoding="utf-8"?>
<a:theme xmlns:a="http://schemas.openxmlformats.org/drawingml/2006/main" name="LabNew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LabNews.thmx</Template>
  <TotalTime>6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LabNews</vt:lpstr>
      <vt:lpstr>Python Project Structure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Structure</dc:title>
  <dc:creator>Justin Finkle</dc:creator>
  <cp:lastModifiedBy>Justin Finkle</cp:lastModifiedBy>
  <cp:revision>1</cp:revision>
  <dcterms:created xsi:type="dcterms:W3CDTF">2015-04-16T21:11:12Z</dcterms:created>
  <dcterms:modified xsi:type="dcterms:W3CDTF">2015-04-16T21:17:22Z</dcterms:modified>
</cp:coreProperties>
</file>