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062B-4C94-4146-90F7-44DCD6CE12E1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1E7E-0FAF-6D4C-AE2F-41E8413DE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ogle_grant_rolling_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0" y="1534240"/>
            <a:ext cx="7504202" cy="3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2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Finkle</dc:creator>
  <cp:lastModifiedBy>Justin Finkle</cp:lastModifiedBy>
  <cp:revision>1</cp:revision>
  <dcterms:created xsi:type="dcterms:W3CDTF">2015-08-21T18:15:24Z</dcterms:created>
  <dcterms:modified xsi:type="dcterms:W3CDTF">2015-08-21T18:16:56Z</dcterms:modified>
</cp:coreProperties>
</file>