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76" r:id="rId2"/>
    <p:sldMasterId id="2147483792" r:id="rId3"/>
    <p:sldMasterId id="2147483964" r:id="rId4"/>
    <p:sldMasterId id="2147484006" r:id="rId5"/>
    <p:sldMasterId id="2147484000" r:id="rId6"/>
    <p:sldMasterId id="2147484018" r:id="rId7"/>
  </p:sldMasterIdLst>
  <p:notesMasterIdLst>
    <p:notesMasterId r:id="rId12"/>
  </p:notesMasterIdLst>
  <p:handoutMasterIdLst>
    <p:handoutMasterId r:id="rId13"/>
  </p:handoutMasterIdLst>
  <p:sldIdLst>
    <p:sldId id="459" r:id="rId8"/>
    <p:sldId id="504" r:id="rId9"/>
    <p:sldId id="523" r:id="rId10"/>
    <p:sldId id="479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182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363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54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727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75B6"/>
    <a:srgbClr val="0075CC"/>
    <a:srgbClr val="B0AFD3"/>
    <a:srgbClr val="2683C5"/>
    <a:srgbClr val="006DBB"/>
    <a:srgbClr val="FFFFFF"/>
    <a:srgbClr val="BFBFBF"/>
    <a:srgbClr val="B4AFD3"/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86410" autoAdjust="0"/>
  </p:normalViewPr>
  <p:slideViewPr>
    <p:cSldViewPr>
      <p:cViewPr varScale="1">
        <p:scale>
          <a:sx n="99" d="100"/>
          <a:sy n="99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17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E1F11-7199-4272-8AD0-44F33A07C4B1}" type="datetimeFigureOut">
              <a:rPr lang="zh-CN" altLang="en-US" smtClean="0"/>
              <a:pPr/>
              <a:t>2022-10-25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667A6-3EC8-47A6-852D-AC4C056F19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8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1878-B5AC-4ACA-AF3A-3A91828F08F3}" type="datetimeFigureOut">
              <a:rPr lang="zh-CN" altLang="en-US" smtClean="0"/>
              <a:pPr/>
              <a:t>2022-10-25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E54FC-06D3-41FB-AEE0-3432503702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46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E54FC-06D3-41FB-AEE0-34325037027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4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234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21245E-E4E1-41E9-A243-190EAF2DB3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344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224B87-CBD5-4F80-82A9-2F3048BC50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4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8D4C2-BE64-47E7-920C-A6BA4921CF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298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86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8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47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3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3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11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87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2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9A134C-C7AA-4EAF-850B-24B308BF5D0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03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65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86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06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24B8D0-1F35-4711-A94F-5863DAA2AC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2504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D024EF1-1462-4FA1-B9FE-8E8EA1C468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6024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DF79E00-7670-4867-8832-BAE0619DD70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9957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04AE1C2-AFAA-4E7B-A577-A58D4ECA3A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9882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93A46F-8D3F-4DB3-AB18-D5DDF5934EF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562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B3E47B5-3E08-47A0-ABF2-C453724CCC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8740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B2D7D83-3D3A-4381-9687-02039E279C7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664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79B41C-5168-47AC-BA9B-4982AE295D3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424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3ACC4B0-BDA4-4D09-9937-1840245B19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2322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70CB57-BE50-4369-B1AD-9B90F07C69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7566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61943CA-3374-49D9-A342-C7B81059880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396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742D3AD-E2E4-411F-8B5C-B84BFB3F4D2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6964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6CE89F-DB9A-4DBC-A81F-620F07000434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181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9E2429-B0CE-4505-B64A-5D8FA1CEF95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5581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4E014A-27B0-41EE-A825-82F80ED09F4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7515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D83A07-B7BC-4AD9-8BF2-6159B378FFDE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3890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F10D20-8719-481B-9A9F-DA326615ED4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5521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3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F2BAD4-CB82-4E82-A474-03587096726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15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9F2215-D0B7-40DA-B460-A684A55DA6E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18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C71BE3-A334-4DDF-A83A-89409E6FBFF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5377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58826B-648A-4723-AA0B-CB9A6F1F94A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7887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16C1C7-E4B2-449E-9C74-A219C3FA543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777AFF-DD9E-4930-826E-68C12B586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3951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7294"/>
            <a:ext cx="10972800" cy="38472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81704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1E6F5D-C632-439C-B4E5-971451CE33C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1991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56493" y="299962"/>
            <a:ext cx="11263924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18000" rIns="0" bIns="18000" anchor="b"/>
          <a:lstStyle/>
          <a:p>
            <a:pPr lvl="0"/>
            <a:r>
              <a:rPr lang="en-GB" altLang="zh-CN" dirty="0" err="1" smtClean="0"/>
              <a:t>Cliquez</a:t>
            </a:r>
            <a:r>
              <a:rPr lang="en-GB" altLang="zh-CN" dirty="0" smtClean="0"/>
              <a:t> pour modifier le style du titre</a:t>
            </a:r>
          </a:p>
        </p:txBody>
      </p:sp>
      <p:sp>
        <p:nvSpPr>
          <p:cNvPr id="4" name="AutoShape 6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FD7D4F-ADEC-459F-A055-8E05980745C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2984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3611-CA00-445F-90C7-E3C2C2EB7868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11178-66B8-4AE6-AE05-97836BE3DF0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C3F70-5143-4D33-B543-948860D6312F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6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DA0815-E09F-4165-BDD8-F9903EDC7A3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4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C4A8C1-1C6D-4084-8FB8-2FD36BCBAAD1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B9A549-717F-4765-A6BD-6524DE2B68E8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868143-1FB1-4565-8832-8444F6BF3976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59179F-50A7-4CA4-95B7-82CD962C5F17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EAE96-C458-445F-B7CF-5C76F3FA051F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61CDE-9268-4A20-B98C-680B810CC427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3183B4-196A-497A-90D0-56F6113EDBD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6FB33B-EEBE-491A-A8EF-E7D17FFA1CD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3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3611-CA00-445F-90C7-E3C2C2EB7868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1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11178-66B8-4AE6-AE05-97836BE3DF0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0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383046-6EBB-4C23-BD7A-905F4AF7C8B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22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C3F70-5143-4D33-B543-948860D6312F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C4A8C1-1C6D-4084-8FB8-2FD36BCBAAD1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B9A549-717F-4765-A6BD-6524DE2B68E8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8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868143-1FB1-4565-8832-8444F6BF3976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59179F-50A7-4CA4-95B7-82CD962C5F17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EAE96-C458-445F-B7CF-5C76F3FA051F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61CDE-9268-4A20-B98C-680B810CC427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3183B4-196A-497A-90D0-56F6113EDBD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0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6FB33B-EEBE-491A-A8EF-E7D17FFA1CD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" y="0"/>
            <a:ext cx="12191081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0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6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278D45-D3FB-4692-AE86-BD4DF74EA6F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06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A7EEE-F722-6C4C-AE61-1ECE835B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合 12">
            <a:extLst>
              <a:ext uri="{FF2B5EF4-FFF2-40B4-BE49-F238E27FC236}">
                <a16:creationId xmlns:a16="http://schemas.microsoft.com/office/drawing/2014/main" id="{75A2DA61-939B-0D4D-B601-8F7B3B9AE69B}"/>
              </a:ext>
            </a:extLst>
          </p:cNvPr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>
              <a:extLst>
                <a:ext uri="{FF2B5EF4-FFF2-40B4-BE49-F238E27FC236}">
                  <a16:creationId xmlns:a16="http://schemas.microsoft.com/office/drawing/2014/main" id="{21B9E818-B178-1C47-A295-FF7AF2A56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049"/>
            <a:stretch/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A6B59DD9-9DB4-114D-B787-1DE236C2EBAA}"/>
                </a:ext>
              </a:extLst>
            </p:cNvPr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435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A7EEE-F722-6C4C-AE61-1ECE835B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822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>
            <a:extLst>
              <a:ext uri="{FF2B5EF4-FFF2-40B4-BE49-F238E27FC236}">
                <a16:creationId xmlns:a16="http://schemas.microsoft.com/office/drawing/2014/main" id="{F6D0941F-F9D9-E443-A1FF-BFB7A466C5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D2D0FB9-569C-BC46-BDE2-8F7C262492F0}"/>
              </a:ext>
            </a:extLst>
          </p:cNvPr>
          <p:cNvSpPr/>
          <p:nvPr userDrawn="1"/>
        </p:nvSpPr>
        <p:spPr>
          <a:xfrm>
            <a:off x="10570040" y="6111102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www.tcl.com</a:t>
            </a:r>
            <a:endParaRPr lang="zh-CN" altLang="en-US" sz="1200" dirty="0">
              <a:solidFill>
                <a:srgbClr val="898989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985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A7EEE-F722-6C4C-AE61-1ECE835B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21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" y="0"/>
            <a:ext cx="12191081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0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A7EEE-F722-6C4C-AE61-1ECE835B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合 12">
            <a:extLst>
              <a:ext uri="{FF2B5EF4-FFF2-40B4-BE49-F238E27FC236}">
                <a16:creationId xmlns:a16="http://schemas.microsoft.com/office/drawing/2014/main" id="{75A2DA61-939B-0D4D-B601-8F7B3B9AE69B}"/>
              </a:ext>
            </a:extLst>
          </p:cNvPr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>
              <a:extLst>
                <a:ext uri="{FF2B5EF4-FFF2-40B4-BE49-F238E27FC236}">
                  <a16:creationId xmlns:a16="http://schemas.microsoft.com/office/drawing/2014/main" id="{21B9E818-B178-1C47-A295-FF7AF2A56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049"/>
            <a:stretch/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A6B59DD9-9DB4-114D-B787-1DE236C2EBAA}"/>
                </a:ext>
              </a:extLst>
            </p:cNvPr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192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A7EEE-F722-6C4C-AE61-1ECE835B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445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>
            <a:extLst>
              <a:ext uri="{FF2B5EF4-FFF2-40B4-BE49-F238E27FC236}">
                <a16:creationId xmlns:a16="http://schemas.microsoft.com/office/drawing/2014/main" id="{F6D0941F-F9D9-E443-A1FF-BFB7A466C5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D2D0FB9-569C-BC46-BDE2-8F7C262492F0}"/>
              </a:ext>
            </a:extLst>
          </p:cNvPr>
          <p:cNvSpPr/>
          <p:nvPr userDrawn="1"/>
        </p:nvSpPr>
        <p:spPr>
          <a:xfrm>
            <a:off x="10570040" y="6111102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www.tcl.com</a:t>
            </a:r>
            <a:endParaRPr lang="zh-CN" altLang="en-US" sz="1200" dirty="0">
              <a:solidFill>
                <a:srgbClr val="898989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49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A7EEE-F722-6C4C-AE61-1ECE835B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6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CF436DF-1CF6-4DC3-9DA7-33ACD222EE1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52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0F98B0-AF9A-4FBF-92A7-C081FB22EF9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91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5447928" y="6449140"/>
            <a:ext cx="28448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363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5909" algn="l" defTabSz="914363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090" algn="l" defTabSz="914363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272" algn="l" defTabSz="914363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454" algn="l" defTabSz="914363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第 </a:t>
            </a:r>
            <a:fld id="{3A21245E-E4E1-41E9-A243-190EAF2DB32F}" type="slidenum">
              <a:rPr lang="zh-CN" altLang="zh-CN" sz="1100" smtClean="0">
                <a:latin typeface="+mj-ea"/>
                <a:ea typeface="+mj-ea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lang="en-US" altLang="zh-CN" sz="1100" dirty="0" smtClean="0">
                <a:latin typeface="+mj-ea"/>
                <a:ea typeface="+mj-ea"/>
              </a:rPr>
              <a:t> </a:t>
            </a:r>
            <a:r>
              <a:rPr lang="zh-CN" altLang="en-US" sz="1100" dirty="0" smtClean="0">
                <a:latin typeface="+mj-ea"/>
                <a:ea typeface="+mj-ea"/>
              </a:rPr>
              <a:t>页  共 </a:t>
            </a:r>
            <a:r>
              <a:rPr lang="en-US" altLang="zh-CN" sz="1100" dirty="0" smtClean="0">
                <a:latin typeface="+mj-ea"/>
                <a:ea typeface="+mj-ea"/>
              </a:rPr>
              <a:t>6 </a:t>
            </a:r>
            <a:r>
              <a:rPr lang="zh-CN" altLang="en-US" sz="1100" dirty="0" smtClean="0">
                <a:latin typeface="+mj-ea"/>
                <a:ea typeface="+mj-ea"/>
              </a:rPr>
              <a:t>页</a:t>
            </a:r>
            <a:endParaRPr lang="zh-CN" altLang="zh-CN" sz="1100" dirty="0">
              <a:latin typeface="+mj-ea"/>
              <a:ea typeface="+mj-ea"/>
            </a:endParaRPr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>
          <a:xfrm>
            <a:off x="6312024" y="6122202"/>
            <a:ext cx="28448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363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5909" algn="l" defTabSz="914363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090" algn="l" defTabSz="914363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272" algn="l" defTabSz="914363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454" algn="l" defTabSz="914363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63" b="1115"/>
          <a:stretch/>
        </p:blipFill>
        <p:spPr>
          <a:xfrm>
            <a:off x="10848528" y="6237312"/>
            <a:ext cx="720080" cy="6224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3219-FA1D-4EAC-8678-CD2B4A07C45A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3139-ACDF-4D53-8F9A-7987F0A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圆角矩形 1"/>
          <p:cNvSpPr>
            <a:spLocks noChangeArrowheads="1"/>
          </p:cNvSpPr>
          <p:nvPr userDrawn="1"/>
        </p:nvSpPr>
        <p:spPr bwMode="auto">
          <a:xfrm>
            <a:off x="5783791" y="6309320"/>
            <a:ext cx="624417" cy="287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fld id="{A4832746-7477-476D-9F96-A238AA1FBA6D}" type="slidenum">
              <a:rPr lang="zh-CN" altLang="en-US" sz="1200" smtClean="0">
                <a:solidFill>
                  <a:srgbClr val="000000"/>
                </a:solidFill>
              </a:rPr>
              <a:pPr algn="ctr"/>
              <a:t>‹#›</a:t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-9525" y="-9525"/>
            <a:ext cx="1221105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15" r:id="rId23"/>
    <p:sldLayoutId id="2147483816" r:id="rId24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11900"/>
            <a:ext cx="1466528" cy="4427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8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285499"/>
            <a:ext cx="2146416" cy="6480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3090" r="2547" b="7093"/>
          <a:stretch/>
        </p:blipFill>
        <p:spPr>
          <a:xfrm>
            <a:off x="9235" y="1736812"/>
            <a:ext cx="11521280" cy="3384376"/>
          </a:xfrm>
          <a:prstGeom prst="homePlate">
            <a:avLst/>
          </a:prstGeom>
        </p:spPr>
      </p:pic>
      <p:sp>
        <p:nvSpPr>
          <p:cNvPr id="2" name="五边形 1"/>
          <p:cNvSpPr/>
          <p:nvPr userDrawn="1"/>
        </p:nvSpPr>
        <p:spPr>
          <a:xfrm>
            <a:off x="9235" y="980728"/>
            <a:ext cx="9073008" cy="4896544"/>
          </a:xfrm>
          <a:prstGeom prst="homePlate">
            <a:avLst/>
          </a:prstGeom>
          <a:solidFill>
            <a:srgbClr val="005EA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主标题为方正兰亭 , 最大30pt">
            <a:extLst>
              <a:ext uri="{FF2B5EF4-FFF2-40B4-BE49-F238E27FC236}">
                <a16:creationId xmlns:a16="http://schemas.microsoft.com/office/drawing/2014/main" id="{30C54735-750B-0849-864C-70B5C1DDCA77}"/>
              </a:ext>
            </a:extLst>
          </p:cNvPr>
          <p:cNvSpPr txBox="1"/>
          <p:nvPr userDrawn="1"/>
        </p:nvSpPr>
        <p:spPr>
          <a:xfrm>
            <a:off x="695400" y="2204864"/>
            <a:ext cx="5192127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6058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主标题为</a:t>
            </a:r>
            <a:r>
              <a:rPr lang="en-US" sz="3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微软雅黑</a:t>
            </a:r>
            <a:r>
              <a:rPr lang="zh-CN" altLang="en-US" sz="3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，最大</a:t>
            </a:r>
            <a:r>
              <a:rPr lang="en-US" altLang="zh-CN" sz="3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30PT</a:t>
            </a:r>
            <a:endParaRPr sz="3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charset="-122"/>
            </a:endParaRPr>
          </a:p>
        </p:txBody>
      </p:sp>
      <p:sp>
        <p:nvSpPr>
          <p:cNvPr id="6" name="Helvetica 常规体 15pt">
            <a:extLst>
              <a:ext uri="{FF2B5EF4-FFF2-40B4-BE49-F238E27FC236}">
                <a16:creationId xmlns:a16="http://schemas.microsoft.com/office/drawing/2014/main" id="{A10180C1-06C7-AF47-BA70-FE9770ABAEFC}"/>
              </a:ext>
            </a:extLst>
          </p:cNvPr>
          <p:cNvSpPr txBox="1"/>
          <p:nvPr userDrawn="1"/>
        </p:nvSpPr>
        <p:spPr>
          <a:xfrm>
            <a:off x="697650" y="2717474"/>
            <a:ext cx="2276264" cy="35676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421640">
              <a:defRPr b="0" cap="all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GB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英文</a:t>
            </a:r>
            <a:r>
              <a:rPr lang="zh-CN" altLang="en-US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微软雅黑，最大</a:t>
            </a:r>
            <a:r>
              <a:rPr lang="en-US" altLang="zh-CN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en-GB" altLang="zh-CN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</a:t>
            </a:r>
          </a:p>
        </p:txBody>
      </p:sp>
      <p:sp>
        <p:nvSpPr>
          <p:cNvPr id="8" name="副标题字体为方正兰亭, 14pt">
            <a:extLst>
              <a:ext uri="{FF2B5EF4-FFF2-40B4-BE49-F238E27FC236}">
                <a16:creationId xmlns:a16="http://schemas.microsoft.com/office/drawing/2014/main" id="{BF55900C-BB39-CC42-A4E6-A41284727304}"/>
              </a:ext>
            </a:extLst>
          </p:cNvPr>
          <p:cNvSpPr txBox="1"/>
          <p:nvPr userDrawn="1"/>
        </p:nvSpPr>
        <p:spPr>
          <a:xfrm>
            <a:off x="702063" y="3346847"/>
            <a:ext cx="2826095" cy="31290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10820">
              <a:defRPr sz="2800" b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7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副标题字体为</a:t>
            </a:r>
            <a:r>
              <a:rPr lang="zh-CN" altLang="en-US" sz="17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微软雅黑</a:t>
            </a:r>
            <a:r>
              <a:rPr sz="17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, 1</a:t>
            </a:r>
            <a:r>
              <a:rPr lang="en-US" altLang="zh-CN" sz="17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7</a:t>
            </a:r>
            <a:r>
              <a:rPr sz="17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pt</a:t>
            </a:r>
          </a:p>
        </p:txBody>
      </p:sp>
      <p:sp>
        <p:nvSpPr>
          <p:cNvPr id="10" name="Helvetica 常规体 8pt">
            <a:extLst>
              <a:ext uri="{FF2B5EF4-FFF2-40B4-BE49-F238E27FC236}">
                <a16:creationId xmlns:a16="http://schemas.microsoft.com/office/drawing/2014/main" id="{28D6F24E-5CDE-8541-A6D4-932763E407DB}"/>
              </a:ext>
            </a:extLst>
          </p:cNvPr>
          <p:cNvSpPr txBox="1"/>
          <p:nvPr userDrawn="1"/>
        </p:nvSpPr>
        <p:spPr>
          <a:xfrm>
            <a:off x="702063" y="3655405"/>
            <a:ext cx="3418025" cy="30239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 defTabSz="421640">
              <a:defRPr sz="1600" b="0" cap="all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GB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英文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微软雅黑 </a:t>
            </a:r>
            <a:r>
              <a:rPr lang="en-GB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12PT</a:t>
            </a:r>
            <a:endParaRPr lang="en-GB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12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0" y="3740839"/>
            <a:ext cx="12187200" cy="1128321"/>
          </a:xfrm>
          <a:prstGeom prst="rect">
            <a:avLst/>
          </a:prstGeom>
          <a:solidFill>
            <a:srgbClr val="006D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/>
          <p:cNvSpPr txBox="1"/>
          <p:nvPr userDrawn="1"/>
        </p:nvSpPr>
        <p:spPr>
          <a:xfrm>
            <a:off x="2302184" y="332656"/>
            <a:ext cx="5472608" cy="1200329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006D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TONLY</a:t>
            </a:r>
            <a:endParaRPr lang="zh-CN" altLang="en-US" sz="7200" b="1" dirty="0">
              <a:solidFill>
                <a:srgbClr val="006D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392" y="1739158"/>
            <a:ext cx="12223200" cy="1944216"/>
            <a:chOff x="0" y="1742513"/>
            <a:chExt cx="12223200" cy="1944216"/>
          </a:xfrm>
          <a:blipFill dpi="0" rotWithShape="0">
            <a:blip r:embed="rId7"/>
            <a:srcRect/>
            <a:tile tx="0" ty="-2540000" sx="100000" sy="100000" flip="none" algn="tl"/>
          </a:blipFill>
        </p:grpSpPr>
        <p:sp>
          <p:nvSpPr>
            <p:cNvPr id="51" name="矩形 50"/>
            <p:cNvSpPr/>
            <p:nvPr userDrawn="1"/>
          </p:nvSpPr>
          <p:spPr>
            <a:xfrm>
              <a:off x="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204144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408288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612432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816576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020720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2" name="图片 61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27" b="-9606"/>
          <a:stretch/>
        </p:blipFill>
        <p:spPr>
          <a:xfrm>
            <a:off x="1127448" y="447492"/>
            <a:ext cx="1163524" cy="1085493"/>
          </a:xfrm>
          <a:prstGeom prst="rect">
            <a:avLst/>
          </a:prstGeom>
        </p:spPr>
      </p:pic>
      <p:sp>
        <p:nvSpPr>
          <p:cNvPr id="75" name="主标题为方正兰亭 , 最大30pt">
            <a:extLst>
              <a:ext uri="{FF2B5EF4-FFF2-40B4-BE49-F238E27FC236}">
                <a16:creationId xmlns:a16="http://schemas.microsoft.com/office/drawing/2014/main" id="{30C54735-750B-0849-864C-70B5C1DDCA77}"/>
              </a:ext>
            </a:extLst>
          </p:cNvPr>
          <p:cNvSpPr txBox="1"/>
          <p:nvPr userDrawn="1"/>
        </p:nvSpPr>
        <p:spPr>
          <a:xfrm>
            <a:off x="1847528" y="3855770"/>
            <a:ext cx="5192127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06058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主标题为</a:t>
            </a:r>
            <a:r>
              <a:rPr lang="en-US" sz="3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微软雅黑</a:t>
            </a:r>
            <a:r>
              <a:rPr lang="zh-CN" altLang="en-US" sz="3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，最大</a:t>
            </a:r>
            <a:r>
              <a:rPr lang="en-US" altLang="zh-CN" sz="3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30PT</a:t>
            </a:r>
            <a:endParaRPr sz="3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charset="-122"/>
            </a:endParaRPr>
          </a:p>
        </p:txBody>
      </p:sp>
      <p:sp>
        <p:nvSpPr>
          <p:cNvPr id="76" name="Helvetica 常规体 15pt">
            <a:extLst>
              <a:ext uri="{FF2B5EF4-FFF2-40B4-BE49-F238E27FC236}">
                <a16:creationId xmlns:a16="http://schemas.microsoft.com/office/drawing/2014/main" id="{A10180C1-06C7-AF47-BA70-FE9770ABAEFC}"/>
              </a:ext>
            </a:extLst>
          </p:cNvPr>
          <p:cNvSpPr txBox="1"/>
          <p:nvPr userDrawn="1"/>
        </p:nvSpPr>
        <p:spPr>
          <a:xfrm>
            <a:off x="1849778" y="4368380"/>
            <a:ext cx="2276264" cy="35676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GB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英文</a:t>
            </a:r>
            <a:r>
              <a:rPr lang="zh-CN" altLang="en-US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微软雅黑，最大</a:t>
            </a:r>
            <a:r>
              <a:rPr lang="en-US" altLang="zh-CN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en-GB" altLang="zh-CN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</a:t>
            </a:r>
          </a:p>
        </p:txBody>
      </p:sp>
      <p:sp>
        <p:nvSpPr>
          <p:cNvPr id="77" name="副标题字体为方正兰亭, 14pt">
            <a:extLst>
              <a:ext uri="{FF2B5EF4-FFF2-40B4-BE49-F238E27FC236}">
                <a16:creationId xmlns:a16="http://schemas.microsoft.com/office/drawing/2014/main" id="{BF55900C-BB39-CC42-A4E6-A41284727304}"/>
              </a:ext>
            </a:extLst>
          </p:cNvPr>
          <p:cNvSpPr txBox="1"/>
          <p:nvPr userDrawn="1"/>
        </p:nvSpPr>
        <p:spPr>
          <a:xfrm>
            <a:off x="1854191" y="4916294"/>
            <a:ext cx="51361" cy="31290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0820">
              <a:defRPr sz="2800" b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7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70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0" y="3740839"/>
            <a:ext cx="12187200" cy="1128321"/>
          </a:xfrm>
          <a:prstGeom prst="rect">
            <a:avLst/>
          </a:prstGeom>
          <a:solidFill>
            <a:srgbClr val="006D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/>
          <p:cNvSpPr txBox="1"/>
          <p:nvPr userDrawn="1"/>
        </p:nvSpPr>
        <p:spPr>
          <a:xfrm>
            <a:off x="2302184" y="332656"/>
            <a:ext cx="5472608" cy="1200329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006D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TONLY</a:t>
            </a:r>
            <a:endParaRPr lang="zh-CN" altLang="en-US" sz="7200" b="1" dirty="0">
              <a:solidFill>
                <a:srgbClr val="006D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392" y="1739158"/>
            <a:ext cx="12223200" cy="1944216"/>
            <a:chOff x="0" y="1742513"/>
            <a:chExt cx="12223200" cy="1944216"/>
          </a:xfrm>
          <a:blipFill dpi="0" rotWithShape="0">
            <a:blip r:embed="rId7"/>
            <a:srcRect/>
            <a:tile tx="0" ty="-2540000" sx="100000" sy="100000" flip="none" algn="tl"/>
          </a:blipFill>
        </p:grpSpPr>
        <p:sp>
          <p:nvSpPr>
            <p:cNvPr id="51" name="矩形 50"/>
            <p:cNvSpPr/>
            <p:nvPr userDrawn="1"/>
          </p:nvSpPr>
          <p:spPr>
            <a:xfrm>
              <a:off x="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204144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408288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612432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816576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0207200" y="1742513"/>
              <a:ext cx="2016000" cy="194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2" name="图片 61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27" b="-9606"/>
          <a:stretch/>
        </p:blipFill>
        <p:spPr>
          <a:xfrm>
            <a:off x="1127448" y="447492"/>
            <a:ext cx="1163524" cy="1085493"/>
          </a:xfrm>
          <a:prstGeom prst="rect">
            <a:avLst/>
          </a:prstGeom>
        </p:spPr>
      </p:pic>
      <p:sp>
        <p:nvSpPr>
          <p:cNvPr id="75" name="主标题为方正兰亭 , 最大30pt">
            <a:extLst>
              <a:ext uri="{FF2B5EF4-FFF2-40B4-BE49-F238E27FC236}">
                <a16:creationId xmlns:a16="http://schemas.microsoft.com/office/drawing/2014/main" id="{30C54735-750B-0849-864C-70B5C1DDCA77}"/>
              </a:ext>
            </a:extLst>
          </p:cNvPr>
          <p:cNvSpPr txBox="1"/>
          <p:nvPr userDrawn="1"/>
        </p:nvSpPr>
        <p:spPr>
          <a:xfrm>
            <a:off x="1847528" y="3855770"/>
            <a:ext cx="5192127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06058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主标题为</a:t>
            </a:r>
            <a:r>
              <a:rPr lang="en-US" sz="3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微软雅黑</a:t>
            </a:r>
            <a:r>
              <a:rPr lang="zh-CN" altLang="en-US" sz="3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，最大</a:t>
            </a:r>
            <a:r>
              <a:rPr lang="en-US" altLang="zh-CN" sz="3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30PT</a:t>
            </a:r>
            <a:endParaRPr sz="3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charset="-122"/>
            </a:endParaRPr>
          </a:p>
        </p:txBody>
      </p:sp>
      <p:sp>
        <p:nvSpPr>
          <p:cNvPr id="76" name="Helvetica 常规体 15pt">
            <a:extLst>
              <a:ext uri="{FF2B5EF4-FFF2-40B4-BE49-F238E27FC236}">
                <a16:creationId xmlns:a16="http://schemas.microsoft.com/office/drawing/2014/main" id="{A10180C1-06C7-AF47-BA70-FE9770ABAEFC}"/>
              </a:ext>
            </a:extLst>
          </p:cNvPr>
          <p:cNvSpPr txBox="1"/>
          <p:nvPr userDrawn="1"/>
        </p:nvSpPr>
        <p:spPr>
          <a:xfrm>
            <a:off x="1849778" y="4368380"/>
            <a:ext cx="2276264" cy="35676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GB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英文</a:t>
            </a:r>
            <a:r>
              <a:rPr lang="zh-CN" altLang="en-US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微软雅黑，最大</a:t>
            </a:r>
            <a:r>
              <a:rPr lang="en-US" altLang="zh-CN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en-GB" altLang="zh-CN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</a:t>
            </a:r>
          </a:p>
        </p:txBody>
      </p:sp>
      <p:sp>
        <p:nvSpPr>
          <p:cNvPr id="77" name="副标题字体为方正兰亭, 14pt">
            <a:extLst>
              <a:ext uri="{FF2B5EF4-FFF2-40B4-BE49-F238E27FC236}">
                <a16:creationId xmlns:a16="http://schemas.microsoft.com/office/drawing/2014/main" id="{BF55900C-BB39-CC42-A4E6-A41284727304}"/>
              </a:ext>
            </a:extLst>
          </p:cNvPr>
          <p:cNvSpPr txBox="1"/>
          <p:nvPr userDrawn="1"/>
        </p:nvSpPr>
        <p:spPr>
          <a:xfrm>
            <a:off x="1854191" y="4916294"/>
            <a:ext cx="51361" cy="31290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0820">
              <a:defRPr sz="2800" b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7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89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437112"/>
            <a:ext cx="12186444" cy="1286868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525" y="4593307"/>
            <a:ext cx="12192000" cy="92392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5852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5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6DBA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通力電子控股有限公司</a:t>
            </a:r>
            <a:endParaRPr lang="en-US" altLang="zh-CN" sz="5400" b="1" dirty="0" smtClean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006DBA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主标题为方正兰亭 , 最大30pt">
            <a:extLst>
              <a:ext uri="{FF2B5EF4-FFF2-40B4-BE49-F238E27FC236}">
                <a16:creationId xmlns:a16="http://schemas.microsoft.com/office/drawing/2014/main" id="{19A49367-C242-7244-A361-489492D1F4D8}"/>
              </a:ext>
            </a:extLst>
          </p:cNvPr>
          <p:cNvSpPr txBox="1"/>
          <p:nvPr/>
        </p:nvSpPr>
        <p:spPr>
          <a:xfrm>
            <a:off x="810797" y="277024"/>
            <a:ext cx="589905" cy="3744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6058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100" dirty="0">
                <a:solidFill>
                  <a:srgbClr val="006D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目录</a:t>
            </a:r>
            <a:endParaRPr sz="2100" dirty="0">
              <a:solidFill>
                <a:srgbClr val="006D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AFDD11-3809-9F45-8774-5238308EF4E2}"/>
              </a:ext>
            </a:extLst>
          </p:cNvPr>
          <p:cNvSpPr/>
          <p:nvPr/>
        </p:nvSpPr>
        <p:spPr>
          <a:xfrm>
            <a:off x="767408" y="672951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898989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catalog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A062EA-B08A-974E-96AF-6FD81E04D86D}"/>
              </a:ext>
            </a:extLst>
          </p:cNvPr>
          <p:cNvSpPr/>
          <p:nvPr/>
        </p:nvSpPr>
        <p:spPr>
          <a:xfrm>
            <a:off x="3071664" y="201092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厂测数据备份方案</a:t>
            </a:r>
          </a:p>
        </p:txBody>
      </p:sp>
      <p:sp>
        <p:nvSpPr>
          <p:cNvPr id="5" name="主标题为方正兰亭 , 最大30pt">
            <a:extLst>
              <a:ext uri="{FF2B5EF4-FFF2-40B4-BE49-F238E27FC236}">
                <a16:creationId xmlns:a16="http://schemas.microsoft.com/office/drawing/2014/main" id="{14440DFA-2D71-4447-BD05-82E809FFA5ED}"/>
              </a:ext>
            </a:extLst>
          </p:cNvPr>
          <p:cNvSpPr txBox="1"/>
          <p:nvPr/>
        </p:nvSpPr>
        <p:spPr>
          <a:xfrm>
            <a:off x="2792263" y="1501140"/>
            <a:ext cx="279401" cy="34368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/>
          <a:p>
            <a:pPr defTabSz="206058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1</a:t>
            </a:r>
            <a:endParaRPr sz="1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charset="-122"/>
            </a:endParaRPr>
          </a:p>
        </p:txBody>
      </p:sp>
      <p:cxnSp>
        <p:nvCxnSpPr>
          <p:cNvPr id="17" name="直线连接符 9">
            <a:extLst>
              <a:ext uri="{FF2B5EF4-FFF2-40B4-BE49-F238E27FC236}">
                <a16:creationId xmlns:a16="http://schemas.microsoft.com/office/drawing/2014/main" id="{A6B59DD9-9DB4-114D-B787-1DE236C2EBAA}"/>
              </a:ext>
            </a:extLst>
          </p:cNvPr>
          <p:cNvCxnSpPr/>
          <p:nvPr/>
        </p:nvCxnSpPr>
        <p:spPr>
          <a:xfrm>
            <a:off x="810797" y="672951"/>
            <a:ext cx="9395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2761268" y="2064139"/>
            <a:ext cx="273082" cy="293671"/>
          </a:xfrm>
          <a:prstGeom prst="rect">
            <a:avLst/>
          </a:prstGeom>
          <a:solidFill>
            <a:srgbClr val="2683C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主标题为方正兰亭 , 最大30pt">
            <a:extLst>
              <a:ext uri="{FF2B5EF4-FFF2-40B4-BE49-F238E27FC236}">
                <a16:creationId xmlns:a16="http://schemas.microsoft.com/office/drawing/2014/main" id="{66EABC56-DAD9-0844-89D2-DA8270046FDD}"/>
              </a:ext>
            </a:extLst>
          </p:cNvPr>
          <p:cNvSpPr txBox="1"/>
          <p:nvPr/>
        </p:nvSpPr>
        <p:spPr>
          <a:xfrm>
            <a:off x="2805692" y="2047930"/>
            <a:ext cx="193964" cy="34368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6058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charset="-122"/>
              </a:rPr>
              <a:t>1</a:t>
            </a:r>
            <a:endParaRPr sz="1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584"/>
            <a:ext cx="733015" cy="43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20372" y="1296623"/>
            <a:ext cx="1336592" cy="6388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开始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6959" y="720319"/>
            <a:ext cx="11492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空片烧录后，需要默认写入一个的蓝牙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，每台设备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保证一样。蓝牙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的修改，由通力厂测模式完成（通过</a:t>
            </a:r>
            <a:r>
              <a:rPr lang="en-US" altLang="zh-CN" dirty="0" err="1" smtClean="0"/>
              <a:t>ble</a:t>
            </a:r>
            <a:r>
              <a:rPr lang="zh-CN" altLang="en-US" dirty="0" smtClean="0"/>
              <a:t>传输）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20372" y="2305902"/>
            <a:ext cx="1336592" cy="6388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读取</a:t>
            </a:r>
            <a:r>
              <a:rPr lang="en-US" altLang="zh-CN" sz="1600" dirty="0" err="1">
                <a:solidFill>
                  <a:schemeClr val="tx1"/>
                </a:solidFill>
              </a:rPr>
              <a:t>N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vds</a:t>
            </a:r>
            <a:r>
              <a:rPr lang="en-US" altLang="zh-CN" sz="1600" dirty="0" smtClean="0">
                <a:solidFill>
                  <a:schemeClr val="tx1"/>
                </a:solidFill>
              </a:rPr>
              <a:t> mac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1014802" y="3315181"/>
            <a:ext cx="2309355" cy="1469984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57869" y="3634674"/>
            <a:ext cx="2066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Nvds</a:t>
            </a:r>
            <a:r>
              <a:rPr lang="en-US" altLang="zh-CN" sz="1600" dirty="0"/>
              <a:t> mac != factory data </a:t>
            </a:r>
            <a:r>
              <a:rPr lang="en-US" altLang="zh-CN" sz="1600" dirty="0" smtClean="0"/>
              <a:t>mac &amp;&amp; </a:t>
            </a:r>
            <a:r>
              <a:rPr lang="en-US" altLang="zh-CN" sz="1600" dirty="0"/>
              <a:t>factory data mac </a:t>
            </a:r>
            <a:r>
              <a:rPr lang="zh-CN" altLang="en-US" sz="1600" dirty="0" smtClean="0"/>
              <a:t>为全</a:t>
            </a:r>
            <a:r>
              <a:rPr lang="en-US" altLang="zh-CN" sz="1600" dirty="0" err="1" smtClean="0"/>
              <a:t>ff</a:t>
            </a:r>
            <a:endParaRPr lang="zh-CN" altLang="en-US" sz="1600" dirty="0"/>
          </a:p>
        </p:txBody>
      </p:sp>
      <p:sp>
        <p:nvSpPr>
          <p:cNvPr id="13" name="流程图: 决策 12"/>
          <p:cNvSpPr/>
          <p:nvPr/>
        </p:nvSpPr>
        <p:spPr>
          <a:xfrm>
            <a:off x="3931624" y="3315181"/>
            <a:ext cx="2309355" cy="1469984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74691" y="3634674"/>
            <a:ext cx="2066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Nvds</a:t>
            </a:r>
            <a:r>
              <a:rPr lang="en-US" altLang="zh-CN" sz="1600" dirty="0"/>
              <a:t> mac != factory data </a:t>
            </a:r>
            <a:r>
              <a:rPr lang="en-US" altLang="zh-CN" sz="1600" dirty="0" smtClean="0"/>
              <a:t>mac &amp;&amp; </a:t>
            </a:r>
            <a:r>
              <a:rPr lang="en-US" altLang="zh-CN" sz="1600" dirty="0"/>
              <a:t>factory data mac </a:t>
            </a:r>
            <a:r>
              <a:rPr lang="zh-CN" altLang="en-US" sz="1600" dirty="0"/>
              <a:t>不</a:t>
            </a:r>
            <a:r>
              <a:rPr lang="zh-CN" altLang="en-US" sz="1600" dirty="0" smtClean="0"/>
              <a:t>为全</a:t>
            </a:r>
            <a:r>
              <a:rPr lang="en-US" altLang="zh-CN" sz="1600" dirty="0" err="1" smtClean="0"/>
              <a:t>ff</a:t>
            </a:r>
            <a:endParaRPr lang="zh-CN" altLang="en-US" sz="1600" dirty="0"/>
          </a:p>
        </p:txBody>
      </p:sp>
      <p:sp>
        <p:nvSpPr>
          <p:cNvPr id="15" name="流程图: 决策 14"/>
          <p:cNvSpPr/>
          <p:nvPr/>
        </p:nvSpPr>
        <p:spPr>
          <a:xfrm>
            <a:off x="6755846" y="3306114"/>
            <a:ext cx="2309355" cy="1469984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30407" y="3741354"/>
            <a:ext cx="17168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Nvds</a:t>
            </a:r>
            <a:r>
              <a:rPr lang="en-US" altLang="zh-CN" sz="1600" dirty="0"/>
              <a:t> mac </a:t>
            </a:r>
            <a:r>
              <a:rPr lang="en-US" altLang="zh-CN" sz="1600" dirty="0" smtClean="0"/>
              <a:t>== </a:t>
            </a:r>
            <a:r>
              <a:rPr lang="en-US" altLang="zh-CN" sz="1600" dirty="0"/>
              <a:t>factory data </a:t>
            </a:r>
            <a:r>
              <a:rPr lang="en-US" altLang="zh-CN" sz="1600" dirty="0" smtClean="0"/>
              <a:t>mac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434879" y="5143976"/>
            <a:ext cx="1336592" cy="6388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使用默认</a:t>
            </a:r>
            <a:r>
              <a:rPr lang="en-US" altLang="zh-CN" sz="1600" dirty="0" smtClean="0">
                <a:solidFill>
                  <a:schemeClr val="tx1"/>
                </a:solidFill>
              </a:rPr>
              <a:t>mac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66591" y="5143976"/>
            <a:ext cx="1336592" cy="6388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使用读出来</a:t>
            </a:r>
            <a:r>
              <a:rPr lang="en-US" altLang="zh-CN" sz="1600" dirty="0" smtClean="0">
                <a:solidFill>
                  <a:schemeClr val="tx1"/>
                </a:solidFill>
              </a:rPr>
              <a:t>mac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22119" y="5143976"/>
            <a:ext cx="1490872" cy="6388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读出</a:t>
            </a:r>
            <a:r>
              <a:rPr lang="en-US" altLang="zh-CN" sz="1600" dirty="0" smtClean="0">
                <a:solidFill>
                  <a:schemeClr val="tx1"/>
                </a:solidFill>
              </a:rPr>
              <a:t>factory </a:t>
            </a:r>
            <a:r>
              <a:rPr lang="en-US" altLang="zh-CN" sz="1600" dirty="0">
                <a:solidFill>
                  <a:schemeClr val="tx1"/>
                </a:solidFill>
              </a:rPr>
              <a:t>data </a:t>
            </a:r>
            <a:r>
              <a:rPr lang="en-US" altLang="zh-CN" sz="1600" dirty="0" smtClean="0">
                <a:solidFill>
                  <a:schemeClr val="tx1"/>
                </a:solidFill>
              </a:rPr>
              <a:t>mac</a:t>
            </a:r>
            <a:r>
              <a:rPr lang="zh-CN" altLang="en-US" sz="1600" dirty="0" smtClean="0">
                <a:solidFill>
                  <a:schemeClr val="tx1"/>
                </a:solidFill>
              </a:rPr>
              <a:t>，重写 </a:t>
            </a:r>
            <a:r>
              <a:rPr lang="en-US" altLang="zh-CN" sz="1600" dirty="0" err="1">
                <a:solidFill>
                  <a:schemeClr val="tx1"/>
                </a:solidFill>
              </a:rPr>
              <a:t>nvds</a:t>
            </a:r>
            <a:r>
              <a:rPr lang="en-US" altLang="zh-CN" sz="1600" dirty="0">
                <a:solidFill>
                  <a:schemeClr val="tx1"/>
                </a:solidFill>
              </a:rPr>
              <a:t> mac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6" idx="2"/>
            <a:endCxn id="10" idx="0"/>
          </p:cNvCxnSpPr>
          <p:nvPr/>
        </p:nvCxnSpPr>
        <p:spPr>
          <a:xfrm>
            <a:off x="5088668" y="1935515"/>
            <a:ext cx="0" cy="370387"/>
          </a:xfrm>
          <a:prstGeom prst="straightConnector1">
            <a:avLst/>
          </a:prstGeom>
          <a:ln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3" idx="0"/>
          </p:cNvCxnSpPr>
          <p:nvPr/>
        </p:nvCxnSpPr>
        <p:spPr>
          <a:xfrm flipH="1">
            <a:off x="5086302" y="2944794"/>
            <a:ext cx="2366" cy="370387"/>
          </a:xfrm>
          <a:prstGeom prst="straightConnector1">
            <a:avLst/>
          </a:prstGeom>
          <a:ln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11" idx="0"/>
          </p:cNvCxnSpPr>
          <p:nvPr/>
        </p:nvCxnSpPr>
        <p:spPr>
          <a:xfrm rot="5400000">
            <a:off x="3443881" y="1670393"/>
            <a:ext cx="370387" cy="2919188"/>
          </a:xfrm>
          <a:prstGeom prst="bentConnector3">
            <a:avLst/>
          </a:prstGeom>
          <a:ln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0" idx="2"/>
            <a:endCxn id="15" idx="0"/>
          </p:cNvCxnSpPr>
          <p:nvPr/>
        </p:nvCxnSpPr>
        <p:spPr>
          <a:xfrm rot="16200000" flipH="1">
            <a:off x="6318936" y="1714526"/>
            <a:ext cx="361320" cy="2821856"/>
          </a:xfrm>
          <a:prstGeom prst="bentConnector3">
            <a:avLst>
              <a:gd name="adj1" fmla="val 50000"/>
            </a:avLst>
          </a:prstGeom>
          <a:ln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</p:cNvCxnSpPr>
          <p:nvPr/>
        </p:nvCxnSpPr>
        <p:spPr>
          <a:xfrm flipH="1">
            <a:off x="5086301" y="4785165"/>
            <a:ext cx="1" cy="358811"/>
          </a:xfrm>
          <a:prstGeom prst="straightConnector1">
            <a:avLst/>
          </a:prstGeom>
          <a:ln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52747" y="4785165"/>
            <a:ext cx="0" cy="370387"/>
          </a:xfrm>
          <a:prstGeom prst="straightConnector1">
            <a:avLst/>
          </a:prstGeom>
          <a:ln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2"/>
          </p:cNvCxnSpPr>
          <p:nvPr/>
        </p:nvCxnSpPr>
        <p:spPr>
          <a:xfrm flipH="1">
            <a:off x="7908155" y="4776098"/>
            <a:ext cx="2369" cy="361321"/>
          </a:xfrm>
          <a:prstGeom prst="straightConnector1">
            <a:avLst/>
          </a:prstGeom>
          <a:ln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55098" y="5786680"/>
            <a:ext cx="89095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备注：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如上机制，针对其他工厂数据同理，都做备份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厂测模式，写入数据时，</a:t>
            </a:r>
            <a:r>
              <a:rPr lang="en-US" altLang="zh-CN" sz="1400" dirty="0" err="1"/>
              <a:t>nvds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factory data</a:t>
            </a:r>
            <a:r>
              <a:rPr lang="zh-CN" altLang="en-US" sz="1400" dirty="0"/>
              <a:t>同时写入</a:t>
            </a:r>
            <a:r>
              <a:rPr lang="zh-CN" altLang="en-US" sz="1400" dirty="0" smtClean="0"/>
              <a:t>，读取数据</a:t>
            </a:r>
            <a:r>
              <a:rPr lang="zh-CN" altLang="en-US" sz="1400" dirty="0"/>
              <a:t>时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nvds</a:t>
            </a:r>
            <a:r>
              <a:rPr lang="zh-CN" altLang="en-US" sz="1400" dirty="0"/>
              <a:t>和</a:t>
            </a:r>
            <a:r>
              <a:rPr lang="en-US" altLang="zh-CN" sz="1400" dirty="0"/>
              <a:t>factory </a:t>
            </a:r>
            <a:r>
              <a:rPr lang="en-US" altLang="zh-CN" sz="1400" dirty="0" smtClean="0"/>
              <a:t>data</a:t>
            </a:r>
            <a:r>
              <a:rPr lang="zh-CN" altLang="en-US" sz="1400" dirty="0" smtClean="0"/>
              <a:t>需要做校验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9575333" y="5074141"/>
            <a:ext cx="2413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工厂存储</a:t>
            </a:r>
            <a:r>
              <a:rPr lang="en-US" altLang="zh-CN" sz="1400" dirty="0" smtClean="0"/>
              <a:t>flash</a:t>
            </a:r>
            <a:r>
              <a:rPr lang="zh-CN" altLang="en-US" sz="1400" dirty="0" smtClean="0"/>
              <a:t>数据有：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Mac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SN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硬件版本号</a:t>
            </a:r>
            <a:endParaRPr lang="en-US" altLang="zh-CN" sz="1400" dirty="0" smtClean="0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138316" y="-100996"/>
            <a:ext cx="3323424" cy="750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 smtClean="0"/>
              <a:t>厂测数据备份方案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6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141036" y="4085235"/>
            <a:ext cx="21082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0"/>
                <a:solidFill>
                  <a:srgbClr val="006D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3600" b="1" cap="none" spc="0" dirty="0">
              <a:ln w="0"/>
              <a:solidFill>
                <a:srgbClr val="006D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1037" y="2348880"/>
            <a:ext cx="2108270" cy="1736355"/>
            <a:chOff x="5015880" y="2069885"/>
            <a:chExt cx="2274243" cy="1736355"/>
          </a:xfrm>
        </p:grpSpPr>
        <p:cxnSp>
          <p:nvCxnSpPr>
            <p:cNvPr id="3" name="肘形连接符 2"/>
            <p:cNvCxnSpPr>
              <a:stCxn id="37" idx="6"/>
              <a:endCxn id="41" idx="0"/>
            </p:cNvCxnSpPr>
            <p:nvPr/>
          </p:nvCxnSpPr>
          <p:spPr>
            <a:xfrm>
              <a:off x="5116680" y="2455909"/>
              <a:ext cx="890801" cy="1249531"/>
            </a:xfrm>
            <a:prstGeom prst="bentConnector2">
              <a:avLst/>
            </a:prstGeom>
            <a:ln w="76200">
              <a:solidFill>
                <a:srgbClr val="006D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38" idx="1"/>
              <a:endCxn id="62" idx="0"/>
            </p:cNvCxnSpPr>
            <p:nvPr/>
          </p:nvCxnSpPr>
          <p:spPr>
            <a:xfrm rot="16200000" flipH="1" flipV="1">
              <a:off x="6390276" y="2396166"/>
              <a:ext cx="786218" cy="840987"/>
            </a:xfrm>
            <a:prstGeom prst="bentConnector3">
              <a:avLst>
                <a:gd name="adj1" fmla="val 5122"/>
              </a:avLst>
            </a:prstGeom>
            <a:ln w="76200">
              <a:solidFill>
                <a:srgbClr val="006D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066279" y="2132856"/>
              <a:ext cx="2213098" cy="0"/>
            </a:xfrm>
            <a:prstGeom prst="line">
              <a:avLst/>
            </a:prstGeom>
            <a:ln w="76200">
              <a:solidFill>
                <a:srgbClr val="006D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015880" y="2069885"/>
              <a:ext cx="100800" cy="100800"/>
            </a:xfrm>
            <a:prstGeom prst="ellipse">
              <a:avLst/>
            </a:prstGeom>
            <a:solidFill>
              <a:srgbClr val="006DBA"/>
            </a:solidFill>
            <a:ln>
              <a:solidFill>
                <a:srgbClr val="006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189323" y="2077166"/>
              <a:ext cx="100800" cy="100800"/>
            </a:xfrm>
            <a:prstGeom prst="ellipse">
              <a:avLst/>
            </a:prstGeom>
            <a:solidFill>
              <a:srgbClr val="006DBA"/>
            </a:solidFill>
            <a:ln>
              <a:solidFill>
                <a:srgbClr val="006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15880" y="2405509"/>
              <a:ext cx="100800" cy="100800"/>
            </a:xfrm>
            <a:prstGeom prst="ellipse">
              <a:avLst/>
            </a:prstGeom>
            <a:solidFill>
              <a:srgbClr val="006DBA"/>
            </a:solidFill>
            <a:ln>
              <a:solidFill>
                <a:srgbClr val="006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7189116" y="2408788"/>
              <a:ext cx="100800" cy="100800"/>
            </a:xfrm>
            <a:prstGeom prst="ellipse">
              <a:avLst/>
            </a:prstGeom>
            <a:solidFill>
              <a:srgbClr val="006DBA"/>
            </a:solidFill>
            <a:ln>
              <a:solidFill>
                <a:srgbClr val="006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957081" y="3705440"/>
              <a:ext cx="100800" cy="100800"/>
            </a:xfrm>
            <a:prstGeom prst="ellipse">
              <a:avLst/>
            </a:prstGeom>
            <a:solidFill>
              <a:srgbClr val="006DBA"/>
            </a:solidFill>
            <a:ln>
              <a:solidFill>
                <a:srgbClr val="006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312491" y="3209768"/>
              <a:ext cx="100800" cy="100800"/>
            </a:xfrm>
            <a:prstGeom prst="ellipse">
              <a:avLst/>
            </a:prstGeom>
            <a:solidFill>
              <a:srgbClr val="006DBA"/>
            </a:solidFill>
            <a:ln>
              <a:solidFill>
                <a:srgbClr val="006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7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35576</TotalTime>
  <Pages>0</Pages>
  <Words>163</Words>
  <Characters>0</Characters>
  <Application>Microsoft Office PowerPoint</Application>
  <DocSecurity>0</DocSecurity>
  <PresentationFormat>宽屏</PresentationFormat>
  <Lines>0</Lines>
  <Paragraphs>25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FZLanTingHei-M-GBK</vt:lpstr>
      <vt:lpstr>Microsoft YaHei Light</vt:lpstr>
      <vt:lpstr>等线</vt:lpstr>
      <vt:lpstr>宋体</vt:lpstr>
      <vt:lpstr>微软雅黑</vt:lpstr>
      <vt:lpstr>微软雅黑</vt:lpstr>
      <vt:lpstr>Arial</vt:lpstr>
      <vt:lpstr>Calibri</vt:lpstr>
      <vt:lpstr>Calibri Light</vt:lpstr>
      <vt:lpstr>Helvetica</vt:lpstr>
      <vt:lpstr>默认设计模板_2</vt:lpstr>
      <vt:lpstr>自定义设计方案</vt:lpstr>
      <vt:lpstr>3_默认设计模板_2</vt:lpstr>
      <vt:lpstr>3_默认设计模板</vt:lpstr>
      <vt:lpstr>4_默认设计模板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TCLAV-A4-2001001007</dc:title>
  <dc:creator>Administrator</dc:creator>
  <dc:description>0.0</dc:description>
  <cp:lastModifiedBy>李泽培</cp:lastModifiedBy>
  <cp:revision>2552</cp:revision>
  <cp:lastPrinted>1899-12-30T00:00:00Z</cp:lastPrinted>
  <dcterms:created xsi:type="dcterms:W3CDTF">2012-06-06T01:30:27Z</dcterms:created>
  <dcterms:modified xsi:type="dcterms:W3CDTF">2022-10-25T09:21:36Z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