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5" r:id="rId3"/>
    <p:sldId id="286" r:id="rId4"/>
    <p:sldId id="277" r:id="rId5"/>
    <p:sldId id="276" r:id="rId6"/>
    <p:sldId id="278" r:id="rId7"/>
    <p:sldId id="280" r:id="rId8"/>
    <p:sldId id="283" r:id="rId9"/>
    <p:sldId id="282" r:id="rId10"/>
    <p:sldId id="288" r:id="rId11"/>
    <p:sldId id="287" r:id="rId12"/>
    <p:sldId id="290" r:id="rId13"/>
    <p:sldId id="291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jx98math@gmail.com" initials="z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29"/>
  </p:normalViewPr>
  <p:slideViewPr>
    <p:cSldViewPr snapToGrid="0" snapToObjects="1">
      <p:cViewPr>
        <p:scale>
          <a:sx n="170" d="100"/>
          <a:sy n="170" d="100"/>
        </p:scale>
        <p:origin x="816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1F04-041D-DA4A-93F4-BED118EF578F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9D4BA-876D-5C4D-9147-02C699B9D9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60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9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39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402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8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9565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91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4506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33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7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8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40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D863-D665-7B4B-8E47-CD195582C0CB}" type="datetimeFigureOut">
              <a:rPr kumimoji="1" lang="zh-CN" altLang="en-US" smtClean="0"/>
              <a:t>2022/11/13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D60B2-B884-094D-AA87-84830ABD92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91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/>
              <a:t>Discovering faster matrix </a:t>
            </a:r>
            <a:r>
              <a:rPr kumimoji="1" lang="en-US" altLang="zh-CN" b="1" dirty="0" smtClean="0"/>
              <a:t>multiplication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algorithms </a:t>
            </a:r>
            <a:r>
              <a:rPr kumimoji="1" lang="en-US" altLang="zh-CN" b="1" dirty="0"/>
              <a:t>with reinforcement learning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69582"/>
            <a:ext cx="9144000" cy="1188218"/>
          </a:xfrm>
        </p:spPr>
        <p:txBody>
          <a:bodyPr/>
          <a:lstStyle/>
          <a:p>
            <a:r>
              <a:rPr kumimoji="1" lang="en-US" altLang="zh-CN" dirty="0" smtClean="0"/>
              <a:t>Nov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45722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Target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tensor</a:t>
            </a:r>
            <a:endParaRPr kumimoji="1" lang="en-US" altLang="zh-CN" dirty="0" smtClean="0"/>
          </a:p>
          <a:p>
            <a:r>
              <a:rPr kumimoji="1" lang="en-US" altLang="zh-CN" dirty="0" smtClean="0"/>
              <a:t>Synthetic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</a:p>
          <a:p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augmentation: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change: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Data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generation</a:t>
            </a:r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604" y="3645040"/>
            <a:ext cx="43307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Algorithm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discovery</a:t>
            </a:r>
            <a:endParaRPr kumimoji="1"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46" y="1420971"/>
            <a:ext cx="8114659" cy="521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8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Hardware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Performance</a:t>
            </a:r>
            <a:endParaRPr kumimoji="1" lang="zh-CN" altLang="en-US" sz="40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matrix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multiplication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8192,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4-by-4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blockwise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size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2048.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Finding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combination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blocks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acceleration</a:t>
            </a:r>
          </a:p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hardwares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considered: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Nvidia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V100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Google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TPU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v2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cuBLAS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GPU</a:t>
            </a:r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acceleration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scales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larger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dimension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17598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Hardware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Performance</a:t>
            </a:r>
            <a:endParaRPr kumimoji="1"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563"/>
            <a:ext cx="10333055" cy="49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7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Continuous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multiplication</a:t>
            </a:r>
          </a:p>
          <a:p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Symmetry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m</a:t>
            </a:r>
            <a:r>
              <a:rPr kumimoji="1" lang="en-US" altLang="zh-CN" dirty="0" smtClean="0"/>
              <a:t>atric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multiplication</a:t>
            </a:r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Related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work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8742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Matrix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multiplication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is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ubiquitous</a:t>
            </a:r>
            <a:endParaRPr kumimoji="1" lang="zh-CN" altLang="en-US" sz="4000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S</a:t>
            </a:r>
            <a:r>
              <a:rPr kumimoji="1" lang="en-US" altLang="zh-CN" dirty="0" smtClean="0"/>
              <a:t>cientific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computing: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NLA,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NPDE</a:t>
            </a:r>
          </a:p>
          <a:p>
            <a:r>
              <a:rPr kumimoji="1" lang="en-US" altLang="zh-CN" dirty="0"/>
              <a:t>Statistical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computing: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MCMC,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EM</a:t>
            </a:r>
          </a:p>
          <a:p>
            <a:r>
              <a:rPr kumimoji="1" lang="en-US" altLang="zh-CN" dirty="0" smtClean="0"/>
              <a:t>Machine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</a:t>
            </a:r>
          </a:p>
          <a:p>
            <a:r>
              <a:rPr kumimoji="1" lang="mr-IN" altLang="zh-CN" dirty="0" smtClean="0"/>
              <a:t>…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LAPACK</a:t>
            </a:r>
          </a:p>
          <a:p>
            <a:r>
              <a:rPr kumimoji="1" lang="en-US" altLang="zh-CN" dirty="0" smtClean="0"/>
              <a:t>BLAS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library:</a:t>
            </a:r>
          </a:p>
          <a:p>
            <a:pPr lvl="1"/>
            <a:r>
              <a:rPr kumimoji="1" lang="en-US" altLang="zh-CN" dirty="0"/>
              <a:t>BLAS is a collection of low-level matrix and vector arithmetic operations (“multiply a vector by a scalar”, “multiply two matrices and add to a third matrix”,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 ...)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18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Matrix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multiplication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as</a:t>
            </a:r>
            <a:r>
              <a:rPr kumimoji="1" lang="zh-CN" altLang="en-US" sz="4000" dirty="0"/>
              <a:t> </a:t>
            </a:r>
            <a:r>
              <a:rPr kumimoji="1" lang="en-US" altLang="zh-CN" sz="4000" dirty="0" smtClean="0"/>
              <a:t>tensor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decomposition</a:t>
            </a:r>
            <a:endParaRPr kumimoji="1"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tensor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denote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multiplication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matrices:</a:t>
                </a:r>
              </a:p>
              <a:p>
                <a:pPr lvl="1"/>
                <a:r>
                  <a:rPr kumimoji="1" lang="en-US" altLang="zh-CN" dirty="0"/>
                  <a:t>A: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C=AB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𝐴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𝐵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𝐶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:</m:t>
                    </m:r>
                    <m:r>
                      <a:rPr kumimoji="1" lang="en-US" altLang="zh-CN" i="1">
                        <a:latin typeface="Cambria Math" charset="0"/>
                      </a:rPr>
                      <m:t>𝑛𝑚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𝑚𝑝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𝑛𝑝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tensor</a:t>
                </a:r>
                <a:endParaRPr kumimoji="1" lang="zh-CN" altLang="en-US" dirty="0"/>
              </a:p>
              <a:p>
                <a:endParaRPr kumimoji="1" lang="en-US" altLang="zh-CN" dirty="0" smtClean="0"/>
              </a:p>
              <a:p>
                <a:r>
                  <a:rPr kumimoji="1" lang="en-US" altLang="zh-CN" dirty="0" smtClean="0"/>
                  <a:t>Find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low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rank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decomposition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tensor</a:t>
                </a:r>
                <a:r>
                  <a:rPr kumimoji="1" lang="en-US" altLang="zh-CN" dirty="0" smtClean="0"/>
                  <a:t>: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191" y="4178717"/>
            <a:ext cx="4198466" cy="119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853026"/>
            <a:ext cx="6308899" cy="4543307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Matrix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multiplication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as</a:t>
            </a:r>
            <a:r>
              <a:rPr kumimoji="1" lang="zh-CN" altLang="en-US" sz="4000" dirty="0"/>
              <a:t> </a:t>
            </a:r>
            <a:r>
              <a:rPr kumimoji="1" lang="en-US" altLang="zh-CN" sz="4000" dirty="0" smtClean="0"/>
              <a:t>tensor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decomposition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363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Strassen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algorithm</a:t>
            </a:r>
            <a:endParaRPr kumimoji="1" lang="zh-CN" alt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3" y="2577990"/>
            <a:ext cx="11217310" cy="40428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Asymptotic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complexity: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charset="0"/>
                                  </a:rPr>
                                  <m:t>2.8</m:t>
                                </m:r>
                              </m:sup>
                            </m:sSup>
                          </m:e>
                        </m:d>
                        <m:r>
                          <a:rPr kumimoji="1" lang="zh-CN" altLang="en-US" b="0" i="1" smtClean="0">
                            <a:latin typeface="Cambria Math" charset="0"/>
                          </a:rPr>
                          <m:t> </m:t>
                        </m:r>
                      </m:e>
                      <m:sub/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0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3200" dirty="0" smtClean="0"/>
              <a:t>Is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Strassen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algorithm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really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used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in</a:t>
            </a:r>
            <a:r>
              <a:rPr kumimoji="1" lang="zh-CN" altLang="en-US" sz="3200" dirty="0" smtClean="0"/>
              <a:t> </a:t>
            </a:r>
            <a:r>
              <a:rPr kumimoji="1" lang="en-US" altLang="zh-CN" sz="3200" dirty="0" smtClean="0"/>
              <a:t>practice?</a:t>
            </a:r>
          </a:p>
          <a:p>
            <a:pPr lvl="1"/>
            <a:r>
              <a:rPr kumimoji="1" lang="en-US" altLang="zh-CN" sz="2800" dirty="0" smtClean="0"/>
              <a:t>Not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really,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reasons</a:t>
            </a:r>
            <a:r>
              <a:rPr kumimoji="1" lang="zh-CN" altLang="en-US" sz="2800" dirty="0" smtClean="0"/>
              <a:t> </a:t>
            </a:r>
            <a:r>
              <a:rPr kumimoji="1" lang="en-US" altLang="zh-CN" sz="2800" dirty="0" smtClean="0"/>
              <a:t>include</a:t>
            </a:r>
            <a:r>
              <a:rPr kumimoji="1" lang="en-US" altLang="zh-CN" dirty="0" smtClean="0"/>
              <a:t>: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 smtClean="0"/>
              <a:t>Large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constant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factor</a:t>
            </a:r>
          </a:p>
          <a:p>
            <a:pPr lvl="1"/>
            <a:r>
              <a:rPr kumimoji="1" lang="en-US" altLang="zh-CN" dirty="0" smtClean="0"/>
              <a:t>Sparse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structured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matrix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Parallelism</a:t>
            </a:r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aching </a:t>
            </a:r>
            <a:r>
              <a:rPr lang="en-US" altLang="zh-CN" dirty="0"/>
              <a:t>and architecture specific quirks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Practical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issue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1719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Tensor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Game</a:t>
            </a:r>
            <a:endParaRPr kumimoji="1"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Modeled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player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game:</a:t>
                </a:r>
              </a:p>
              <a:p>
                <a:pPr lvl="1"/>
                <a:r>
                  <a:rPr kumimoji="1" lang="en-US" altLang="zh-CN" dirty="0"/>
                  <a:t>State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r>
                          <a:rPr kumimoji="1" lang="zh-CN" altLang="en-US" i="1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=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variable: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kumimoji="1"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,</m:t>
                            </m:r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  <m:r>
                          <a:rPr kumimoji="1" lang="zh-CN" altLang="en-US" i="1">
                            <a:latin typeface="Cambria Math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⨂</m:t>
                        </m:r>
                        <m:sSup>
                          <m:sSup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kumimoji="1" lang="zh-CN" altLang="en-US" i="1">
                                <a:latin typeface="Cambria Math" charset="0"/>
                              </a:rPr>
                              <m:t> </m:t>
                            </m:r>
                            <m:r>
                              <a:rPr kumimoji="1" lang="en-US" altLang="zh-CN" i="1">
                                <a:latin typeface="Cambria Math" charset="0"/>
                              </a:rPr>
                              <m:t>𝑤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charset="0"/>
                              </a:rPr>
                              <m:t>𝑡</m:t>
                            </m:r>
                          </m:sup>
                        </m:sSup>
                      </m:e>
                      <m:sub/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entries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{-2,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2}</a:t>
                </a:r>
              </a:p>
              <a:p>
                <a:pPr lvl="1"/>
                <a:r>
                  <a:rPr kumimoji="1" lang="en-US" altLang="zh-CN" dirty="0"/>
                  <a:t>Reward</a:t>
                </a:r>
              </a:p>
              <a:p>
                <a:pPr lvl="1"/>
                <a:r>
                  <a:rPr kumimoji="1" lang="en-US" altLang="zh-CN" dirty="0"/>
                  <a:t>Limit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time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step</a:t>
                </a:r>
              </a:p>
              <a:p>
                <a:r>
                  <a:rPr kumimoji="1" lang="en-US" altLang="zh-CN" dirty="0" smtClean="0"/>
                  <a:t>Use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DNN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guide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Monte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Carlo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search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action:</a:t>
                </a:r>
              </a:p>
              <a:p>
                <a:pPr lvl="1"/>
                <a:r>
                  <a:rPr kumimoji="1" lang="en-US" altLang="zh-CN" dirty="0" smtClean="0"/>
                  <a:t>Network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takes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input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state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variables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history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output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distribution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over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reward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(rank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guess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tensor)</a:t>
                </a:r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6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521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23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Tensor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Game</a:t>
            </a:r>
            <a:endParaRPr kumimoji="1"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7497"/>
            <a:ext cx="9445677" cy="53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5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Network</a:t>
            </a:r>
            <a:r>
              <a:rPr kumimoji="1" lang="zh-CN" altLang="en-US" sz="4000" dirty="0" smtClean="0"/>
              <a:t> </a:t>
            </a:r>
            <a:r>
              <a:rPr kumimoji="1" lang="en-US" altLang="zh-CN" sz="4000" dirty="0" smtClean="0"/>
              <a:t>architecture</a:t>
            </a:r>
            <a:endParaRPr kumimoji="1"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58" y="1428708"/>
            <a:ext cx="9700009" cy="53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16289</TotalTime>
  <Words>401</Words>
  <Application>Microsoft Macintosh PowerPoint</Application>
  <PresentationFormat>宽屏</PresentationFormat>
  <Paragraphs>52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Cambria Math</vt:lpstr>
      <vt:lpstr>DengXian</vt:lpstr>
      <vt:lpstr>DengXian Light</vt:lpstr>
      <vt:lpstr>Mangal</vt:lpstr>
      <vt:lpstr>Arial</vt:lpstr>
      <vt:lpstr>Office 主题</vt:lpstr>
      <vt:lpstr>Discovering faster matrix multiplication algorithms with reinforcement learning</vt:lpstr>
      <vt:lpstr>Matrix multiplication is ubiquitous</vt:lpstr>
      <vt:lpstr>Matrix multiplication as tensor decomposition</vt:lpstr>
      <vt:lpstr>Matrix multiplication as tensor decomposition</vt:lpstr>
      <vt:lpstr>Strassen algorithm</vt:lpstr>
      <vt:lpstr>Practical issue</vt:lpstr>
      <vt:lpstr>Tensor Game</vt:lpstr>
      <vt:lpstr>Tensor Game</vt:lpstr>
      <vt:lpstr>Network architecture</vt:lpstr>
      <vt:lpstr>Data generation</vt:lpstr>
      <vt:lpstr>Algorithm discovery</vt:lpstr>
      <vt:lpstr>Hardware Performance</vt:lpstr>
      <vt:lpstr>Hardware Performance</vt:lpstr>
      <vt:lpstr>Related work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zjx98math@gmail.com</dc:creator>
  <cp:lastModifiedBy>zjx98math@gmail.com</cp:lastModifiedBy>
  <cp:revision>29</cp:revision>
  <cp:lastPrinted>2021-09-06T00:39:55Z</cp:lastPrinted>
  <dcterms:created xsi:type="dcterms:W3CDTF">2021-08-29T09:28:08Z</dcterms:created>
  <dcterms:modified xsi:type="dcterms:W3CDTF">2022-11-16T10:02:16Z</dcterms:modified>
</cp:coreProperties>
</file>