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13004800" cy="9753600"/>
  <p:notesSz cx="6858000" cy="9144000"/>
  <p:defaultTextStyle>
    <a:lvl1pPr algn="ctr" defTabSz="584200">
      <a:lnSpc>
        <a:spcPct val="90000"/>
      </a:lnSpc>
      <a:defRPr b="1" baseline="8333" i="1" spc="456" sz="2400">
        <a:solidFill>
          <a:srgbClr val="FFFFFF"/>
        </a:solidFill>
        <a:latin typeface="+mn-lt"/>
        <a:ea typeface="+mn-ea"/>
        <a:cs typeface="+mn-cs"/>
        <a:sym typeface="Helvetica"/>
      </a:defRPr>
    </a:lvl1pPr>
    <a:lvl2pPr indent="342900" algn="ctr" defTabSz="584200">
      <a:lnSpc>
        <a:spcPct val="90000"/>
      </a:lnSpc>
      <a:defRPr b="1" baseline="8333" i="1" spc="456" sz="2400">
        <a:solidFill>
          <a:srgbClr val="FFFFFF"/>
        </a:solidFill>
        <a:latin typeface="+mn-lt"/>
        <a:ea typeface="+mn-ea"/>
        <a:cs typeface="+mn-cs"/>
        <a:sym typeface="Helvetica"/>
      </a:defRPr>
    </a:lvl2pPr>
    <a:lvl3pPr indent="685800" algn="ctr" defTabSz="584200">
      <a:lnSpc>
        <a:spcPct val="90000"/>
      </a:lnSpc>
      <a:defRPr b="1" baseline="8333" i="1" spc="456" sz="2400">
        <a:solidFill>
          <a:srgbClr val="FFFFFF"/>
        </a:solidFill>
        <a:latin typeface="+mn-lt"/>
        <a:ea typeface="+mn-ea"/>
        <a:cs typeface="+mn-cs"/>
        <a:sym typeface="Helvetica"/>
      </a:defRPr>
    </a:lvl3pPr>
    <a:lvl4pPr indent="1028700" algn="ctr" defTabSz="584200">
      <a:lnSpc>
        <a:spcPct val="90000"/>
      </a:lnSpc>
      <a:defRPr b="1" baseline="8333" i="1" spc="456" sz="2400">
        <a:solidFill>
          <a:srgbClr val="FFFFFF"/>
        </a:solidFill>
        <a:latin typeface="+mn-lt"/>
        <a:ea typeface="+mn-ea"/>
        <a:cs typeface="+mn-cs"/>
        <a:sym typeface="Helvetica"/>
      </a:defRPr>
    </a:lvl4pPr>
    <a:lvl5pPr indent="1371600" algn="ctr" defTabSz="584200">
      <a:lnSpc>
        <a:spcPct val="90000"/>
      </a:lnSpc>
      <a:defRPr b="1" baseline="8333" i="1" spc="456" sz="2400">
        <a:solidFill>
          <a:srgbClr val="FFFFFF"/>
        </a:solidFill>
        <a:latin typeface="+mn-lt"/>
        <a:ea typeface="+mn-ea"/>
        <a:cs typeface="+mn-cs"/>
        <a:sym typeface="Helvetica"/>
      </a:defRPr>
    </a:lvl5pPr>
    <a:lvl6pPr indent="1714500" algn="ctr" defTabSz="584200">
      <a:lnSpc>
        <a:spcPct val="90000"/>
      </a:lnSpc>
      <a:defRPr b="1" baseline="8333" i="1" spc="456" sz="2400">
        <a:solidFill>
          <a:srgbClr val="FFFFFF"/>
        </a:solidFill>
        <a:latin typeface="+mn-lt"/>
        <a:ea typeface="+mn-ea"/>
        <a:cs typeface="+mn-cs"/>
        <a:sym typeface="Helvetica"/>
      </a:defRPr>
    </a:lvl6pPr>
    <a:lvl7pPr indent="2057400" algn="ctr" defTabSz="584200">
      <a:lnSpc>
        <a:spcPct val="90000"/>
      </a:lnSpc>
      <a:defRPr b="1" baseline="8333" i="1" spc="456" sz="2400">
        <a:solidFill>
          <a:srgbClr val="FFFFFF"/>
        </a:solidFill>
        <a:latin typeface="+mn-lt"/>
        <a:ea typeface="+mn-ea"/>
        <a:cs typeface="+mn-cs"/>
        <a:sym typeface="Helvetica"/>
      </a:defRPr>
    </a:lvl7pPr>
    <a:lvl8pPr indent="2400300" algn="ctr" defTabSz="584200">
      <a:lnSpc>
        <a:spcPct val="90000"/>
      </a:lnSpc>
      <a:defRPr b="1" baseline="8333" i="1" spc="456" sz="2400">
        <a:solidFill>
          <a:srgbClr val="FFFFFF"/>
        </a:solidFill>
        <a:latin typeface="+mn-lt"/>
        <a:ea typeface="+mn-ea"/>
        <a:cs typeface="+mn-cs"/>
        <a:sym typeface="Helvetica"/>
      </a:defRPr>
    </a:lvl8pPr>
    <a:lvl9pPr indent="2743200" algn="ctr" defTabSz="584200">
      <a:lnSpc>
        <a:spcPct val="90000"/>
      </a:lnSpc>
      <a:defRPr b="1" baseline="8333" i="1" spc="456" sz="2400">
        <a:solidFill>
          <a:srgbClr val="FFFFFF"/>
        </a:solidFill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0606869"/>
          <c:y val="0.102787"/>
          <c:w val="0.939313"/>
          <c:h val="0.7624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 idx="0">
                  <c:v>Region 1</c:v>
                </c:pt>
              </c:strCache>
            </c:strRef>
          </c:tx>
          <c:spPr>
            <a:solidFill>
              <a:srgbClr val="85B880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 lvl="0">
                  <a:defRPr b="0" i="0" strike="noStrike" sz="2800" u="none">
                    <a:solidFill>
                      <a:srgbClr val="7DCED5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"/>
                  </a:defRPr>
                </a:pPr>
                <a:r>
                  <a:rPr b="0" i="0" strike="noStrike" sz="2800" u="none">
                    <a:solidFill>
                      <a:srgbClr val="7DCED5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"/>
                  </a:rPr>
                  <a:t/>
                </a: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四月</c:v>
                </c:pt>
                <c:pt idx="1">
                  <c:v>五月</c:v>
                </c:pt>
                <c:pt idx="2">
                  <c:v>六月</c:v>
                </c:pt>
                <c:pt idx="3">
                  <c:v>七月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17.000000</c:v>
                </c:pt>
                <c:pt idx="1">
                  <c:v>26.000000</c:v>
                </c:pt>
                <c:pt idx="2">
                  <c:v>53.000000</c:v>
                </c:pt>
                <c:pt idx="3">
                  <c:v>96.000000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 idx="0">
                  <c:v>Region 2</c:v>
                </c:pt>
              </c:strCache>
            </c:strRef>
          </c:tx>
          <c:spPr>
            <a:solidFill>
              <a:srgbClr val="EE5BA0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 lvl="0">
                  <a:defRPr b="0" i="0" strike="noStrike" sz="2800" u="none">
                    <a:solidFill>
                      <a:srgbClr val="7DCED5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"/>
                  </a:defRPr>
                </a:pPr>
                <a:r>
                  <a:rPr b="0" i="0" strike="noStrike" sz="2800" u="none">
                    <a:solidFill>
                      <a:srgbClr val="7DCED5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"/>
                  </a:rPr>
                  <a:t/>
                </a: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四月</c:v>
                </c:pt>
                <c:pt idx="1">
                  <c:v>五月</c:v>
                </c:pt>
                <c:pt idx="2">
                  <c:v>六月</c:v>
                </c:pt>
                <c:pt idx="3">
                  <c:v>七月</c:v>
                </c:pt>
              </c:strCache>
            </c:strRef>
          </c:cat>
          <c:val>
            <c:numRef>
              <c:f>Sheet1!$B$3:$E$3</c:f>
              <c:numCache>
                <c:ptCount val="4"/>
                <c:pt idx="0">
                  <c:v>55.000000</c:v>
                </c:pt>
                <c:pt idx="1">
                  <c:v>43.000000</c:v>
                </c:pt>
                <c:pt idx="2">
                  <c:v>70.000000</c:v>
                </c:pt>
                <c:pt idx="3">
                  <c:v>58.000000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 idx="0">
                  <c:v>3</c:v>
                </c:pt>
              </c:strCache>
            </c:strRef>
          </c:tx>
          <c:spPr>
            <a:solidFill>
              <a:srgbClr val="F58A33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 lvl="0">
                  <a:defRPr b="0" i="0" strike="noStrike" sz="2800" u="none">
                    <a:solidFill>
                      <a:srgbClr val="7DCED5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"/>
                  </a:defRPr>
                </a:pPr>
                <a:r>
                  <a:rPr b="0" i="0" strike="noStrike" sz="2800" u="none">
                    <a:solidFill>
                      <a:srgbClr val="7DCED5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"/>
                  </a:rPr>
                  <a:t/>
                </a: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四月</c:v>
                </c:pt>
                <c:pt idx="1">
                  <c:v>五月</c:v>
                </c:pt>
                <c:pt idx="2">
                  <c:v>六月</c:v>
                </c:pt>
                <c:pt idx="3">
                  <c:v>七月</c:v>
                </c:pt>
              </c:strCache>
            </c:strRef>
          </c:cat>
          <c:val>
            <c:numRef>
              <c:f>Sheet1!$B$4:$E$4</c:f>
              <c:numCache>
                <c:ptCount val="4"/>
                <c:pt idx="0">
                  <c:v>100.000000</c:v>
                </c:pt>
                <c:pt idx="1">
                  <c:v>100.000000</c:v>
                </c:pt>
                <c:pt idx="2">
                  <c:v>100.000000</c:v>
                </c:pt>
                <c:pt idx="3">
                  <c:v>100.000000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 idx="0">
                  <c:v>4</c:v>
                </c:pt>
              </c:strCache>
            </c:strRef>
          </c:tx>
          <c:spPr>
            <a:solidFill>
              <a:srgbClr val="00BCCD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 lvl="0">
                  <a:defRPr b="0" i="0" strike="noStrike" sz="2800" u="none">
                    <a:solidFill>
                      <a:srgbClr val="7DCED5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"/>
                  </a:defRPr>
                </a:pPr>
                <a:r>
                  <a:rPr b="0" i="0" strike="noStrike" sz="2800" u="none">
                    <a:solidFill>
                      <a:srgbClr val="7DCED5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"/>
                  </a:rPr>
                  <a:t/>
                </a: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四月</c:v>
                </c:pt>
                <c:pt idx="1">
                  <c:v>五月</c:v>
                </c:pt>
                <c:pt idx="2">
                  <c:v>六月</c:v>
                </c:pt>
                <c:pt idx="3">
                  <c:v>七月</c:v>
                </c:pt>
              </c:strCache>
            </c:strRef>
          </c:cat>
          <c:val>
            <c:numRef>
              <c:f>Sheet1!$B$5:$E$5</c:f>
              <c:numCache>
                <c:ptCount val="4"/>
                <c:pt idx="0">
                  <c:v>100.000000</c:v>
                </c:pt>
                <c:pt idx="1">
                  <c:v>100.000000</c:v>
                </c:pt>
                <c:pt idx="2">
                  <c:v>100.000000</c:v>
                </c:pt>
                <c:pt idx="3">
                  <c:v>100.000000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 idx="0">
                  <c:v>5</c:v>
                </c:pt>
              </c:strCache>
            </c:strRef>
          </c:tx>
          <c:spPr>
            <a:solidFill>
              <a:srgbClr val="F2BA97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 lvl="0">
                  <a:defRPr b="0" i="0" strike="noStrike" sz="2800" u="none">
                    <a:solidFill>
                      <a:srgbClr val="7DCED5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"/>
                  </a:defRPr>
                </a:pPr>
                <a:r>
                  <a:rPr b="0" i="0" strike="noStrike" sz="2800" u="none">
                    <a:solidFill>
                      <a:srgbClr val="7DCED5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"/>
                  </a:rPr>
                  <a:t/>
                </a: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四月</c:v>
                </c:pt>
                <c:pt idx="1">
                  <c:v>五月</c:v>
                </c:pt>
                <c:pt idx="2">
                  <c:v>六月</c:v>
                </c:pt>
                <c:pt idx="3">
                  <c:v>七月</c:v>
                </c:pt>
              </c:strCache>
            </c:strRef>
          </c:cat>
          <c:val>
            <c:numRef>
              <c:f>Sheet1!$B$6:$E$6</c:f>
              <c:numCache>
                <c:ptCount val="4"/>
                <c:pt idx="0">
                  <c:v>100.000000</c:v>
                </c:pt>
                <c:pt idx="1">
                  <c:v>100.000000</c:v>
                </c:pt>
                <c:pt idx="2">
                  <c:v>100.000000</c:v>
                </c:pt>
                <c:pt idx="3">
                  <c:v>100.000000</c:v>
                </c:pt>
              </c:numCache>
            </c:numRef>
          </c:val>
        </c:ser>
        <c:gapWidth val="40"/>
        <c:overlap val="-10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929497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2300" u="none">
                <a:solidFill>
                  <a:srgbClr val="515151"/>
                </a:solidFill>
                <a:effectLst/>
                <a:latin typeface="Helvetica"/>
              </a:defRPr>
            </a:pPr>
          </a:p>
        </c:txPr>
        <c:crossAx val="1"/>
        <c:crosses val="autoZero"/>
        <c:auto val="1"/>
        <c:lblAlgn val="ctr"/>
        <c:noMultiLvlLbl val="1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E3E3E3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2000" u="none">
                <a:solidFill>
                  <a:srgbClr val="515151"/>
                </a:solidFill>
                <a:effectLst/>
                <a:latin typeface="Helvetica"/>
              </a:defRPr>
            </a:pPr>
          </a:p>
        </c:txPr>
        <c:crossAx val="0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005"/>
          <c:y val="0.005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 idx="0">
                  <c:v>四月</c:v>
                </c:pt>
              </c:strCache>
            </c:strRef>
          </c:tx>
          <c:spPr>
            <a:solidFill>
              <a:srgbClr val="1A73BA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rgbClr val="1A73BA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rgbClr val="7DCED5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rgbClr val="26BDCF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solidFill>
                <a:srgbClr val="B5B935"/>
              </a:solidFill>
              <a:ln w="12700" cap="flat">
                <a:noFill/>
                <a:miter lim="400000"/>
              </a:ln>
              <a:effectLst/>
            </c:spPr>
          </c:dPt>
          <c:dPt>
            <c:idx val="4"/>
            <c:explosion val="0"/>
            <c:spPr>
              <a:solidFill>
                <a:srgbClr val="89B77F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 lvl="0">
                    <a:def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defRPr>
                  </a:pPr>
                  <a:r>
                    <a: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 lvl="0">
                    <a:def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defRPr>
                  </a:pPr>
                  <a:r>
                    <a: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 lvl="0">
                    <a:def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defRPr>
                  </a:pPr>
                  <a:r>
                    <a: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 lvl="0">
                    <a:def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defRPr>
                  </a:pPr>
                  <a:r>
                    <a: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#,##0%" sourceLinked="0"/>
              <c:txPr>
                <a:bodyPr/>
                <a:lstStyle/>
                <a:p>
                  <a:pPr lvl="0">
                    <a:def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defRPr>
                  </a:pPr>
                  <a:r>
                    <a: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 lvl="0">
                  <a:defRPr b="0" i="0" strike="noStrike" sz="2200" u="none">
                    <a:solidFill>
                      <a:srgbClr val="FFFFFF"/>
                    </a:solidFill>
                    <a:effectLst/>
                    <a:latin typeface="Helvetica"/>
                  </a:defRPr>
                </a:pPr>
                <a:r>
                  <a:rPr b="0" i="0" strike="noStrike" sz="2200" u="none">
                    <a:solidFill>
                      <a:srgbClr val="FFFFFF"/>
                    </a:solidFill>
                    <a:effectLst/>
                    <a:latin typeface="Helvetica"/>
                  </a:rPr>
                  <a:t/>
                </a: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Region 1</c:v>
                </c:pt>
                <c:pt idx="1">
                  <c:v>Region 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17.000000</c:v>
                </c:pt>
                <c:pt idx="1">
                  <c:v>55.000000</c:v>
                </c:pt>
                <c:pt idx="2">
                  <c:v>100.000000</c:v>
                </c:pt>
                <c:pt idx="3">
                  <c:v>100.000000</c:v>
                </c:pt>
                <c:pt idx="4">
                  <c:v>100.000000</c:v>
                </c:pt>
              </c:numCache>
            </c:numRef>
          </c:val>
        </c:ser>
        <c:ser>
          <c:idx val="0"/>
          <c:order val="1"/>
          <c:tx>
            <c:strRef>
              <c:f>Sheet1!$A$3</c:f>
              <c:strCache>
                <c:pt idx="1">
                  <c:v>五月</c:v>
                </c:pt>
              </c:strCache>
            </c:strRef>
          </c:tx>
          <c:spPr>
            <a:solidFill>
              <a:srgbClr val="1A73BA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rgbClr val="1A73BA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rgbClr val="7DCED5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rgbClr val="26BDCF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solidFill>
                <a:srgbClr val="B5B935"/>
              </a:solidFill>
              <a:ln w="12700" cap="flat">
                <a:noFill/>
                <a:miter lim="400000"/>
              </a:ln>
              <a:effectLst/>
            </c:spPr>
          </c:dPt>
          <c:dPt>
            <c:idx val="4"/>
            <c:explosion val="0"/>
            <c:spPr>
              <a:solidFill>
                <a:srgbClr val="89B77F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 lvl="0">
                    <a:def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defRPr>
                  </a:pPr>
                  <a:r>
                    <a: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 lvl="0">
                    <a:def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defRPr>
                  </a:pPr>
                  <a:r>
                    <a: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 lvl="0">
                    <a:def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defRPr>
                  </a:pPr>
                  <a:r>
                    <a: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 lvl="0">
                    <a:def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defRPr>
                  </a:pPr>
                  <a:r>
                    <a: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#,##0%" sourceLinked="0"/>
              <c:txPr>
                <a:bodyPr/>
                <a:lstStyle/>
                <a:p>
                  <a:pPr lvl="0">
                    <a:def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defRPr>
                  </a:pPr>
                  <a:r>
                    <a: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 lvl="0">
                  <a:defRPr b="0" i="0" strike="noStrike" sz="2200" u="none">
                    <a:solidFill>
                      <a:srgbClr val="FFFFFF"/>
                    </a:solidFill>
                    <a:effectLst/>
                    <a:latin typeface="Helvetica"/>
                  </a:defRPr>
                </a:pPr>
                <a:r>
                  <a:rPr b="0" i="0" strike="noStrike" sz="2200" u="none">
                    <a:solidFill>
                      <a:srgbClr val="FFFFFF"/>
                    </a:solidFill>
                    <a:effectLst/>
                    <a:latin typeface="Helvetica"/>
                  </a:rPr>
                  <a:t/>
                </a: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Region 1</c:v>
                </c:pt>
                <c:pt idx="1">
                  <c:v>Region 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Sheet1!$B$3:$F$3</c:f>
              <c:numCache>
                <c:ptCount val="5"/>
                <c:pt idx="0">
                  <c:v>26.000000</c:v>
                </c:pt>
                <c:pt idx="1">
                  <c:v>43.000000</c:v>
                </c:pt>
                <c:pt idx="2">
                  <c:v>100.000000</c:v>
                </c:pt>
                <c:pt idx="3">
                  <c:v>100.000000</c:v>
                </c:pt>
                <c:pt idx="4">
                  <c:v>100.000000</c:v>
                </c:pt>
              </c:numCache>
            </c:numRef>
          </c:val>
        </c:ser>
        <c:ser>
          <c:idx val="0"/>
          <c:order val="2"/>
          <c:tx>
            <c:strRef>
              <c:f>Sheet1!$A$4</c:f>
              <c:strCache>
                <c:pt idx="2">
                  <c:v>六月</c:v>
                </c:pt>
              </c:strCache>
            </c:strRef>
          </c:tx>
          <c:spPr>
            <a:solidFill>
              <a:srgbClr val="1A73BA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rgbClr val="1A73BA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rgbClr val="7DCED5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rgbClr val="26BDCF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solidFill>
                <a:srgbClr val="B5B935"/>
              </a:solidFill>
              <a:ln w="12700" cap="flat">
                <a:noFill/>
                <a:miter lim="400000"/>
              </a:ln>
              <a:effectLst/>
            </c:spPr>
          </c:dPt>
          <c:dPt>
            <c:idx val="4"/>
            <c:explosion val="0"/>
            <c:spPr>
              <a:solidFill>
                <a:srgbClr val="89B77F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 lvl="0">
                    <a:def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defRPr>
                  </a:pPr>
                  <a:r>
                    <a: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 lvl="0">
                    <a:def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defRPr>
                  </a:pPr>
                  <a:r>
                    <a: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 lvl="0">
                    <a:def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defRPr>
                  </a:pPr>
                  <a:r>
                    <a: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 lvl="0">
                    <a:def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defRPr>
                  </a:pPr>
                  <a:r>
                    <a: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#,##0%" sourceLinked="0"/>
              <c:txPr>
                <a:bodyPr/>
                <a:lstStyle/>
                <a:p>
                  <a:pPr lvl="0">
                    <a:def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defRPr>
                  </a:pPr>
                  <a:r>
                    <a: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 lvl="0">
                  <a:defRPr b="0" i="0" strike="noStrike" sz="2200" u="none">
                    <a:solidFill>
                      <a:srgbClr val="FFFFFF"/>
                    </a:solidFill>
                    <a:effectLst/>
                    <a:latin typeface="Helvetica"/>
                  </a:defRPr>
                </a:pPr>
                <a:r>
                  <a:rPr b="0" i="0" strike="noStrike" sz="2200" u="none">
                    <a:solidFill>
                      <a:srgbClr val="FFFFFF"/>
                    </a:solidFill>
                    <a:effectLst/>
                    <a:latin typeface="Helvetica"/>
                  </a:rPr>
                  <a:t/>
                </a: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Region 1</c:v>
                </c:pt>
                <c:pt idx="1">
                  <c:v>Region 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Sheet1!$B$4:$F$4</c:f>
              <c:numCache>
                <c:ptCount val="5"/>
                <c:pt idx="0">
                  <c:v>53.000000</c:v>
                </c:pt>
                <c:pt idx="1">
                  <c:v>70.000000</c:v>
                </c:pt>
                <c:pt idx="2">
                  <c:v>100.000000</c:v>
                </c:pt>
                <c:pt idx="3">
                  <c:v>100.000000</c:v>
                </c:pt>
                <c:pt idx="4">
                  <c:v>100.000000</c:v>
                </c:pt>
              </c:numCache>
            </c:numRef>
          </c:val>
        </c:ser>
        <c:ser>
          <c:idx val="0"/>
          <c:order val="3"/>
          <c:tx>
            <c:strRef>
              <c:f>Sheet1!$A$5</c:f>
              <c:strCache>
                <c:pt idx="3">
                  <c:v>七月</c:v>
                </c:pt>
              </c:strCache>
            </c:strRef>
          </c:tx>
          <c:spPr>
            <a:solidFill>
              <a:srgbClr val="1A73BA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rgbClr val="1A73BA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rgbClr val="7DCED5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rgbClr val="26BDCF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solidFill>
                <a:srgbClr val="B5B935"/>
              </a:solidFill>
              <a:ln w="12700" cap="flat">
                <a:noFill/>
                <a:miter lim="400000"/>
              </a:ln>
              <a:effectLst/>
            </c:spPr>
          </c:dPt>
          <c:dPt>
            <c:idx val="4"/>
            <c:explosion val="0"/>
            <c:spPr>
              <a:solidFill>
                <a:srgbClr val="89B77F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 lvl="0">
                    <a:def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defRPr>
                  </a:pPr>
                  <a:r>
                    <a: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 lvl="0">
                    <a:def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defRPr>
                  </a:pPr>
                  <a:r>
                    <a: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 lvl="0">
                    <a:def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defRPr>
                  </a:pPr>
                  <a:r>
                    <a: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 lvl="0">
                    <a:def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defRPr>
                  </a:pPr>
                  <a:r>
                    <a: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#,##0%" sourceLinked="0"/>
              <c:txPr>
                <a:bodyPr/>
                <a:lstStyle/>
                <a:p>
                  <a:pPr lvl="0">
                    <a:def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defRPr>
                  </a:pPr>
                  <a:r>
                    <a: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 lvl="0">
                  <a:defRPr b="0" i="0" strike="noStrike" sz="2200" u="none">
                    <a:solidFill>
                      <a:srgbClr val="FFFFFF"/>
                    </a:solidFill>
                    <a:effectLst/>
                    <a:latin typeface="Helvetica"/>
                  </a:defRPr>
                </a:pPr>
                <a:r>
                  <a:rPr b="0" i="0" strike="noStrike" sz="2200" u="none">
                    <a:solidFill>
                      <a:srgbClr val="FFFFFF"/>
                    </a:solidFill>
                    <a:effectLst/>
                    <a:latin typeface="Helvetica"/>
                  </a:rPr>
                  <a:t/>
                </a: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Region 1</c:v>
                </c:pt>
                <c:pt idx="1">
                  <c:v>Region 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Sheet1!$B$5:$F$5</c:f>
              <c:numCache>
                <c:ptCount val="5"/>
                <c:pt idx="0">
                  <c:v>96.000000</c:v>
                </c:pt>
                <c:pt idx="1">
                  <c:v>58.000000</c:v>
                </c:pt>
                <c:pt idx="2">
                  <c:v>100.000000</c:v>
                </c:pt>
                <c:pt idx="3">
                  <c:v>100.000000</c:v>
                </c:pt>
                <c:pt idx="4">
                  <c:v>100.000000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17.xml.rels><?xml version="1.0" encoding="UTF-8" standalone="yes"?>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18.xml.rels><?xml version="1.0" encoding="UTF-8" standalone="yes"?>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19.xml.rels><?xml version="1.0" encoding="UTF-8" standalone="yes"?>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20.xml.rels><?xml version="1.0" encoding="UTF-8" standalone="yes"?>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21.xml.rels><?xml version="1.0" encoding="UTF-8" standalone="yes"?>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22.xml.rels><?xml version="1.0" encoding="UTF-8" standalone="yes"?>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_rels/notesSlide23.xml.rels><?xml version="1.0" encoding="UTF-8" standalone="yes"?>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_rels/notesSlide24.xml.rels><?xml version="1.0" encoding="UTF-8" standalone="yes"?>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57" name="Shape 2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单页面应用，前后端分离，胖前端瘦后端，那适合用框架。</a:t>
            </a:r>
            <a:endParaRPr sz="24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12" name="Shape 3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18" name="Shape 3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24" name="Shape 3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32" name="Shape 3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38" name="Shape 3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44" name="Shape 3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50" name="Shape 3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56" name="Shape 3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62" name="Shape 3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68" name="Shape 3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61" name="Shape 2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document.ready里面一堆代码， 如何测？</a:t>
            </a:r>
            <a:endParaRPr sz="2400"/>
          </a:p>
          <a:p>
            <a:pPr lvl="0">
              <a:defRPr sz="1800"/>
            </a:pPr>
            <a:r>
              <a:rPr sz="2400"/>
              <a:t>逻辑淹没在DOM操作中，如何测？</a:t>
            </a:r>
            <a:endParaRPr sz="2400"/>
          </a:p>
          <a:p>
            <a:pPr lvl="0">
              <a:defRPr sz="1800"/>
            </a:pPr>
            <a:r>
              <a:rPr sz="2400"/>
              <a:t>覆盖率要追求百分百吗？是不是所有代码都需要测？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74" name="Shape 3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0" name="Shape 3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6" name="Shape 3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92" name="Shape 3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96" name="Shape 3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BDD enhancement of TDD， 业务价值 over 实现细节， LiveDocument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69" name="Shape 2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更好的封装和分离，</a:t>
            </a:r>
            <a:endParaRPr sz="2400"/>
          </a:p>
          <a:p>
            <a:pPr lvl="0">
              <a:defRPr sz="1800"/>
            </a:pPr>
            <a:r>
              <a:rPr sz="2400"/>
              <a:t>更容易复用</a:t>
            </a:r>
            <a:endParaRPr sz="2400"/>
          </a:p>
          <a:p>
            <a:pPr lvl="0">
              <a:defRPr sz="1800"/>
            </a:pPr>
            <a:r>
              <a:rPr sz="2400"/>
              <a:t>职责分离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76" name="Shape 2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当在“页面”上点击 submit 时,我们可以看到它触发了一个 search 的全局事件。至于 谁来捕获这个事件,则可以交由下一个组件来处理。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82" name="Shape 2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describe测试的名字定义了一个应用组件，可能是一个类，一个函数， 也可以是一个函数的多种分支情况。</a:t>
            </a:r>
            <a:endParaRPr sz="2400"/>
          </a:p>
          <a:p>
            <a:pPr lvl="0">
              <a:defRPr sz="1800"/>
            </a:pPr>
            <a:r>
              <a:rPr sz="2400"/>
              <a:t>it是测试的最小单元，它描述了一个场景，或者一个功能点。比如，你期望hello world这个组件在第一个场景中可以say hello。</a:t>
            </a:r>
            <a:endParaRPr sz="2400"/>
          </a:p>
          <a:p>
            <a:pPr lvl="0">
              <a:defRPr sz="1800"/>
            </a:pPr>
            <a:r>
              <a:rPr sz="2400"/>
              <a:t>断言，期望执行的结果与期望结果之间有某种的匹配关系。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88" name="Shape 2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94" name="Shape 2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0" name="Shape 3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6" name="Shape 3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2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1" Type="http://schemas.openxmlformats.org/officeDocument/2006/relationships/image" Target="../media/image43.png"/><Relationship Id="rId12" Type="http://schemas.openxmlformats.org/officeDocument/2006/relationships/image" Target="../media/image44.png"/><Relationship Id="rId13" Type="http://schemas.openxmlformats.org/officeDocument/2006/relationships/image" Target="../media/image45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Relationship Id="rId11" Type="http://schemas.openxmlformats.org/officeDocument/2006/relationships/image" Target="../media/image61.png"/><Relationship Id="rId12" Type="http://schemas.openxmlformats.org/officeDocument/2006/relationships/image" Target="../media/image62.png"/><Relationship Id="rId13" Type="http://schemas.openxmlformats.org/officeDocument/2006/relationships/image" Target="../media/image63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Relationship Id="rId11" Type="http://schemas.openxmlformats.org/officeDocument/2006/relationships/image" Target="../media/image73.png"/><Relationship Id="rId12" Type="http://schemas.openxmlformats.org/officeDocument/2006/relationships/image" Target="../media/image74.png"/><Relationship Id="rId13" Type="http://schemas.openxmlformats.org/officeDocument/2006/relationships/image" Target="../media/image75.png"/><Relationship Id="rId14" Type="http://schemas.openxmlformats.org/officeDocument/2006/relationships/image" Target="../media/image76.png"/><Relationship Id="rId15" Type="http://schemas.openxmlformats.org/officeDocument/2006/relationships/image" Target="../media/image77.png"/><Relationship Id="rId16" Type="http://schemas.openxmlformats.org/officeDocument/2006/relationships/image" Target="../media/image78.png"/><Relationship Id="rId17" Type="http://schemas.openxmlformats.org/officeDocument/2006/relationships/image" Target="../media/image79.png"/><Relationship Id="rId18" Type="http://schemas.openxmlformats.org/officeDocument/2006/relationships/image" Target="../media/image80.png"/><Relationship Id="rId19" Type="http://schemas.openxmlformats.org/officeDocument/2006/relationships/image" Target="../media/image81.png"/><Relationship Id="rId20" Type="http://schemas.openxmlformats.org/officeDocument/2006/relationships/image" Target="../media/image82.png"/><Relationship Id="rId21" Type="http://schemas.openxmlformats.org/officeDocument/2006/relationships/image" Target="../media/image83.png"/><Relationship Id="rId22" Type="http://schemas.openxmlformats.org/officeDocument/2006/relationships/image" Target="../media/image84.png"/><Relationship Id="rId23" Type="http://schemas.openxmlformats.org/officeDocument/2006/relationships/image" Target="../media/image85.png"/><Relationship Id="rId24" Type="http://schemas.openxmlformats.org/officeDocument/2006/relationships/image" Target="../media/image86.png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Relationship Id="rId9" Type="http://schemas.openxmlformats.org/officeDocument/2006/relationships/image" Target="../media/image94.png"/><Relationship Id="rId10" Type="http://schemas.openxmlformats.org/officeDocument/2006/relationships/image" Target="../media/image95.png"/><Relationship Id="rId11" Type="http://schemas.openxmlformats.org/officeDocument/2006/relationships/image" Target="../media/image96.png"/><Relationship Id="rId12" Type="http://schemas.openxmlformats.org/officeDocument/2006/relationships/image" Target="../media/image97.png"/><Relationship Id="rId13" Type="http://schemas.openxmlformats.org/officeDocument/2006/relationships/image" Target="../media/image98.png"/><Relationship Id="rId14" Type="http://schemas.openxmlformats.org/officeDocument/2006/relationships/image" Target="../media/image99.png"/><Relationship Id="rId15" Type="http://schemas.openxmlformats.org/officeDocument/2006/relationships/image" Target="../media/image100.png"/><Relationship Id="rId16" Type="http://schemas.openxmlformats.org/officeDocument/2006/relationships/image" Target="../media/image101.png"/><Relationship Id="rId17" Type="http://schemas.openxmlformats.org/officeDocument/2006/relationships/image" Target="../media/image102.png"/><Relationship Id="rId18" Type="http://schemas.openxmlformats.org/officeDocument/2006/relationships/image" Target="../media/image103.png"/><Relationship Id="rId19" Type="http://schemas.openxmlformats.org/officeDocument/2006/relationships/image" Target="../media/image104.png"/><Relationship Id="rId20" Type="http://schemas.openxmlformats.org/officeDocument/2006/relationships/image" Target="../media/image105.png"/><Relationship Id="rId21" Type="http://schemas.openxmlformats.org/officeDocument/2006/relationships/image" Target="../media/image106.png"/><Relationship Id="rId22" Type="http://schemas.openxmlformats.org/officeDocument/2006/relationships/image" Target="../media/image107.png"/><Relationship Id="rId23" Type="http://schemas.openxmlformats.org/officeDocument/2006/relationships/image" Target="../media/image108.png"/><Relationship Id="rId24" Type="http://schemas.openxmlformats.org/officeDocument/2006/relationships/image" Target="../media/image109.png"/><Relationship Id="rId25" Type="http://schemas.openxmlformats.org/officeDocument/2006/relationships/image" Target="../media/image110.png"/><Relationship Id="rId26" Type="http://schemas.openxmlformats.org/officeDocument/2006/relationships/image" Target="../media/image111.png"/><Relationship Id="rId27" Type="http://schemas.openxmlformats.org/officeDocument/2006/relationships/image" Target="../media/image112.png"/><Relationship Id="rId28" Type="http://schemas.openxmlformats.org/officeDocument/2006/relationships/image" Target="../media/image113.png"/><Relationship Id="rId29" Type="http://schemas.openxmlformats.org/officeDocument/2006/relationships/image" Target="../media/image114.png"/><Relationship Id="rId30" Type="http://schemas.openxmlformats.org/officeDocument/2006/relationships/image" Target="../media/image115.png"/><Relationship Id="rId31" Type="http://schemas.openxmlformats.org/officeDocument/2006/relationships/image" Target="../media/image116.png"/><Relationship Id="rId32" Type="http://schemas.openxmlformats.org/officeDocument/2006/relationships/image" Target="../media/image117.png"/><Relationship Id="rId33" Type="http://schemas.openxmlformats.org/officeDocument/2006/relationships/image" Target="../media/image118.png"/><Relationship Id="rId34" Type="http://schemas.openxmlformats.org/officeDocument/2006/relationships/image" Target="../media/image119.png"/><Relationship Id="rId35" Type="http://schemas.openxmlformats.org/officeDocument/2006/relationships/image" Target="../media/image120.png"/><Relationship Id="rId36" Type="http://schemas.openxmlformats.org/officeDocument/2006/relationships/image" Target="../media/image121.png"/><Relationship Id="rId37" Type="http://schemas.openxmlformats.org/officeDocument/2006/relationships/image" Target="../media/image122.png"/><Relationship Id="rId38" Type="http://schemas.openxmlformats.org/officeDocument/2006/relationships/image" Target="../media/image123.png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29.png"/><Relationship Id="rId8" Type="http://schemas.openxmlformats.org/officeDocument/2006/relationships/image" Target="../media/image130.png"/><Relationship Id="rId9" Type="http://schemas.openxmlformats.org/officeDocument/2006/relationships/image" Target="../media/image131.png"/><Relationship Id="rId10" Type="http://schemas.openxmlformats.org/officeDocument/2006/relationships/image" Target="../media/image132.png"/><Relationship Id="rId11" Type="http://schemas.openxmlformats.org/officeDocument/2006/relationships/image" Target="../media/image133.png"/><Relationship Id="rId12" Type="http://schemas.openxmlformats.org/officeDocument/2006/relationships/image" Target="../media/image134.png"/><Relationship Id="rId13" Type="http://schemas.openxmlformats.org/officeDocument/2006/relationships/image" Target="../media/image135.png"/><Relationship Id="rId14" Type="http://schemas.openxmlformats.org/officeDocument/2006/relationships/image" Target="../media/image136.png"/><Relationship Id="rId15" Type="http://schemas.openxmlformats.org/officeDocument/2006/relationships/image" Target="../media/image137.png"/><Relationship Id="rId16" Type="http://schemas.openxmlformats.org/officeDocument/2006/relationships/image" Target="../media/image138.png"/><Relationship Id="rId17" Type="http://schemas.openxmlformats.org/officeDocument/2006/relationships/image" Target="../media/image139.png"/><Relationship Id="rId18" Type="http://schemas.openxmlformats.org/officeDocument/2006/relationships/image" Target="../media/image140.png"/><Relationship Id="rId19" Type="http://schemas.openxmlformats.org/officeDocument/2006/relationships/image" Target="../media/image141.png"/><Relationship Id="rId20" Type="http://schemas.openxmlformats.org/officeDocument/2006/relationships/image" Target="../media/image142.png"/><Relationship Id="rId21" Type="http://schemas.openxmlformats.org/officeDocument/2006/relationships/image" Target="../media/image143.png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4.png"/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Relationship Id="rId6" Type="http://schemas.openxmlformats.org/officeDocument/2006/relationships/image" Target="../media/image148.png"/><Relationship Id="rId7" Type="http://schemas.openxmlformats.org/officeDocument/2006/relationships/image" Target="../media/image149.png"/><Relationship Id="rId8" Type="http://schemas.openxmlformats.org/officeDocument/2006/relationships/image" Target="../media/image150.png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1.png"/><Relationship Id="rId3" Type="http://schemas.openxmlformats.org/officeDocument/2006/relationships/image" Target="../media/image152.png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3.png"/><Relationship Id="rId3" Type="http://schemas.openxmlformats.org/officeDocument/2006/relationships/image" Target="../media/image154.png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5.png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字报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图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30"/>
          <p:cNvGraphicFramePr/>
          <p:nvPr/>
        </p:nvGraphicFramePr>
        <p:xfrm>
          <a:off x="1575478" y="4124107"/>
          <a:ext cx="10331516" cy="3459573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1" name="Shape 31"/>
          <p:cNvSpPr/>
          <p:nvPr/>
        </p:nvSpPr>
        <p:spPr>
          <a:xfrm>
            <a:off x="2019270" y="1574639"/>
            <a:ext cx="8978960" cy="3"/>
          </a:xfrm>
          <a:prstGeom prst="line">
            <a:avLst/>
          </a:prstGeom>
          <a:ln w="25400">
            <a:solidFill>
              <a:srgbClr val="51515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lnSpc>
                <a:spcPct val="100000"/>
              </a:lnSpc>
              <a:defRPr b="0" baseline="0" i="0" spc="0" sz="1200">
                <a:solidFill>
                  <a:srgbClr val="000000"/>
                </a:solidFill>
              </a:defRPr>
            </a:pPr>
          </a:p>
        </p:txBody>
      </p:sp>
      <p:sp>
        <p:nvSpPr>
          <p:cNvPr id="32" name="Shape 32"/>
          <p:cNvSpPr/>
          <p:nvPr/>
        </p:nvSpPr>
        <p:spPr>
          <a:xfrm flipV="1">
            <a:off x="2019288" y="367546"/>
            <a:ext cx="8978924" cy="432"/>
          </a:xfrm>
          <a:prstGeom prst="line">
            <a:avLst/>
          </a:prstGeom>
          <a:ln w="25400">
            <a:solidFill>
              <a:srgbClr val="51515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lnSpc>
                <a:spcPct val="100000"/>
              </a:lnSpc>
              <a:defRPr b="0" baseline="0" i="0" spc="0" sz="1200">
                <a:solidFill>
                  <a:srgbClr val="000000"/>
                </a:solidFill>
              </a:defRPr>
            </a:pPr>
          </a:p>
        </p:txBody>
      </p:sp>
      <p:sp>
        <p:nvSpPr>
          <p:cNvPr id="33" name="Shape 33"/>
          <p:cNvSpPr/>
          <p:nvPr/>
        </p:nvSpPr>
        <p:spPr>
          <a:xfrm>
            <a:off x="2019300" y="405768"/>
            <a:ext cx="8966200" cy="1179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70000"/>
              </a:lnSpc>
              <a:defRPr baseline="15999" cap="all" i="0" spc="-100" sz="5000">
                <a:solidFill>
                  <a:srgbClr val="1A73BA"/>
                </a:solidFill>
              </a:defRPr>
            </a:lvl1pPr>
          </a:lstStyle>
          <a:p>
            <a:pPr lvl="0">
              <a:defRPr b="0" baseline="0" cap="none" spc="0" sz="1800">
                <a:solidFill>
                  <a:srgbClr val="000000"/>
                </a:solidFill>
              </a:defRPr>
            </a:pPr>
            <a:r>
              <a:rPr b="1" baseline="15999" cap="all" spc="-100" sz="5000">
                <a:solidFill>
                  <a:srgbClr val="1A73BA"/>
                </a:solidFill>
              </a:rPr>
              <a:t>图表页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图表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Chart 35"/>
          <p:cNvGraphicFramePr/>
          <p:nvPr/>
        </p:nvGraphicFramePr>
        <p:xfrm>
          <a:off x="3804902" y="2768603"/>
          <a:ext cx="5407696" cy="5407696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6" name="Shape 36"/>
          <p:cNvSpPr/>
          <p:nvPr/>
        </p:nvSpPr>
        <p:spPr>
          <a:xfrm>
            <a:off x="2019270" y="1574639"/>
            <a:ext cx="8978960" cy="3"/>
          </a:xfrm>
          <a:prstGeom prst="line">
            <a:avLst/>
          </a:prstGeom>
          <a:ln w="25400">
            <a:solidFill>
              <a:srgbClr val="51515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lnSpc>
                <a:spcPct val="100000"/>
              </a:lnSpc>
              <a:defRPr b="0" baseline="0" i="0" spc="0" sz="1200">
                <a:solidFill>
                  <a:srgbClr val="000000"/>
                </a:solidFill>
              </a:defRPr>
            </a:pPr>
          </a:p>
        </p:txBody>
      </p:sp>
      <p:sp>
        <p:nvSpPr>
          <p:cNvPr id="37" name="Shape 37"/>
          <p:cNvSpPr/>
          <p:nvPr/>
        </p:nvSpPr>
        <p:spPr>
          <a:xfrm flipV="1">
            <a:off x="2019288" y="367546"/>
            <a:ext cx="8978924" cy="432"/>
          </a:xfrm>
          <a:prstGeom prst="line">
            <a:avLst/>
          </a:prstGeom>
          <a:ln w="25400">
            <a:solidFill>
              <a:srgbClr val="51515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lnSpc>
                <a:spcPct val="100000"/>
              </a:lnSpc>
              <a:defRPr b="0" baseline="0" i="0" spc="0" sz="1200">
                <a:solidFill>
                  <a:srgbClr val="000000"/>
                </a:solidFill>
              </a:defRPr>
            </a:pPr>
          </a:p>
        </p:txBody>
      </p:sp>
      <p:sp>
        <p:nvSpPr>
          <p:cNvPr id="38" name="Shape 38"/>
          <p:cNvSpPr/>
          <p:nvPr/>
        </p:nvSpPr>
        <p:spPr>
          <a:xfrm>
            <a:off x="2019300" y="405768"/>
            <a:ext cx="8966200" cy="1179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70000"/>
              </a:lnSpc>
              <a:defRPr baseline="15999" cap="all" i="0" spc="-100" sz="5000">
                <a:solidFill>
                  <a:srgbClr val="1A73BA"/>
                </a:solidFill>
              </a:defRPr>
            </a:lvl1pPr>
          </a:lstStyle>
          <a:p>
            <a:pPr lvl="0">
              <a:defRPr b="0" baseline="0" cap="none" spc="0" sz="1800">
                <a:solidFill>
                  <a:srgbClr val="000000"/>
                </a:solidFill>
              </a:defRPr>
            </a:pPr>
            <a:r>
              <a:rPr b="1" baseline="15999" cap="all" spc="-100" sz="5000">
                <a:solidFill>
                  <a:srgbClr val="1A73BA"/>
                </a:solidFill>
              </a:rPr>
              <a:t>图表页</a:t>
            </a:r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格丽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2077853" y="3430782"/>
            <a:ext cx="1270001" cy="1341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4" h="21468" fill="norm" stroke="1" extrusionOk="0">
                <a:moveTo>
                  <a:pt x="836" y="7007"/>
                </a:moveTo>
                <a:cubicBezTo>
                  <a:pt x="-57" y="5601"/>
                  <a:pt x="-91" y="3840"/>
                  <a:pt x="748" y="2404"/>
                </a:cubicBezTo>
                <a:cubicBezTo>
                  <a:pt x="1528" y="1067"/>
                  <a:pt x="2884" y="224"/>
                  <a:pt x="4430" y="38"/>
                </a:cubicBezTo>
                <a:cubicBezTo>
                  <a:pt x="5613" y="-104"/>
                  <a:pt x="6850" y="155"/>
                  <a:pt x="7866" y="815"/>
                </a:cubicBezTo>
                <a:cubicBezTo>
                  <a:pt x="8500" y="1226"/>
                  <a:pt x="9021" y="1778"/>
                  <a:pt x="9506" y="2343"/>
                </a:cubicBezTo>
                <a:cubicBezTo>
                  <a:pt x="10009" y="2931"/>
                  <a:pt x="10527" y="3565"/>
                  <a:pt x="11299" y="3735"/>
                </a:cubicBezTo>
                <a:cubicBezTo>
                  <a:pt x="12052" y="3902"/>
                  <a:pt x="12799" y="3575"/>
                  <a:pt x="13421" y="3126"/>
                </a:cubicBezTo>
                <a:cubicBezTo>
                  <a:pt x="13913" y="2771"/>
                  <a:pt x="14340" y="2345"/>
                  <a:pt x="14801" y="1959"/>
                </a:cubicBezTo>
                <a:cubicBezTo>
                  <a:pt x="15353" y="1496"/>
                  <a:pt x="15955" y="1087"/>
                  <a:pt x="16597" y="740"/>
                </a:cubicBezTo>
                <a:cubicBezTo>
                  <a:pt x="17595" y="192"/>
                  <a:pt x="18830" y="243"/>
                  <a:pt x="19776" y="870"/>
                </a:cubicBezTo>
                <a:cubicBezTo>
                  <a:pt x="20892" y="1610"/>
                  <a:pt x="21366" y="2971"/>
                  <a:pt x="20939" y="4209"/>
                </a:cubicBezTo>
                <a:cubicBezTo>
                  <a:pt x="20567" y="4842"/>
                  <a:pt x="20139" y="5435"/>
                  <a:pt x="19662" y="5985"/>
                </a:cubicBezTo>
                <a:cubicBezTo>
                  <a:pt x="19103" y="6631"/>
                  <a:pt x="18477" y="7216"/>
                  <a:pt x="17979" y="7895"/>
                </a:cubicBezTo>
                <a:cubicBezTo>
                  <a:pt x="17522" y="8519"/>
                  <a:pt x="17170" y="9224"/>
                  <a:pt x="17037" y="9993"/>
                </a:cubicBezTo>
                <a:cubicBezTo>
                  <a:pt x="16661" y="12168"/>
                  <a:pt x="18084" y="14131"/>
                  <a:pt x="19074" y="16161"/>
                </a:cubicBezTo>
                <a:cubicBezTo>
                  <a:pt x="19338" y="16701"/>
                  <a:pt x="19565" y="17245"/>
                  <a:pt x="19794" y="17788"/>
                </a:cubicBezTo>
                <a:cubicBezTo>
                  <a:pt x="20011" y="18303"/>
                  <a:pt x="20208" y="18868"/>
                  <a:pt x="20389" y="19374"/>
                </a:cubicBezTo>
                <a:cubicBezTo>
                  <a:pt x="20460" y="19572"/>
                  <a:pt x="20524" y="19770"/>
                  <a:pt x="20576" y="19960"/>
                </a:cubicBezTo>
                <a:cubicBezTo>
                  <a:pt x="20661" y="20267"/>
                  <a:pt x="20711" y="20585"/>
                  <a:pt x="20547" y="20897"/>
                </a:cubicBezTo>
                <a:cubicBezTo>
                  <a:pt x="20362" y="21249"/>
                  <a:pt x="20047" y="21397"/>
                  <a:pt x="19678" y="21447"/>
                </a:cubicBezTo>
                <a:cubicBezTo>
                  <a:pt x="19308" y="21496"/>
                  <a:pt x="18876" y="21456"/>
                  <a:pt x="18461" y="21371"/>
                </a:cubicBezTo>
                <a:cubicBezTo>
                  <a:pt x="17929" y="21262"/>
                  <a:pt x="17310" y="21171"/>
                  <a:pt x="16748" y="20903"/>
                </a:cubicBezTo>
                <a:cubicBezTo>
                  <a:pt x="16229" y="20657"/>
                  <a:pt x="15728" y="20298"/>
                  <a:pt x="15244" y="19927"/>
                </a:cubicBezTo>
                <a:cubicBezTo>
                  <a:pt x="14559" y="19403"/>
                  <a:pt x="13834" y="18957"/>
                  <a:pt x="13108" y="18483"/>
                </a:cubicBezTo>
                <a:cubicBezTo>
                  <a:pt x="12211" y="17896"/>
                  <a:pt x="11331" y="17271"/>
                  <a:pt x="10261" y="17077"/>
                </a:cubicBezTo>
                <a:cubicBezTo>
                  <a:pt x="9210" y="16887"/>
                  <a:pt x="8195" y="17130"/>
                  <a:pt x="7225" y="17598"/>
                </a:cubicBezTo>
                <a:cubicBezTo>
                  <a:pt x="6229" y="18078"/>
                  <a:pt x="5367" y="18764"/>
                  <a:pt x="4426" y="19340"/>
                </a:cubicBezTo>
                <a:cubicBezTo>
                  <a:pt x="3758" y="19748"/>
                  <a:pt x="3055" y="20099"/>
                  <a:pt x="2341" y="20410"/>
                </a:cubicBezTo>
                <a:cubicBezTo>
                  <a:pt x="1598" y="20734"/>
                  <a:pt x="698" y="20935"/>
                  <a:pt x="221" y="20336"/>
                </a:cubicBezTo>
                <a:cubicBezTo>
                  <a:pt x="-234" y="19766"/>
                  <a:pt x="103" y="19060"/>
                  <a:pt x="435" y="18473"/>
                </a:cubicBezTo>
                <a:cubicBezTo>
                  <a:pt x="774" y="17876"/>
                  <a:pt x="1120" y="17282"/>
                  <a:pt x="1471" y="16684"/>
                </a:cubicBezTo>
                <a:cubicBezTo>
                  <a:pt x="2063" y="15934"/>
                  <a:pt x="2597" y="15160"/>
                  <a:pt x="3075" y="14366"/>
                </a:cubicBezTo>
                <a:cubicBezTo>
                  <a:pt x="3660" y="13395"/>
                  <a:pt x="4195" y="12322"/>
                  <a:pt x="4044" y="11166"/>
                </a:cubicBezTo>
                <a:cubicBezTo>
                  <a:pt x="3951" y="10458"/>
                  <a:pt x="3601" y="9825"/>
                  <a:pt x="3123" y="9289"/>
                </a:cubicBezTo>
                <a:cubicBezTo>
                  <a:pt x="2685" y="8797"/>
                  <a:pt x="2144" y="8396"/>
                  <a:pt x="1670" y="7942"/>
                </a:cubicBezTo>
                <a:cubicBezTo>
                  <a:pt x="1367" y="7653"/>
                  <a:pt x="1088" y="7341"/>
                  <a:pt x="836" y="7007"/>
                </a:cubicBezTo>
                <a:close/>
              </a:path>
            </a:pathLst>
          </a:custGeom>
          <a:solidFill>
            <a:srgbClr val="1BB47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00000"/>
              </a:lnSpc>
              <a:defRPr b="0" baseline="0" i="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1" name="Shape 41"/>
          <p:cNvSpPr/>
          <p:nvPr/>
        </p:nvSpPr>
        <p:spPr>
          <a:xfrm>
            <a:off x="3796818" y="3492415"/>
            <a:ext cx="823806" cy="1218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3" h="21046" fill="norm" stroke="1" extrusionOk="0">
                <a:moveTo>
                  <a:pt x="7128" y="8836"/>
                </a:moveTo>
                <a:cubicBezTo>
                  <a:pt x="6989" y="7721"/>
                  <a:pt x="5857" y="6824"/>
                  <a:pt x="4810" y="5955"/>
                </a:cubicBezTo>
                <a:cubicBezTo>
                  <a:pt x="3752" y="5076"/>
                  <a:pt x="2879" y="4004"/>
                  <a:pt x="2458" y="3015"/>
                </a:cubicBezTo>
                <a:cubicBezTo>
                  <a:pt x="2070" y="2104"/>
                  <a:pt x="2090" y="1248"/>
                  <a:pt x="3194" y="561"/>
                </a:cubicBezTo>
                <a:cubicBezTo>
                  <a:pt x="4219" y="-76"/>
                  <a:pt x="5473" y="-80"/>
                  <a:pt x="6733" y="107"/>
                </a:cubicBezTo>
                <a:cubicBezTo>
                  <a:pt x="7804" y="265"/>
                  <a:pt x="8991" y="537"/>
                  <a:pt x="10095" y="918"/>
                </a:cubicBezTo>
                <a:cubicBezTo>
                  <a:pt x="11008" y="1234"/>
                  <a:pt x="11999" y="1587"/>
                  <a:pt x="12891" y="2011"/>
                </a:cubicBezTo>
                <a:cubicBezTo>
                  <a:pt x="14328" y="2694"/>
                  <a:pt x="15657" y="3467"/>
                  <a:pt x="16898" y="4306"/>
                </a:cubicBezTo>
                <a:cubicBezTo>
                  <a:pt x="18010" y="5129"/>
                  <a:pt x="18962" y="6032"/>
                  <a:pt x="19741" y="6993"/>
                </a:cubicBezTo>
                <a:cubicBezTo>
                  <a:pt x="20393" y="7799"/>
                  <a:pt x="20933" y="8656"/>
                  <a:pt x="21178" y="9572"/>
                </a:cubicBezTo>
                <a:cubicBezTo>
                  <a:pt x="21414" y="10452"/>
                  <a:pt x="21366" y="11352"/>
                  <a:pt x="21131" y="12231"/>
                </a:cubicBezTo>
                <a:cubicBezTo>
                  <a:pt x="20937" y="12955"/>
                  <a:pt x="20618" y="13661"/>
                  <a:pt x="20198" y="14340"/>
                </a:cubicBezTo>
                <a:cubicBezTo>
                  <a:pt x="19701" y="15143"/>
                  <a:pt x="19066" y="15905"/>
                  <a:pt x="18311" y="16613"/>
                </a:cubicBezTo>
                <a:cubicBezTo>
                  <a:pt x="17732" y="17156"/>
                  <a:pt x="17086" y="17666"/>
                  <a:pt x="16379" y="18137"/>
                </a:cubicBezTo>
                <a:cubicBezTo>
                  <a:pt x="14954" y="19050"/>
                  <a:pt x="13339" y="19767"/>
                  <a:pt x="11594" y="20284"/>
                </a:cubicBezTo>
                <a:cubicBezTo>
                  <a:pt x="8226" y="21281"/>
                  <a:pt x="4078" y="21520"/>
                  <a:pt x="1389" y="19628"/>
                </a:cubicBezTo>
                <a:cubicBezTo>
                  <a:pt x="333" y="18886"/>
                  <a:pt x="-186" y="17915"/>
                  <a:pt x="61" y="16929"/>
                </a:cubicBezTo>
                <a:cubicBezTo>
                  <a:pt x="234" y="16241"/>
                  <a:pt x="768" y="15634"/>
                  <a:pt x="1375" y="15043"/>
                </a:cubicBezTo>
                <a:cubicBezTo>
                  <a:pt x="2080" y="14356"/>
                  <a:pt x="2886" y="13673"/>
                  <a:pt x="3745" y="13043"/>
                </a:cubicBezTo>
                <a:cubicBezTo>
                  <a:pt x="4633" y="12392"/>
                  <a:pt x="5575" y="11766"/>
                  <a:pt x="6258" y="11013"/>
                </a:cubicBezTo>
                <a:cubicBezTo>
                  <a:pt x="6856" y="10353"/>
                  <a:pt x="7224" y="9604"/>
                  <a:pt x="7128" y="8836"/>
                </a:cubicBezTo>
                <a:close/>
              </a:path>
            </a:pathLst>
          </a:custGeom>
          <a:solidFill>
            <a:srgbClr val="21C7D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00000"/>
              </a:lnSpc>
              <a:defRPr b="0" baseline="0" i="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" name="Shape 42"/>
          <p:cNvSpPr/>
          <p:nvPr/>
        </p:nvSpPr>
        <p:spPr>
          <a:xfrm>
            <a:off x="5069589" y="3662518"/>
            <a:ext cx="915409" cy="878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4" h="21293" fill="norm" stroke="1" extrusionOk="0">
                <a:moveTo>
                  <a:pt x="2667" y="17202"/>
                </a:moveTo>
                <a:cubicBezTo>
                  <a:pt x="4786" y="19471"/>
                  <a:pt x="7594" y="20892"/>
                  <a:pt x="10607" y="21222"/>
                </a:cubicBezTo>
                <a:cubicBezTo>
                  <a:pt x="12878" y="21470"/>
                  <a:pt x="15173" y="21081"/>
                  <a:pt x="17115" y="19885"/>
                </a:cubicBezTo>
                <a:cubicBezTo>
                  <a:pt x="18375" y="19109"/>
                  <a:pt x="19441" y="18012"/>
                  <a:pt x="20207" y="16681"/>
                </a:cubicBezTo>
                <a:cubicBezTo>
                  <a:pt x="21150" y="14478"/>
                  <a:pt x="21426" y="12025"/>
                  <a:pt x="20997" y="9652"/>
                </a:cubicBezTo>
                <a:cubicBezTo>
                  <a:pt x="20561" y="7246"/>
                  <a:pt x="19422" y="5040"/>
                  <a:pt x="17736" y="3342"/>
                </a:cubicBezTo>
                <a:cubicBezTo>
                  <a:pt x="15850" y="1374"/>
                  <a:pt x="13344" y="194"/>
                  <a:pt x="10686" y="22"/>
                </a:cubicBezTo>
                <a:cubicBezTo>
                  <a:pt x="8331" y="-130"/>
                  <a:pt x="5993" y="523"/>
                  <a:pt x="4023" y="1882"/>
                </a:cubicBezTo>
                <a:cubicBezTo>
                  <a:pt x="1698" y="3660"/>
                  <a:pt x="236" y="6419"/>
                  <a:pt x="26" y="9426"/>
                </a:cubicBezTo>
                <a:cubicBezTo>
                  <a:pt x="-174" y="12291"/>
                  <a:pt x="784" y="15113"/>
                  <a:pt x="2667" y="17202"/>
                </a:cubicBezTo>
                <a:close/>
              </a:path>
            </a:pathLst>
          </a:custGeom>
          <a:solidFill>
            <a:srgbClr val="EA1D5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00000"/>
              </a:lnSpc>
              <a:defRPr b="0" baseline="0" i="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3" name="Shape 43"/>
          <p:cNvSpPr/>
          <p:nvPr/>
        </p:nvSpPr>
        <p:spPr>
          <a:xfrm>
            <a:off x="6433963" y="3671844"/>
            <a:ext cx="1270001" cy="859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3" h="21089" fill="norm" stroke="1" extrusionOk="0">
                <a:moveTo>
                  <a:pt x="61" y="7074"/>
                </a:moveTo>
                <a:cubicBezTo>
                  <a:pt x="122" y="6032"/>
                  <a:pt x="231" y="4985"/>
                  <a:pt x="428" y="4028"/>
                </a:cubicBezTo>
                <a:cubicBezTo>
                  <a:pt x="646" y="2972"/>
                  <a:pt x="979" y="2008"/>
                  <a:pt x="1557" y="1297"/>
                </a:cubicBezTo>
                <a:cubicBezTo>
                  <a:pt x="2334" y="342"/>
                  <a:pt x="3348" y="69"/>
                  <a:pt x="4319" y="116"/>
                </a:cubicBezTo>
                <a:cubicBezTo>
                  <a:pt x="5066" y="153"/>
                  <a:pt x="5819" y="378"/>
                  <a:pt x="6551" y="814"/>
                </a:cubicBezTo>
                <a:cubicBezTo>
                  <a:pt x="7284" y="1409"/>
                  <a:pt x="8065" y="1844"/>
                  <a:pt x="8867" y="2116"/>
                </a:cubicBezTo>
                <a:cubicBezTo>
                  <a:pt x="9913" y="2470"/>
                  <a:pt x="11009" y="2552"/>
                  <a:pt x="12080" y="2213"/>
                </a:cubicBezTo>
                <a:cubicBezTo>
                  <a:pt x="12922" y="1947"/>
                  <a:pt x="13710" y="1423"/>
                  <a:pt x="14512" y="968"/>
                </a:cubicBezTo>
                <a:cubicBezTo>
                  <a:pt x="15913" y="175"/>
                  <a:pt x="17438" y="-409"/>
                  <a:pt x="18843" y="361"/>
                </a:cubicBezTo>
                <a:cubicBezTo>
                  <a:pt x="19492" y="717"/>
                  <a:pt x="20034" y="1314"/>
                  <a:pt x="20417" y="2132"/>
                </a:cubicBezTo>
                <a:cubicBezTo>
                  <a:pt x="20827" y="3008"/>
                  <a:pt x="21026" y="4089"/>
                  <a:pt x="21157" y="5159"/>
                </a:cubicBezTo>
                <a:cubicBezTo>
                  <a:pt x="21564" y="8472"/>
                  <a:pt x="21482" y="11871"/>
                  <a:pt x="20947" y="15145"/>
                </a:cubicBezTo>
                <a:cubicBezTo>
                  <a:pt x="20588" y="17345"/>
                  <a:pt x="19955" y="19562"/>
                  <a:pt x="18577" y="20572"/>
                </a:cubicBezTo>
                <a:cubicBezTo>
                  <a:pt x="17878" y="21084"/>
                  <a:pt x="17097" y="21191"/>
                  <a:pt x="16358" y="21002"/>
                </a:cubicBezTo>
                <a:cubicBezTo>
                  <a:pt x="15727" y="20840"/>
                  <a:pt x="15129" y="20459"/>
                  <a:pt x="14518" y="20093"/>
                </a:cubicBezTo>
                <a:cubicBezTo>
                  <a:pt x="13456" y="19457"/>
                  <a:pt x="12372" y="18893"/>
                  <a:pt x="11240" y="18752"/>
                </a:cubicBezTo>
                <a:cubicBezTo>
                  <a:pt x="10345" y="18640"/>
                  <a:pt x="9459" y="18796"/>
                  <a:pt x="8590" y="19136"/>
                </a:cubicBezTo>
                <a:cubicBezTo>
                  <a:pt x="7934" y="19392"/>
                  <a:pt x="7295" y="19751"/>
                  <a:pt x="6647" y="20059"/>
                </a:cubicBezTo>
                <a:cubicBezTo>
                  <a:pt x="5644" y="20535"/>
                  <a:pt x="4600" y="20881"/>
                  <a:pt x="3581" y="20580"/>
                </a:cubicBezTo>
                <a:cubicBezTo>
                  <a:pt x="2849" y="20364"/>
                  <a:pt x="2173" y="19818"/>
                  <a:pt x="1697" y="18964"/>
                </a:cubicBezTo>
                <a:cubicBezTo>
                  <a:pt x="1172" y="18021"/>
                  <a:pt x="957" y="16883"/>
                  <a:pt x="744" y="15748"/>
                </a:cubicBezTo>
                <a:cubicBezTo>
                  <a:pt x="521" y="14555"/>
                  <a:pt x="289" y="13332"/>
                  <a:pt x="156" y="12114"/>
                </a:cubicBezTo>
                <a:cubicBezTo>
                  <a:pt x="-25" y="10455"/>
                  <a:pt x="-36" y="8764"/>
                  <a:pt x="61" y="7074"/>
                </a:cubicBezTo>
                <a:close/>
              </a:path>
            </a:pathLst>
          </a:custGeom>
          <a:solidFill>
            <a:srgbClr val="FEF16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00000"/>
              </a:lnSpc>
              <a:defRPr b="0" baseline="0" i="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8101920" y="3662518"/>
            <a:ext cx="1270001" cy="878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0" h="21345" fill="norm" stroke="1" extrusionOk="0">
                <a:moveTo>
                  <a:pt x="2813" y="6123"/>
                </a:moveTo>
                <a:cubicBezTo>
                  <a:pt x="2270" y="6686"/>
                  <a:pt x="1700" y="7257"/>
                  <a:pt x="1200" y="7826"/>
                </a:cubicBezTo>
                <a:cubicBezTo>
                  <a:pt x="583" y="8528"/>
                  <a:pt x="53" y="9316"/>
                  <a:pt x="4" y="10432"/>
                </a:cubicBezTo>
                <a:cubicBezTo>
                  <a:pt x="-49" y="11642"/>
                  <a:pt x="450" y="12523"/>
                  <a:pt x="1056" y="13318"/>
                </a:cubicBezTo>
                <a:cubicBezTo>
                  <a:pt x="1601" y="14033"/>
                  <a:pt x="2249" y="14780"/>
                  <a:pt x="2920" y="15423"/>
                </a:cubicBezTo>
                <a:cubicBezTo>
                  <a:pt x="3308" y="15794"/>
                  <a:pt x="3691" y="16149"/>
                  <a:pt x="4068" y="16521"/>
                </a:cubicBezTo>
                <a:cubicBezTo>
                  <a:pt x="5143" y="17583"/>
                  <a:pt x="6157" y="18808"/>
                  <a:pt x="7286" y="19799"/>
                </a:cubicBezTo>
                <a:cubicBezTo>
                  <a:pt x="8187" y="20589"/>
                  <a:pt x="9175" y="21249"/>
                  <a:pt x="10251" y="21335"/>
                </a:cubicBezTo>
                <a:cubicBezTo>
                  <a:pt x="12271" y="21497"/>
                  <a:pt x="14031" y="19671"/>
                  <a:pt x="15737" y="18023"/>
                </a:cubicBezTo>
                <a:cubicBezTo>
                  <a:pt x="17001" y="16802"/>
                  <a:pt x="18324" y="15675"/>
                  <a:pt x="19648" y="14621"/>
                </a:cubicBezTo>
                <a:cubicBezTo>
                  <a:pt x="20107" y="14256"/>
                  <a:pt x="20570" y="13894"/>
                  <a:pt x="20925" y="13329"/>
                </a:cubicBezTo>
                <a:cubicBezTo>
                  <a:pt x="21337" y="12671"/>
                  <a:pt x="21551" y="11822"/>
                  <a:pt x="21489" y="10944"/>
                </a:cubicBezTo>
                <a:cubicBezTo>
                  <a:pt x="21381" y="9406"/>
                  <a:pt x="20590" y="8401"/>
                  <a:pt x="19732" y="7521"/>
                </a:cubicBezTo>
                <a:cubicBezTo>
                  <a:pt x="18965" y="6733"/>
                  <a:pt x="18102" y="5919"/>
                  <a:pt x="17246" y="5141"/>
                </a:cubicBezTo>
                <a:cubicBezTo>
                  <a:pt x="16889" y="4817"/>
                  <a:pt x="16537" y="4495"/>
                  <a:pt x="16187" y="4163"/>
                </a:cubicBezTo>
                <a:cubicBezTo>
                  <a:pt x="14641" y="2694"/>
                  <a:pt x="13142" y="961"/>
                  <a:pt x="11326" y="271"/>
                </a:cubicBezTo>
                <a:cubicBezTo>
                  <a:pt x="10609" y="-2"/>
                  <a:pt x="9848" y="-103"/>
                  <a:pt x="9111" y="129"/>
                </a:cubicBezTo>
                <a:cubicBezTo>
                  <a:pt x="8120" y="441"/>
                  <a:pt x="7324" y="1276"/>
                  <a:pt x="6508" y="2118"/>
                </a:cubicBezTo>
                <a:cubicBezTo>
                  <a:pt x="5895" y="2749"/>
                  <a:pt x="5273" y="3378"/>
                  <a:pt x="4672" y="4045"/>
                </a:cubicBezTo>
                <a:cubicBezTo>
                  <a:pt x="4048" y="4737"/>
                  <a:pt x="3445" y="5468"/>
                  <a:pt x="2813" y="6123"/>
                </a:cubicBezTo>
                <a:close/>
              </a:path>
            </a:pathLst>
          </a:custGeom>
          <a:solidFill>
            <a:srgbClr val="F5C6A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00000"/>
              </a:lnSpc>
              <a:defRPr b="0" baseline="0" i="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5" name="Shape 45"/>
          <p:cNvSpPr/>
          <p:nvPr/>
        </p:nvSpPr>
        <p:spPr>
          <a:xfrm>
            <a:off x="9656946" y="3494992"/>
            <a:ext cx="1270001" cy="1094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5" h="21531" fill="norm" stroke="1" extrusionOk="0">
                <a:moveTo>
                  <a:pt x="2901" y="10764"/>
                </a:moveTo>
                <a:cubicBezTo>
                  <a:pt x="2420" y="10121"/>
                  <a:pt x="1990" y="9391"/>
                  <a:pt x="1577" y="8684"/>
                </a:cubicBezTo>
                <a:cubicBezTo>
                  <a:pt x="1152" y="7955"/>
                  <a:pt x="746" y="7242"/>
                  <a:pt x="454" y="6561"/>
                </a:cubicBezTo>
                <a:cubicBezTo>
                  <a:pt x="224" y="6022"/>
                  <a:pt x="78" y="5501"/>
                  <a:pt x="22" y="5038"/>
                </a:cubicBezTo>
                <a:cubicBezTo>
                  <a:pt x="-46" y="4487"/>
                  <a:pt x="30" y="3929"/>
                  <a:pt x="477" y="3437"/>
                </a:cubicBezTo>
                <a:cubicBezTo>
                  <a:pt x="1160" y="2684"/>
                  <a:pt x="1915" y="3050"/>
                  <a:pt x="2672" y="3590"/>
                </a:cubicBezTo>
                <a:cubicBezTo>
                  <a:pt x="3244" y="3999"/>
                  <a:pt x="3846" y="4495"/>
                  <a:pt x="4351" y="5024"/>
                </a:cubicBezTo>
                <a:cubicBezTo>
                  <a:pt x="4740" y="5431"/>
                  <a:pt x="5127" y="5849"/>
                  <a:pt x="5636" y="5733"/>
                </a:cubicBezTo>
                <a:cubicBezTo>
                  <a:pt x="6258" y="5592"/>
                  <a:pt x="6482" y="4772"/>
                  <a:pt x="6605" y="4009"/>
                </a:cubicBezTo>
                <a:cubicBezTo>
                  <a:pt x="6929" y="2004"/>
                  <a:pt x="7696" y="-61"/>
                  <a:pt x="9279" y="1"/>
                </a:cubicBezTo>
                <a:cubicBezTo>
                  <a:pt x="10124" y="35"/>
                  <a:pt x="10701" y="657"/>
                  <a:pt x="11004" y="1564"/>
                </a:cubicBezTo>
                <a:cubicBezTo>
                  <a:pt x="11158" y="2026"/>
                  <a:pt x="11223" y="2531"/>
                  <a:pt x="11314" y="3032"/>
                </a:cubicBezTo>
                <a:cubicBezTo>
                  <a:pt x="11443" y="3743"/>
                  <a:pt x="11648" y="4455"/>
                  <a:pt x="11833" y="5136"/>
                </a:cubicBezTo>
                <a:cubicBezTo>
                  <a:pt x="11998" y="5740"/>
                  <a:pt x="12172" y="6349"/>
                  <a:pt x="12608" y="6736"/>
                </a:cubicBezTo>
                <a:cubicBezTo>
                  <a:pt x="13137" y="7207"/>
                  <a:pt x="13846" y="7162"/>
                  <a:pt x="14491" y="6952"/>
                </a:cubicBezTo>
                <a:cubicBezTo>
                  <a:pt x="15462" y="6637"/>
                  <a:pt x="16474" y="6271"/>
                  <a:pt x="17427" y="5869"/>
                </a:cubicBezTo>
                <a:cubicBezTo>
                  <a:pt x="18279" y="5510"/>
                  <a:pt x="19096" y="5138"/>
                  <a:pt x="19877" y="5019"/>
                </a:cubicBezTo>
                <a:cubicBezTo>
                  <a:pt x="20193" y="4971"/>
                  <a:pt x="20499" y="4951"/>
                  <a:pt x="20765" y="5078"/>
                </a:cubicBezTo>
                <a:cubicBezTo>
                  <a:pt x="21300" y="5332"/>
                  <a:pt x="21554" y="6031"/>
                  <a:pt x="21484" y="6775"/>
                </a:cubicBezTo>
                <a:cubicBezTo>
                  <a:pt x="21379" y="7880"/>
                  <a:pt x="20710" y="8576"/>
                  <a:pt x="19991" y="9224"/>
                </a:cubicBezTo>
                <a:cubicBezTo>
                  <a:pt x="19383" y="9773"/>
                  <a:pt x="18718" y="10354"/>
                  <a:pt x="18039" y="10824"/>
                </a:cubicBezTo>
                <a:cubicBezTo>
                  <a:pt x="17429" y="11246"/>
                  <a:pt x="16772" y="11649"/>
                  <a:pt x="16454" y="12389"/>
                </a:cubicBezTo>
                <a:cubicBezTo>
                  <a:pt x="16198" y="12988"/>
                  <a:pt x="16147" y="13697"/>
                  <a:pt x="16292" y="14344"/>
                </a:cubicBezTo>
                <a:cubicBezTo>
                  <a:pt x="16521" y="15364"/>
                  <a:pt x="16720" y="16418"/>
                  <a:pt x="16829" y="17415"/>
                </a:cubicBezTo>
                <a:cubicBezTo>
                  <a:pt x="16948" y="18512"/>
                  <a:pt x="16915" y="19626"/>
                  <a:pt x="16283" y="20465"/>
                </a:cubicBezTo>
                <a:cubicBezTo>
                  <a:pt x="15688" y="21258"/>
                  <a:pt x="14910" y="21539"/>
                  <a:pt x="14185" y="21531"/>
                </a:cubicBezTo>
                <a:cubicBezTo>
                  <a:pt x="13464" y="21523"/>
                  <a:pt x="12740" y="21219"/>
                  <a:pt x="12263" y="20544"/>
                </a:cubicBezTo>
                <a:cubicBezTo>
                  <a:pt x="11933" y="20077"/>
                  <a:pt x="11790" y="19480"/>
                  <a:pt x="11646" y="18893"/>
                </a:cubicBezTo>
                <a:cubicBezTo>
                  <a:pt x="11477" y="18202"/>
                  <a:pt x="11297" y="17501"/>
                  <a:pt x="11018" y="16820"/>
                </a:cubicBezTo>
                <a:cubicBezTo>
                  <a:pt x="10855" y="16423"/>
                  <a:pt x="10630" y="16037"/>
                  <a:pt x="10276" y="16009"/>
                </a:cubicBezTo>
                <a:cubicBezTo>
                  <a:pt x="9948" y="15982"/>
                  <a:pt x="9691" y="16281"/>
                  <a:pt x="9476" y="16586"/>
                </a:cubicBezTo>
                <a:cubicBezTo>
                  <a:pt x="8110" y="18521"/>
                  <a:pt x="6782" y="20838"/>
                  <a:pt x="4819" y="20354"/>
                </a:cubicBezTo>
                <a:cubicBezTo>
                  <a:pt x="4075" y="20171"/>
                  <a:pt x="3482" y="19649"/>
                  <a:pt x="3115" y="18952"/>
                </a:cubicBezTo>
                <a:cubicBezTo>
                  <a:pt x="2737" y="18233"/>
                  <a:pt x="2600" y="17384"/>
                  <a:pt x="2724" y="16573"/>
                </a:cubicBezTo>
                <a:cubicBezTo>
                  <a:pt x="2825" y="15910"/>
                  <a:pt x="3107" y="15311"/>
                  <a:pt x="3442" y="14746"/>
                </a:cubicBezTo>
                <a:cubicBezTo>
                  <a:pt x="3568" y="14532"/>
                  <a:pt x="3702" y="14323"/>
                  <a:pt x="3799" y="14080"/>
                </a:cubicBezTo>
                <a:cubicBezTo>
                  <a:pt x="3976" y="13637"/>
                  <a:pt x="4000" y="13137"/>
                  <a:pt x="3902" y="12664"/>
                </a:cubicBezTo>
                <a:cubicBezTo>
                  <a:pt x="3750" y="11932"/>
                  <a:pt x="3326" y="11334"/>
                  <a:pt x="2901" y="10764"/>
                </a:cubicBezTo>
                <a:close/>
              </a:path>
            </a:pathLst>
          </a:custGeom>
          <a:solidFill>
            <a:srgbClr val="90D6D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00000"/>
              </a:lnSpc>
              <a:defRPr b="0" baseline="0" i="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6" name="Shape 46"/>
          <p:cNvSpPr/>
          <p:nvPr/>
        </p:nvSpPr>
        <p:spPr>
          <a:xfrm>
            <a:off x="2787760" y="5246910"/>
            <a:ext cx="1504194" cy="613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1" h="21442" fill="norm" stroke="1" extrusionOk="0">
                <a:moveTo>
                  <a:pt x="1985" y="2593"/>
                </a:moveTo>
                <a:cubicBezTo>
                  <a:pt x="3589" y="367"/>
                  <a:pt x="5388" y="233"/>
                  <a:pt x="7187" y="127"/>
                </a:cubicBezTo>
                <a:cubicBezTo>
                  <a:pt x="8682" y="40"/>
                  <a:pt x="10229" y="-72"/>
                  <a:pt x="11749" y="61"/>
                </a:cubicBezTo>
                <a:cubicBezTo>
                  <a:pt x="13088" y="179"/>
                  <a:pt x="14426" y="502"/>
                  <a:pt x="15728" y="1178"/>
                </a:cubicBezTo>
                <a:cubicBezTo>
                  <a:pt x="17273" y="1981"/>
                  <a:pt x="18771" y="3685"/>
                  <a:pt x="20024" y="5352"/>
                </a:cubicBezTo>
                <a:cubicBezTo>
                  <a:pt x="20784" y="6362"/>
                  <a:pt x="21466" y="7596"/>
                  <a:pt x="21508" y="9711"/>
                </a:cubicBezTo>
                <a:cubicBezTo>
                  <a:pt x="21546" y="11613"/>
                  <a:pt x="21094" y="12922"/>
                  <a:pt x="20556" y="14039"/>
                </a:cubicBezTo>
                <a:cubicBezTo>
                  <a:pt x="20163" y="14856"/>
                  <a:pt x="19701" y="15710"/>
                  <a:pt x="19180" y="16400"/>
                </a:cubicBezTo>
                <a:cubicBezTo>
                  <a:pt x="18374" y="17469"/>
                  <a:pt x="17408" y="18450"/>
                  <a:pt x="16410" y="19057"/>
                </a:cubicBezTo>
                <a:cubicBezTo>
                  <a:pt x="13950" y="20552"/>
                  <a:pt x="11404" y="21528"/>
                  <a:pt x="8905" y="21435"/>
                </a:cubicBezTo>
                <a:cubicBezTo>
                  <a:pt x="7796" y="21394"/>
                  <a:pt x="6696" y="21142"/>
                  <a:pt x="5614" y="20686"/>
                </a:cubicBezTo>
                <a:cubicBezTo>
                  <a:pt x="4355" y="20156"/>
                  <a:pt x="3111" y="19339"/>
                  <a:pt x="1974" y="17804"/>
                </a:cubicBezTo>
                <a:cubicBezTo>
                  <a:pt x="1390" y="17015"/>
                  <a:pt x="849" y="16019"/>
                  <a:pt x="495" y="14711"/>
                </a:cubicBezTo>
                <a:cubicBezTo>
                  <a:pt x="201" y="13625"/>
                  <a:pt x="49" y="12380"/>
                  <a:pt x="10" y="11074"/>
                </a:cubicBezTo>
                <a:cubicBezTo>
                  <a:pt x="-54" y="8920"/>
                  <a:pt x="189" y="6854"/>
                  <a:pt x="719" y="5187"/>
                </a:cubicBezTo>
                <a:cubicBezTo>
                  <a:pt x="1053" y="4138"/>
                  <a:pt x="1494" y="3274"/>
                  <a:pt x="1985" y="2593"/>
                </a:cubicBezTo>
                <a:close/>
              </a:path>
            </a:pathLst>
          </a:custGeom>
          <a:solidFill>
            <a:srgbClr val="82C1C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00000"/>
              </a:lnSpc>
              <a:defRPr b="0" baseline="0" i="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7" name="Shape 47"/>
          <p:cNvSpPr/>
          <p:nvPr/>
        </p:nvSpPr>
        <p:spPr>
          <a:xfrm>
            <a:off x="4677360" y="5083792"/>
            <a:ext cx="823806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0" h="21472" fill="norm" stroke="1" extrusionOk="0">
                <a:moveTo>
                  <a:pt x="671" y="10364"/>
                </a:moveTo>
                <a:cubicBezTo>
                  <a:pt x="286" y="9842"/>
                  <a:pt x="195" y="9254"/>
                  <a:pt x="135" y="8657"/>
                </a:cubicBezTo>
                <a:cubicBezTo>
                  <a:pt x="74" y="8045"/>
                  <a:pt x="39" y="7409"/>
                  <a:pt x="17" y="6794"/>
                </a:cubicBezTo>
                <a:cubicBezTo>
                  <a:pt x="-17" y="5856"/>
                  <a:pt x="-39" y="4889"/>
                  <a:pt x="362" y="3985"/>
                </a:cubicBezTo>
                <a:cubicBezTo>
                  <a:pt x="939" y="2687"/>
                  <a:pt x="2151" y="1826"/>
                  <a:pt x="3573" y="1201"/>
                </a:cubicBezTo>
                <a:cubicBezTo>
                  <a:pt x="5046" y="554"/>
                  <a:pt x="6788" y="120"/>
                  <a:pt x="8552" y="24"/>
                </a:cubicBezTo>
                <a:cubicBezTo>
                  <a:pt x="10213" y="-66"/>
                  <a:pt x="11844" y="103"/>
                  <a:pt x="13402" y="464"/>
                </a:cubicBezTo>
                <a:cubicBezTo>
                  <a:pt x="16729" y="1236"/>
                  <a:pt x="19874" y="2955"/>
                  <a:pt x="21020" y="5825"/>
                </a:cubicBezTo>
                <a:cubicBezTo>
                  <a:pt x="21561" y="7180"/>
                  <a:pt x="21537" y="8579"/>
                  <a:pt x="21389" y="9944"/>
                </a:cubicBezTo>
                <a:cubicBezTo>
                  <a:pt x="21243" y="11297"/>
                  <a:pt x="20969" y="12653"/>
                  <a:pt x="20440" y="13928"/>
                </a:cubicBezTo>
                <a:cubicBezTo>
                  <a:pt x="19932" y="15154"/>
                  <a:pt x="19171" y="16335"/>
                  <a:pt x="18407" y="17489"/>
                </a:cubicBezTo>
                <a:cubicBezTo>
                  <a:pt x="17705" y="18549"/>
                  <a:pt x="16980" y="19619"/>
                  <a:pt x="15800" y="20414"/>
                </a:cubicBezTo>
                <a:cubicBezTo>
                  <a:pt x="15152" y="20851"/>
                  <a:pt x="14395" y="21160"/>
                  <a:pt x="13589" y="21330"/>
                </a:cubicBezTo>
                <a:cubicBezTo>
                  <a:pt x="12661" y="21526"/>
                  <a:pt x="11683" y="21534"/>
                  <a:pt x="10780" y="21265"/>
                </a:cubicBezTo>
                <a:cubicBezTo>
                  <a:pt x="9671" y="20935"/>
                  <a:pt x="8790" y="20228"/>
                  <a:pt x="8237" y="19354"/>
                </a:cubicBezTo>
                <a:cubicBezTo>
                  <a:pt x="7880" y="18788"/>
                  <a:pt x="7670" y="18171"/>
                  <a:pt x="7562" y="17544"/>
                </a:cubicBezTo>
                <a:cubicBezTo>
                  <a:pt x="7460" y="16952"/>
                  <a:pt x="7450" y="16354"/>
                  <a:pt x="7348" y="15769"/>
                </a:cubicBezTo>
                <a:cubicBezTo>
                  <a:pt x="7196" y="14898"/>
                  <a:pt x="6841" y="14035"/>
                  <a:pt x="6126" y="13357"/>
                </a:cubicBezTo>
                <a:cubicBezTo>
                  <a:pt x="5359" y="12630"/>
                  <a:pt x="4289" y="12231"/>
                  <a:pt x="3244" y="11857"/>
                </a:cubicBezTo>
                <a:cubicBezTo>
                  <a:pt x="2274" y="11509"/>
                  <a:pt x="1244" y="11140"/>
                  <a:pt x="671" y="10364"/>
                </a:cubicBezTo>
                <a:close/>
              </a:path>
            </a:pathLst>
          </a:custGeom>
          <a:solidFill>
            <a:srgbClr val="B08B7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00000"/>
              </a:lnSpc>
              <a:defRPr b="0" baseline="0" i="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8" name="Shape 48"/>
          <p:cNvSpPr/>
          <p:nvPr/>
        </p:nvSpPr>
        <p:spPr>
          <a:xfrm>
            <a:off x="5865415" y="5109210"/>
            <a:ext cx="1039121" cy="888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29" h="20294" fill="norm" stroke="1" extrusionOk="0">
                <a:moveTo>
                  <a:pt x="9676" y="138"/>
                </a:moveTo>
                <a:cubicBezTo>
                  <a:pt x="6463" y="165"/>
                  <a:pt x="2812" y="-805"/>
                  <a:pt x="832" y="2039"/>
                </a:cubicBezTo>
                <a:cubicBezTo>
                  <a:pt x="116" y="3068"/>
                  <a:pt x="-107" y="4276"/>
                  <a:pt x="46" y="5548"/>
                </a:cubicBezTo>
                <a:cubicBezTo>
                  <a:pt x="338" y="7966"/>
                  <a:pt x="1954" y="9978"/>
                  <a:pt x="3380" y="11899"/>
                </a:cubicBezTo>
                <a:cubicBezTo>
                  <a:pt x="4536" y="13457"/>
                  <a:pt x="5761" y="15164"/>
                  <a:pt x="6700" y="16776"/>
                </a:cubicBezTo>
                <a:cubicBezTo>
                  <a:pt x="7624" y="18363"/>
                  <a:pt x="8501" y="19896"/>
                  <a:pt x="10206" y="20232"/>
                </a:cubicBezTo>
                <a:cubicBezTo>
                  <a:pt x="13062" y="20795"/>
                  <a:pt x="14792" y="17405"/>
                  <a:pt x="16305" y="14320"/>
                </a:cubicBezTo>
                <a:cubicBezTo>
                  <a:pt x="17275" y="12342"/>
                  <a:pt x="18386" y="10323"/>
                  <a:pt x="19468" y="8586"/>
                </a:cubicBezTo>
                <a:cubicBezTo>
                  <a:pt x="20523" y="6891"/>
                  <a:pt x="21493" y="5264"/>
                  <a:pt x="20994" y="3284"/>
                </a:cubicBezTo>
                <a:cubicBezTo>
                  <a:pt x="20415" y="987"/>
                  <a:pt x="18753" y="283"/>
                  <a:pt x="16698" y="84"/>
                </a:cubicBezTo>
                <a:cubicBezTo>
                  <a:pt x="14588" y="-121"/>
                  <a:pt x="12023" y="118"/>
                  <a:pt x="9676" y="138"/>
                </a:cubicBezTo>
                <a:close/>
              </a:path>
            </a:pathLst>
          </a:custGeom>
          <a:solidFill>
            <a:srgbClr val="F278A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00000"/>
              </a:lnSpc>
              <a:defRPr b="0" baseline="0" i="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9" name="Shape 49"/>
          <p:cNvSpPr/>
          <p:nvPr/>
        </p:nvSpPr>
        <p:spPr>
          <a:xfrm>
            <a:off x="7378689" y="4993939"/>
            <a:ext cx="1065461" cy="1068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58" h="20898" fill="norm" stroke="1" extrusionOk="0">
                <a:moveTo>
                  <a:pt x="312" y="8286"/>
                </a:moveTo>
                <a:cubicBezTo>
                  <a:pt x="1485" y="3692"/>
                  <a:pt x="5089" y="852"/>
                  <a:pt x="8998" y="162"/>
                </a:cubicBezTo>
                <a:cubicBezTo>
                  <a:pt x="12419" y="-442"/>
                  <a:pt x="16089" y="617"/>
                  <a:pt x="18502" y="3747"/>
                </a:cubicBezTo>
                <a:cubicBezTo>
                  <a:pt x="19764" y="5383"/>
                  <a:pt x="20328" y="7356"/>
                  <a:pt x="20501" y="9329"/>
                </a:cubicBezTo>
                <a:cubicBezTo>
                  <a:pt x="20709" y="11698"/>
                  <a:pt x="20371" y="14196"/>
                  <a:pt x="19049" y="16312"/>
                </a:cubicBezTo>
                <a:cubicBezTo>
                  <a:pt x="17637" y="18575"/>
                  <a:pt x="15414" y="19995"/>
                  <a:pt x="13023" y="20585"/>
                </a:cubicBezTo>
                <a:cubicBezTo>
                  <a:pt x="10703" y="21158"/>
                  <a:pt x="8186" y="20960"/>
                  <a:pt x="5870" y="19856"/>
                </a:cubicBezTo>
                <a:cubicBezTo>
                  <a:pt x="1464" y="17909"/>
                  <a:pt x="-891" y="13002"/>
                  <a:pt x="312" y="8286"/>
                </a:cubicBezTo>
                <a:close/>
              </a:path>
            </a:pathLst>
          </a:custGeom>
          <a:solidFill>
            <a:srgbClr val="C8C54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00000"/>
              </a:lnSpc>
              <a:defRPr b="0" baseline="0" i="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7776785" y="5349483"/>
            <a:ext cx="383923" cy="381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78" h="20451" fill="norm" stroke="1" extrusionOk="0">
                <a:moveTo>
                  <a:pt x="212" y="8550"/>
                </a:moveTo>
                <a:cubicBezTo>
                  <a:pt x="1233" y="3703"/>
                  <a:pt x="5115" y="587"/>
                  <a:pt x="9413" y="74"/>
                </a:cubicBezTo>
                <a:cubicBezTo>
                  <a:pt x="12855" y="-337"/>
                  <a:pt x="16333" y="979"/>
                  <a:pt x="18555" y="3814"/>
                </a:cubicBezTo>
                <a:cubicBezTo>
                  <a:pt x="20145" y="5841"/>
                  <a:pt x="20835" y="8304"/>
                  <a:pt x="20648" y="10738"/>
                </a:cubicBezTo>
                <a:cubicBezTo>
                  <a:pt x="20460" y="13191"/>
                  <a:pt x="19389" y="15570"/>
                  <a:pt x="17540" y="17394"/>
                </a:cubicBezTo>
                <a:cubicBezTo>
                  <a:pt x="14525" y="20367"/>
                  <a:pt x="10033" y="21263"/>
                  <a:pt x="6100" y="19679"/>
                </a:cubicBezTo>
                <a:cubicBezTo>
                  <a:pt x="1706" y="17870"/>
                  <a:pt x="-765" y="13191"/>
                  <a:pt x="212" y="855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00000"/>
              </a:lnSpc>
              <a:defRPr b="0" baseline="0" i="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1" name="Shape 51"/>
          <p:cNvSpPr/>
          <p:nvPr/>
        </p:nvSpPr>
        <p:spPr>
          <a:xfrm rot="600000">
            <a:off x="8786586" y="4880723"/>
            <a:ext cx="1125137" cy="10976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7" h="21551" fill="norm" stroke="1" extrusionOk="0">
                <a:moveTo>
                  <a:pt x="5216" y="2"/>
                </a:moveTo>
                <a:cubicBezTo>
                  <a:pt x="6930" y="26"/>
                  <a:pt x="8645" y="71"/>
                  <a:pt x="10359" y="136"/>
                </a:cubicBezTo>
                <a:cubicBezTo>
                  <a:pt x="12501" y="217"/>
                  <a:pt x="14641" y="331"/>
                  <a:pt x="16780" y="476"/>
                </a:cubicBezTo>
                <a:cubicBezTo>
                  <a:pt x="18156" y="497"/>
                  <a:pt x="19461" y="1110"/>
                  <a:pt x="20373" y="2166"/>
                </a:cubicBezTo>
                <a:cubicBezTo>
                  <a:pt x="21021" y="2916"/>
                  <a:pt x="21432" y="3850"/>
                  <a:pt x="21531" y="4846"/>
                </a:cubicBezTo>
                <a:cubicBezTo>
                  <a:pt x="21596" y="5503"/>
                  <a:pt x="21524" y="6148"/>
                  <a:pt x="21458" y="6795"/>
                </a:cubicBezTo>
                <a:cubicBezTo>
                  <a:pt x="21392" y="7452"/>
                  <a:pt x="21334" y="8113"/>
                  <a:pt x="21269" y="8775"/>
                </a:cubicBezTo>
                <a:cubicBezTo>
                  <a:pt x="21167" y="9813"/>
                  <a:pt x="21052" y="10862"/>
                  <a:pt x="20960" y="11902"/>
                </a:cubicBezTo>
                <a:cubicBezTo>
                  <a:pt x="20812" y="13580"/>
                  <a:pt x="20729" y="15263"/>
                  <a:pt x="20711" y="16947"/>
                </a:cubicBezTo>
                <a:cubicBezTo>
                  <a:pt x="20599" y="18186"/>
                  <a:pt x="20048" y="19340"/>
                  <a:pt x="19163" y="20190"/>
                </a:cubicBezTo>
                <a:cubicBezTo>
                  <a:pt x="18327" y="20993"/>
                  <a:pt x="17247" y="21473"/>
                  <a:pt x="16104" y="21551"/>
                </a:cubicBezTo>
                <a:lnTo>
                  <a:pt x="5041" y="20937"/>
                </a:lnTo>
                <a:cubicBezTo>
                  <a:pt x="3741" y="20948"/>
                  <a:pt x="2489" y="20434"/>
                  <a:pt x="1556" y="19505"/>
                </a:cubicBezTo>
                <a:cubicBezTo>
                  <a:pt x="712" y="18665"/>
                  <a:pt x="190" y="17542"/>
                  <a:pt x="85" y="16341"/>
                </a:cubicBezTo>
                <a:lnTo>
                  <a:pt x="39" y="6826"/>
                </a:lnTo>
                <a:cubicBezTo>
                  <a:pt x="21" y="6444"/>
                  <a:pt x="9" y="6062"/>
                  <a:pt x="3" y="5680"/>
                </a:cubicBezTo>
                <a:cubicBezTo>
                  <a:pt x="-4" y="5258"/>
                  <a:pt x="-4" y="4835"/>
                  <a:pt x="51" y="4416"/>
                </a:cubicBezTo>
                <a:cubicBezTo>
                  <a:pt x="147" y="3677"/>
                  <a:pt x="408" y="2972"/>
                  <a:pt x="809" y="2350"/>
                </a:cubicBezTo>
                <a:cubicBezTo>
                  <a:pt x="1783" y="839"/>
                  <a:pt x="3449" y="-49"/>
                  <a:pt x="5216" y="2"/>
                </a:cubicBezTo>
                <a:close/>
              </a:path>
            </a:pathLst>
          </a:custGeom>
          <a:solidFill>
            <a:srgbClr val="97C294"/>
          </a:solidFill>
          <a:ln w="12700">
            <a:miter lim="400000"/>
          </a:ln>
        </p:spPr>
        <p:txBody>
          <a:bodyPr lIns="40640" tIns="40640" rIns="40640" bIns="40640" anchor="ctr"/>
          <a:lstStyle/>
          <a:p>
            <a:pPr lvl="0">
              <a:lnSpc>
                <a:spcPct val="100000"/>
              </a:lnSpc>
              <a:defRPr b="0" baseline="0" i="0" spc="0" sz="42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2" name="Shape 52"/>
          <p:cNvSpPr/>
          <p:nvPr/>
        </p:nvSpPr>
        <p:spPr>
          <a:xfrm>
            <a:off x="1070610" y="2130462"/>
            <a:ext cx="10863580" cy="762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0" baseline="62500" i="0" spc="479" sz="3200">
                <a:solidFill>
                  <a:srgbClr val="515151"/>
                </a:solidFill>
              </a:defRPr>
            </a:lvl1pPr>
          </a:lstStyle>
          <a:p>
            <a:pPr lvl="0">
              <a:defRPr baseline="0" spc="0" sz="1800">
                <a:solidFill>
                  <a:srgbClr val="000000"/>
                </a:solidFill>
              </a:defRPr>
            </a:pPr>
            <a:r>
              <a:rPr baseline="62500" spc="479" sz="3200">
                <a:solidFill>
                  <a:srgbClr val="515151"/>
                </a:solidFill>
              </a:rPr>
              <a:t>请到模板模式下复制粘贴并粘贴到你的幻灯片中使用</a:t>
            </a:r>
          </a:p>
        </p:txBody>
      </p:sp>
      <p:sp>
        <p:nvSpPr>
          <p:cNvPr id="53" name="Shape 53"/>
          <p:cNvSpPr/>
          <p:nvPr/>
        </p:nvSpPr>
        <p:spPr>
          <a:xfrm>
            <a:off x="4108450" y="6948396"/>
            <a:ext cx="4787900" cy="762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0" baseline="62500" i="0" spc="479" sz="3200">
                <a:solidFill>
                  <a:srgbClr val="515151"/>
                </a:solidFill>
              </a:defRPr>
            </a:lvl1pPr>
          </a:lstStyle>
          <a:p>
            <a:pPr lvl="0">
              <a:defRPr baseline="0" spc="0" sz="1800">
                <a:solidFill>
                  <a:srgbClr val="000000"/>
                </a:solidFill>
              </a:defRPr>
            </a:pPr>
            <a:r>
              <a:rPr baseline="62500" spc="479" sz="3200">
                <a:solidFill>
                  <a:srgbClr val="515151"/>
                </a:solidFill>
              </a:rPr>
              <a:t>可以换颜色和改变大小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图标（公司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3 Pillars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17035" y="434212"/>
            <a:ext cx="8178801" cy="1765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World Map with Offices (detailed)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2630" y="3589053"/>
            <a:ext cx="5249502" cy="2575494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Glob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4830" y="598044"/>
            <a:ext cx="1443342" cy="1437637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Logos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356623" y="3026032"/>
            <a:ext cx="993593" cy="48667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图标 （操作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@COLLECTION_check-box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048" y="1475317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@COLLECTION_fast-forward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4048" y="2974686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@COLLECTION_info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73695" y="1478973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@COLLECTION_mild-alert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93871" y="1475317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@COLLECTION_navigation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109509" y="100285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@COLLECTION_paus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287567" y="2974686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@COLLECTION_play.pd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590719" y="2974686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@COLLECTION_rewind.pd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893871" y="2974686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@COLLECTION_slideshare-2.pd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529685" y="100285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@COLLECTION_slideshare.pdf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7949862" y="100285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@COLLECTION_strong-warning.pdf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6370038" y="100285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@COLLECTION_twist-collaborative-testing.pdf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4921867" y="100285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@COLLECTION_video-2.pdf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473695" y="100285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@COLLECTION_video.pdf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893871" y="100285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@COLLECTION_wrong.pdf"/>
          <p:cNvPicPr/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314048" y="100285"/>
            <a:ext cx="1270001" cy="127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图标（代码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@COLLECTION_data-2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68651" y="1841016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@COLLECTION_date-2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68651" y="329285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@COLLECTION_dat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44943" y="329285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@COLLECTION_document-2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4212" y="329285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@COLLECTION_document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04212" y="1841016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@COLLECTION_folder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244943" y="1841016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@COLLECTION_go-dashboard.pd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492359" y="1841016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@COLLECTION_twist-business-language-tests.pd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492359" y="329285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@COLLECTION 2 copy_list.pd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163150" y="239822"/>
            <a:ext cx="1270001" cy="127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图标（抽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@COLLECTION_fir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6444" y="433072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@COLLECTION_busy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09508" y="433072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@COLLECTION_go-workflow-tuning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22372" y="2060436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@COLLECTION_group-of-things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16444" y="2060436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@COLLECTION_mingle-teams-work-differently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952383" y="433072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@COLLECTION_pairing-1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306230" y="433072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@COLLECTION_pairing-2.pd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736999" y="433072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@COLLECTION_pairing-3.pd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521614" y="433072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@COLLECTION_photo.pd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069408" y="2060436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@COLLECTION_twist-any-app-capability.pdf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9207869" y="433072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Donut.pdf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5375335" y="1887987"/>
            <a:ext cx="1648745" cy="1614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Overlapping Shapes.pdf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84807" y="3687801"/>
            <a:ext cx="6710361" cy="47445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图标（自然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@COLLECTION_idea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6608" y="433072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@COLLECTION_bug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73121" y="433072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@COLLECTION_world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39634" y="-202603"/>
            <a:ext cx="2541352" cy="2541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@COLLECTION_sun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08878" y="433072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@COLLECTION_light-weight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447213" y="433072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Banana, Apple, Madarin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99921" y="2195763"/>
            <a:ext cx="3358139" cy="9172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图标（图表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@COLLECTION_go-fail-fast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1059" y="641521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@COLLECTION_sustainabl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3468" y="641521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@COLLECTION_go-testing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30442" y="641521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@COLLECTION_mingle-integrations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887315" y="641521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@COLLECTION_mingle-your-card-wall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044187" y="641521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@COLLECTION_twist-streamlined-authoring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690593" y="641521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@COLLECTION_location.pd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1241161" y="641521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@COLLECTION_mingle-realistic-reporting.pd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33468" y="2265228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@COLLECTION_data-1.pd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201059" y="2265228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@COLLECTION 2 copy_sticker-arrow-2.pdf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044187" y="2265228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@COLLECTION 2 copy_sticker-arrow.pdf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5887315" y="2265228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@COLLECTION 2 copy_loop.pdf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7730442" y="2265228"/>
            <a:ext cx="1270001" cy="127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（纯色背景）">
    <p:bg>
      <p:bgPr>
        <a:solidFill>
          <a:srgbClr val="1A73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533400" y="7746841"/>
            <a:ext cx="11938029" cy="28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lnSpc>
                <a:spcPct val="100000"/>
              </a:lnSpc>
              <a:defRPr b="0" baseline="0" i="0" spc="0" sz="1200">
                <a:solidFill>
                  <a:srgbClr val="000000"/>
                </a:solidFill>
              </a:defRPr>
            </a:pPr>
          </a:p>
        </p:txBody>
      </p:sp>
      <p:sp>
        <p:nvSpPr>
          <p:cNvPr id="8" name="Shape 8"/>
          <p:cNvSpPr/>
          <p:nvPr/>
        </p:nvSpPr>
        <p:spPr>
          <a:xfrm>
            <a:off x="12376580" y="9258300"/>
            <a:ext cx="497417" cy="2667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>
              <a:defRPr baseline="0" spc="208" sz="1100">
                <a:solidFill>
                  <a:srgbClr val="929396"/>
                </a:solidFill>
              </a:defRPr>
            </a:pPr>
          </a:p>
        </p:txBody>
      </p:sp>
      <p:pic>
        <p:nvPicPr>
          <p:cNvPr id="9" name="TW_Logo_noTag_whit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100" y="774700"/>
            <a:ext cx="4114800" cy="6390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图标（文字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@COLLECTION_quote-clos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25145" y="1804446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@COLLECTION_quote-close-2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69155" y="1804446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@COLLECTION_quote-close-3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4212" y="1804446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@COLLECTION_quote-close-4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50367" y="1804446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@COLLECTION_quote-open-1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608121" y="348961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@COLLECTION_quote-open-2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669155" y="348961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@COLLECTION_quote-open-3.pd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45700" y="348961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@COLLECTION_quote-open-4.pd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750367" y="348961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@COLLECTION_quote-open-5.pd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892611" y="348961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@COLLECTION_quote-close-5.pdf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892611" y="1804446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@COLLECTION_minus.pdf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0831577" y="348961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@COLLECTION_typography.pdf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0831577" y="1804446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asted-image.pdf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690550" y="3637377"/>
            <a:ext cx="166873" cy="4081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pasted-image.pdf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169993" y="3654194"/>
            <a:ext cx="311138" cy="3744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asted-image.pdf"/>
          <p:cNvPicPr/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758399" y="3634032"/>
            <a:ext cx="237477" cy="4148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asted-image.pdf"/>
          <p:cNvPicPr/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2256476" y="3643355"/>
            <a:ext cx="344472" cy="3961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pasted-image.pdf"/>
          <p:cNvPicPr/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2846122" y="3638146"/>
            <a:ext cx="268331" cy="406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pasted-image.pdf"/>
          <p:cNvPicPr/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3408634" y="3631993"/>
            <a:ext cx="246458" cy="4188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asted-image.pdf"/>
          <p:cNvPicPr/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3937130" y="3648102"/>
            <a:ext cx="292617" cy="3866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asted-image.pdf"/>
          <p:cNvPicPr/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4528047" y="3643586"/>
            <a:ext cx="213934" cy="3956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asted-image.pdf"/>
          <p:cNvPicPr/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5048892" y="3644670"/>
            <a:ext cx="275393" cy="3935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asted-image.pdf"/>
          <p:cNvPicPr/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5558566" y="3664218"/>
            <a:ext cx="359196" cy="3544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@COLLECTION 2 copy_help.pdf"/>
          <p:cNvPicPr/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6718086" y="3259932"/>
            <a:ext cx="1270001" cy="127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图标（事物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@COLLECTION_notebook-computer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93115" y="407473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@COLLECTION_server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84035" y="407473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@COLLECTION_tablet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13437" y="407473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@COLLECTION_tim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74956" y="1972668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@COLLECTION_mobile-devic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74956" y="407473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@COLLECTION_edit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901644" y="407473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@COLLECTION_search.pd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981322" y="407473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@COLLECTION_settings.pd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084035" y="1972668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@COLLECTION_ebook-2.pd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297380" y="1972668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@COLLECTION_ebook.pdf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5613437" y="1972668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@COLLECTION_bookmark.pdf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297380" y="275821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@COLLECTION_airplane.pdf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8981322" y="1972668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@COLLECTION_alarm-bell.pdf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0901644" y="1972668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@COLLECTION_award.pdf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3693115" y="1972668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@COLLECTION_magic.pdf"/>
          <p:cNvPicPr/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474956" y="3537864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@COLLECTION_broadcast.pdf"/>
          <p:cNvPicPr/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2084035" y="3537864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@COLLECTION_home.pdf"/>
          <p:cNvPicPr/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3693115" y="3537864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@COLLECTION_go-self-service-2.pdf"/>
          <p:cNvPicPr/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5602068" y="3537864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@COLLECTION_go-self-service.pdf"/>
          <p:cNvPicPr/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7297380" y="3537864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@COLLECTION_email.pdf"/>
          <p:cNvPicPr/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8981322" y="3537864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@COLLECTION_fast.pdf"/>
          <p:cNvPicPr/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10901644" y="3537864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Wifi.pdf"/>
          <p:cNvPicPr/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670708" y="5447744"/>
            <a:ext cx="878497" cy="674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Camera.pdf"/>
          <p:cNvPicPr/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2279788" y="5403686"/>
            <a:ext cx="878496" cy="762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@COLLECTION 2 copy_camera.pdf"/>
          <p:cNvPicPr/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8981322" y="5048490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@COLLECTION 2 copy_gift.pdf"/>
          <p:cNvPicPr/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7297380" y="5048490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@COLLECTION 2 copy_new.pdf"/>
          <p:cNvPicPr/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5510018" y="5105775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@COLLECTION 2 copy_phone.pdf"/>
          <p:cNvPicPr/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3699150" y="6559117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@COLLECTION 2 copy_print.pdf"/>
          <p:cNvPicPr/>
          <p:nvPr/>
        </p:nvPicPr>
        <p:blipFill>
          <a:blip r:embed="rId29">
            <a:extLst/>
          </a:blip>
          <a:stretch>
            <a:fillRect/>
          </a:stretch>
        </p:blipFill>
        <p:spPr>
          <a:xfrm>
            <a:off x="5510018" y="6559117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@COLLECTION 2 copy_security-unlocked.pdf"/>
          <p:cNvPicPr/>
          <p:nvPr/>
        </p:nvPicPr>
        <p:blipFill>
          <a:blip r:embed="rId30">
            <a:extLst/>
          </a:blip>
          <a:stretch>
            <a:fillRect/>
          </a:stretch>
        </p:blipFill>
        <p:spPr>
          <a:xfrm>
            <a:off x="10901644" y="5048490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@COLLECTION 2 copy_star.pdf"/>
          <p:cNvPicPr/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3770440" y="5227463"/>
            <a:ext cx="1115350" cy="1115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@COLLECTION 2 copy_tool.pdf"/>
          <p:cNvPicPr/>
          <p:nvPr/>
        </p:nvPicPr>
        <p:blipFill>
          <a:blip r:embed="rId32">
            <a:extLst/>
          </a:blip>
          <a:stretch>
            <a:fillRect/>
          </a:stretch>
        </p:blipFill>
        <p:spPr>
          <a:xfrm>
            <a:off x="2084035" y="6559117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@COLLECTION 2 copy_treat.pdf"/>
          <p:cNvPicPr/>
          <p:nvPr/>
        </p:nvPicPr>
        <p:blipFill>
          <a:blip r:embed="rId33">
            <a:extLst/>
          </a:blip>
          <a:stretch>
            <a:fillRect/>
          </a:stretch>
        </p:blipFill>
        <p:spPr>
          <a:xfrm>
            <a:off x="474956" y="6559117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@COLLECTION 2 copy_voice-of-the-customer.pdf"/>
          <p:cNvPicPr/>
          <p:nvPr/>
        </p:nvPicPr>
        <p:blipFill>
          <a:blip r:embed="rId34">
            <a:extLst/>
          </a:blip>
          <a:stretch>
            <a:fillRect/>
          </a:stretch>
        </p:blipFill>
        <p:spPr>
          <a:xfrm>
            <a:off x="7470338" y="6559117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@COLLECTION 2 copy_business.pdf"/>
          <p:cNvPicPr/>
          <p:nvPr/>
        </p:nvPicPr>
        <p:blipFill>
          <a:blip r:embed="rId35">
            <a:extLst/>
          </a:blip>
          <a:stretch>
            <a:fillRect/>
          </a:stretch>
        </p:blipFill>
        <p:spPr>
          <a:xfrm>
            <a:off x="580552" y="8265703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@COLLECTION 2 copy_education.pdf"/>
          <p:cNvPicPr/>
          <p:nvPr/>
        </p:nvPicPr>
        <p:blipFill>
          <a:blip r:embed="rId36">
            <a:extLst/>
          </a:blip>
          <a:stretch>
            <a:fillRect/>
          </a:stretch>
        </p:blipFill>
        <p:spPr>
          <a:xfrm>
            <a:off x="9137929" y="6559116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@COLLECTION 2 copy_security-locked.pdf"/>
          <p:cNvPicPr/>
          <p:nvPr/>
        </p:nvPicPr>
        <p:blipFill>
          <a:blip r:embed="rId37">
            <a:extLst/>
          </a:blip>
          <a:stretch>
            <a:fillRect/>
          </a:stretch>
        </p:blipFill>
        <p:spPr>
          <a:xfrm>
            <a:off x="11010313" y="6383581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Olympic Rings.pdf"/>
          <p:cNvPicPr/>
          <p:nvPr/>
        </p:nvPicPr>
        <p:blipFill>
          <a:blip r:embed="rId38">
            <a:extLst/>
          </a:blip>
          <a:stretch>
            <a:fillRect/>
          </a:stretch>
        </p:blipFill>
        <p:spPr>
          <a:xfrm>
            <a:off x="2287235" y="8614953"/>
            <a:ext cx="863601" cy="571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内容页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2019270" y="1574639"/>
            <a:ext cx="8978960" cy="3"/>
          </a:xfrm>
          <a:prstGeom prst="line">
            <a:avLst/>
          </a:prstGeom>
          <a:ln w="25400">
            <a:solidFill>
              <a:srgbClr val="51515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lnSpc>
                <a:spcPct val="100000"/>
              </a:lnSpc>
              <a:defRPr b="0" baseline="0" i="0" spc="0" sz="1200">
                <a:solidFill>
                  <a:srgbClr val="000000"/>
                </a:solidFill>
              </a:defRPr>
            </a:pPr>
          </a:p>
        </p:txBody>
      </p:sp>
      <p:sp>
        <p:nvSpPr>
          <p:cNvPr id="182" name="Shape 182"/>
          <p:cNvSpPr/>
          <p:nvPr/>
        </p:nvSpPr>
        <p:spPr>
          <a:xfrm flipV="1">
            <a:off x="2019288" y="367546"/>
            <a:ext cx="8978924" cy="432"/>
          </a:xfrm>
          <a:prstGeom prst="line">
            <a:avLst/>
          </a:prstGeom>
          <a:ln w="25400">
            <a:solidFill>
              <a:srgbClr val="51515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lnSpc>
                <a:spcPct val="100000"/>
              </a:lnSpc>
              <a:defRPr b="0" baseline="0" i="0" spc="0" sz="120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图标（人物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@COLLECTION_person-5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2258" y="451357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@COLLECTION_person-6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9987" y="451357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@COLLECTION_person-7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60202" y="451357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@COLLECTION_person-8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68147" y="451357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@COLLECTION_person-9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59067" y="451357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@COLLECTION_person-10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57932" y="451357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@COLLECTION_view.pd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981639" y="5073804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@COLLECTION_webinar-2.pd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849987" y="2001925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@COLLECTION_webinar.pd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57932" y="2001925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@COLLECTION_twist-hybrid-approach.pdf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605347" y="5073804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@COLLECTION_person-1.pdf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5068147" y="2001925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@COLLECTION_person-2.pdf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9544313" y="451357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@COLLECTION_person-3.pdf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459067" y="2001925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@COLLECTION_person-4.pdf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1036368" y="451357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@COLLECTION_go-break-silos.pdf"/>
          <p:cNvPicPr/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849988" y="3420841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@COLLECTION_mingle-our-best-thinking.pdf"/>
          <p:cNvPicPr/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357932" y="3420841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@COLLECTION_like.pdf"/>
          <p:cNvPicPr/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357932" y="5073804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@COLLECTION_love.pdf"/>
          <p:cNvPicPr/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5229054" y="5073804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@COLLECTION 2 copy_badge-2.pdf"/>
          <p:cNvPicPr/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6560202" y="2001925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@COLLECTION 2 copy_badge.pdf"/>
          <p:cNvPicPr/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8052258" y="2001925"/>
            <a:ext cx="1270001" cy="127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图标（社交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@COLLECTION 2 copy_facebook-whit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2317" y="604204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@COLLECTION 2 copy_google-plus-gray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82317" y="2287742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@COLLECTION 2 copy_linkedin-whit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5760" y="2287742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@COLLECTION 2 copy_rss-whit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75760" y="604204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@COLLECTION 2 copy_twitter-gray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135155" y="2287742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@COLLECTION 2 copy_weibo-gray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087993" y="604204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@COLLECTION 2 copy_youtube-white.pd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135155" y="604204"/>
            <a:ext cx="1270001" cy="127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图标（文字板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2532" y="4434160"/>
            <a:ext cx="11610659" cy="4921132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hape 214"/>
          <p:cNvSpPr/>
          <p:nvPr/>
        </p:nvSpPr>
        <p:spPr>
          <a:xfrm>
            <a:off x="3315451" y="6528376"/>
            <a:ext cx="6616701" cy="940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aseline="3125" spc="0" sz="6400"/>
            </a:lvl1pPr>
          </a:lstStyle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baseline="3125" i="1" spc="0" sz="6400">
                <a:solidFill>
                  <a:srgbClr val="FFFFFF"/>
                </a:solidFill>
              </a:rPr>
              <a:t>女性感觉的文字板</a:t>
            </a:r>
          </a:p>
        </p:txBody>
      </p:sp>
      <p:pic>
        <p:nvPicPr>
          <p:cNvPr id="215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801651" y="-343947"/>
            <a:ext cx="18504043" cy="5789383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Shape 216"/>
          <p:cNvSpPr/>
          <p:nvPr/>
        </p:nvSpPr>
        <p:spPr>
          <a:xfrm>
            <a:off x="2381250" y="400090"/>
            <a:ext cx="8242301" cy="940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aseline="3125" spc="0" sz="6400"/>
            </a:lvl1pPr>
          </a:lstStyle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baseline="3125" i="1" spc="0" sz="6400">
                <a:solidFill>
                  <a:srgbClr val="FFFFFF"/>
                </a:solidFill>
              </a:rPr>
              <a:t>从混乱到稳定的文字版</a:t>
            </a:r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图标（文字版 2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1111" y="606087"/>
            <a:ext cx="11022578" cy="33561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84150" y="5164065"/>
            <a:ext cx="7836500" cy="29898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图标（大型图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1616" y="2634920"/>
            <a:ext cx="10984667" cy="49671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色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2057400" y="2229628"/>
            <a:ext cx="1270000" cy="1270001"/>
          </a:xfrm>
          <a:prstGeom prst="rect">
            <a:avLst/>
          </a:prstGeom>
          <a:solidFill>
            <a:srgbClr val="008C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100" tIns="165100" rIns="165100" bIns="165100" anchor="ctr"/>
          <a:lstStyle/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#0078bf</a:t>
            </a:r>
            <a:endParaRPr b="1" sz="1200">
              <a:solidFill>
                <a:srgbClr val="FFFFFF"/>
              </a:solidFill>
            </a:endParaRPr>
          </a:p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0,120,191</a:t>
            </a:r>
          </a:p>
        </p:txBody>
      </p:sp>
      <p:sp>
        <p:nvSpPr>
          <p:cNvPr id="224" name="Shape 224"/>
          <p:cNvSpPr/>
          <p:nvPr/>
        </p:nvSpPr>
        <p:spPr>
          <a:xfrm>
            <a:off x="3581400" y="2229628"/>
            <a:ext cx="1270000" cy="1270001"/>
          </a:xfrm>
          <a:prstGeom prst="rect">
            <a:avLst/>
          </a:prstGeom>
          <a:solidFill>
            <a:srgbClr val="00C7D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100" tIns="165100" rIns="165100" bIns="165100" anchor="ctr"/>
          <a:lstStyle/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#00bccd</a:t>
            </a:r>
            <a:endParaRPr b="1" sz="1200">
              <a:solidFill>
                <a:srgbClr val="FFFFFF"/>
              </a:solidFill>
            </a:endParaRPr>
          </a:p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0,188,205</a:t>
            </a:r>
          </a:p>
        </p:txBody>
      </p:sp>
      <p:sp>
        <p:nvSpPr>
          <p:cNvPr id="225" name="Shape 225"/>
          <p:cNvSpPr/>
          <p:nvPr/>
        </p:nvSpPr>
        <p:spPr>
          <a:xfrm>
            <a:off x="5105400" y="2229628"/>
            <a:ext cx="1270000" cy="1270001"/>
          </a:xfrm>
          <a:prstGeom prst="rect">
            <a:avLst/>
          </a:prstGeom>
          <a:solidFill>
            <a:srgbClr val="8DD6D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100" tIns="165100" rIns="165100" bIns="165100" anchor="ctr"/>
          <a:lstStyle/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#7dced5</a:t>
            </a:r>
            <a:endParaRPr b="1" sz="1200">
              <a:solidFill>
                <a:srgbClr val="FFFFFF"/>
              </a:solidFill>
            </a:endParaRPr>
          </a:p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125,206,213</a:t>
            </a:r>
          </a:p>
        </p:txBody>
      </p:sp>
      <p:sp>
        <p:nvSpPr>
          <p:cNvPr id="226" name="Shape 226"/>
          <p:cNvSpPr/>
          <p:nvPr/>
        </p:nvSpPr>
        <p:spPr>
          <a:xfrm>
            <a:off x="6629400" y="2229628"/>
            <a:ext cx="1270000" cy="1270001"/>
          </a:xfrm>
          <a:prstGeom prst="rect">
            <a:avLst/>
          </a:prstGeom>
          <a:solidFill>
            <a:srgbClr val="00B56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100" tIns="165100" rIns="165100" bIns="165100" anchor="ctr"/>
          <a:lstStyle/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#00aa5b</a:t>
            </a:r>
            <a:endParaRPr b="1" sz="1200">
              <a:solidFill>
                <a:srgbClr val="FFFFFF"/>
              </a:solidFill>
            </a:endParaRPr>
          </a:p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0,170,91</a:t>
            </a:r>
          </a:p>
        </p:txBody>
      </p:sp>
      <p:sp>
        <p:nvSpPr>
          <p:cNvPr id="227" name="Shape 227"/>
          <p:cNvSpPr/>
          <p:nvPr/>
        </p:nvSpPr>
        <p:spPr>
          <a:xfrm>
            <a:off x="8153400" y="2229628"/>
            <a:ext cx="1270000" cy="1270001"/>
          </a:xfrm>
          <a:prstGeom prst="rect">
            <a:avLst/>
          </a:prstGeom>
          <a:solidFill>
            <a:srgbClr val="96C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100" tIns="165100" rIns="165100" bIns="165100" anchor="ctr"/>
          <a:lstStyle/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#85b880</a:t>
            </a:r>
            <a:endParaRPr b="1" sz="1200">
              <a:solidFill>
                <a:srgbClr val="FFFFFF"/>
              </a:solidFill>
            </a:endParaRPr>
          </a:p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133,184,128</a:t>
            </a:r>
          </a:p>
        </p:txBody>
      </p:sp>
      <p:sp>
        <p:nvSpPr>
          <p:cNvPr id="228" name="Shape 228"/>
          <p:cNvSpPr/>
          <p:nvPr/>
        </p:nvSpPr>
        <p:spPr>
          <a:xfrm>
            <a:off x="9677400" y="2229628"/>
            <a:ext cx="1270000" cy="1270001"/>
          </a:xfrm>
          <a:prstGeom prst="rect">
            <a:avLst/>
          </a:prstGeom>
          <a:solidFill>
            <a:srgbClr val="C9C64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100" tIns="165100" rIns="165100" bIns="165100" anchor="ctr"/>
          <a:lstStyle/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#bdbd32</a:t>
            </a:r>
            <a:endParaRPr b="1" sz="1200">
              <a:solidFill>
                <a:srgbClr val="FFFFFF"/>
              </a:solidFill>
            </a:endParaRPr>
          </a:p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189,189,50</a:t>
            </a:r>
          </a:p>
        </p:txBody>
      </p:sp>
      <p:sp>
        <p:nvSpPr>
          <p:cNvPr id="229" name="Shape 229"/>
          <p:cNvSpPr/>
          <p:nvPr/>
        </p:nvSpPr>
        <p:spPr>
          <a:xfrm>
            <a:off x="5201220" y="1448417"/>
            <a:ext cx="261506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60000"/>
              </a:lnSpc>
              <a:defRPr b="0" baseline="0" spc="125" sz="2500">
                <a:solidFill>
                  <a:srgbClr val="515151"/>
                </a:solidFill>
              </a:defRPr>
            </a:lvl1pPr>
          </a:lstStyle>
          <a:p>
            <a:pPr lvl="0">
              <a:defRPr i="0" spc="0" sz="1800">
                <a:solidFill>
                  <a:srgbClr val="000000"/>
                </a:solidFill>
              </a:defRPr>
            </a:pPr>
            <a:r>
              <a:rPr i="1" spc="125" sz="2500">
                <a:solidFill>
                  <a:srgbClr val="515151"/>
                </a:solidFill>
              </a:rPr>
              <a:t>可以用于投影仪</a:t>
            </a:r>
          </a:p>
        </p:txBody>
      </p:sp>
      <p:sp>
        <p:nvSpPr>
          <p:cNvPr id="230" name="Shape 230"/>
          <p:cNvSpPr/>
          <p:nvPr/>
        </p:nvSpPr>
        <p:spPr>
          <a:xfrm>
            <a:off x="2057400" y="3753628"/>
            <a:ext cx="1270000" cy="1270001"/>
          </a:xfrm>
          <a:prstGeom prst="rect">
            <a:avLst/>
          </a:prstGeom>
          <a:solidFill>
            <a:srgbClr val="FFF36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100" tIns="165100" rIns="165100" bIns="165100" anchor="ctr"/>
          <a:lstStyle/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929396"/>
                </a:solidFill>
              </a:rPr>
              <a:t>#fff350</a:t>
            </a:r>
            <a:endParaRPr b="1" sz="1200">
              <a:solidFill>
                <a:srgbClr val="929396"/>
              </a:solidFill>
            </a:endParaRPr>
          </a:p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929396"/>
                </a:solidFill>
              </a:rPr>
              <a:t>255,243,80</a:t>
            </a:r>
          </a:p>
        </p:txBody>
      </p:sp>
      <p:sp>
        <p:nvSpPr>
          <p:cNvPr id="231" name="Shape 231"/>
          <p:cNvSpPr/>
          <p:nvPr/>
        </p:nvSpPr>
        <p:spPr>
          <a:xfrm>
            <a:off x="4951412" y="5695172"/>
            <a:ext cx="31146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60000"/>
              </a:lnSpc>
              <a:defRPr b="0" baseline="0" spc="125" sz="2500">
                <a:solidFill>
                  <a:srgbClr val="515151"/>
                </a:solidFill>
              </a:defRPr>
            </a:lvl1pPr>
          </a:lstStyle>
          <a:p>
            <a:pPr lvl="0">
              <a:defRPr i="0" spc="0" sz="1800">
                <a:solidFill>
                  <a:srgbClr val="000000"/>
                </a:solidFill>
              </a:defRPr>
            </a:pPr>
            <a:r>
              <a:rPr i="1" spc="125" sz="2500">
                <a:solidFill>
                  <a:srgbClr val="515151"/>
                </a:solidFill>
              </a:rPr>
              <a:t>最好不要用于投影仪</a:t>
            </a:r>
          </a:p>
        </p:txBody>
      </p:sp>
      <p:sp>
        <p:nvSpPr>
          <p:cNvPr id="232" name="Shape 232"/>
          <p:cNvSpPr/>
          <p:nvPr/>
        </p:nvSpPr>
        <p:spPr>
          <a:xfrm>
            <a:off x="3581400" y="3753628"/>
            <a:ext cx="1270000" cy="1270001"/>
          </a:xfrm>
          <a:prstGeom prst="rect">
            <a:avLst/>
          </a:prstGeom>
          <a:solidFill>
            <a:srgbClr val="FCE6D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100" tIns="165100" rIns="165100" bIns="165100" anchor="ctr"/>
          <a:lstStyle/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929396"/>
                </a:solidFill>
              </a:rPr>
              <a:t>#fbe0ce</a:t>
            </a:r>
            <a:endParaRPr b="1" sz="1200">
              <a:solidFill>
                <a:srgbClr val="929396"/>
              </a:solidFill>
            </a:endParaRPr>
          </a:p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929396"/>
                </a:solidFill>
              </a:rPr>
              <a:t>251,224,206</a:t>
            </a:r>
          </a:p>
        </p:txBody>
      </p:sp>
      <p:sp>
        <p:nvSpPr>
          <p:cNvPr id="233" name="Shape 233"/>
          <p:cNvSpPr/>
          <p:nvPr/>
        </p:nvSpPr>
        <p:spPr>
          <a:xfrm>
            <a:off x="5105400" y="3753628"/>
            <a:ext cx="1270000" cy="1270001"/>
          </a:xfrm>
          <a:prstGeom prst="rect">
            <a:avLst/>
          </a:prstGeom>
          <a:solidFill>
            <a:srgbClr val="F6C6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100" tIns="165100" rIns="165100" bIns="165100" anchor="ctr"/>
          <a:lstStyle/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929396"/>
                </a:solidFill>
              </a:rPr>
              <a:t>#f2ba97</a:t>
            </a:r>
            <a:endParaRPr b="1" sz="1200">
              <a:solidFill>
                <a:srgbClr val="929396"/>
              </a:solidFill>
            </a:endParaRPr>
          </a:p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929396"/>
                </a:solidFill>
              </a:rPr>
              <a:t>242,186,151</a:t>
            </a:r>
          </a:p>
        </p:txBody>
      </p:sp>
      <p:sp>
        <p:nvSpPr>
          <p:cNvPr id="234" name="Shape 234"/>
          <p:cNvSpPr/>
          <p:nvPr/>
        </p:nvSpPr>
        <p:spPr>
          <a:xfrm>
            <a:off x="6629400" y="3753628"/>
            <a:ext cx="1270000" cy="1270001"/>
          </a:xfrm>
          <a:prstGeom prst="rect">
            <a:avLst/>
          </a:prstGeom>
          <a:solidFill>
            <a:srgbClr val="B18B7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100" tIns="165100" rIns="165100" bIns="165100" anchor="ctr"/>
          <a:lstStyle/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#a17861</a:t>
            </a:r>
            <a:endParaRPr b="1" sz="1200">
              <a:solidFill>
                <a:srgbClr val="FFFFFF"/>
              </a:solidFill>
            </a:endParaRPr>
          </a:p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161,120,97</a:t>
            </a:r>
          </a:p>
        </p:txBody>
      </p:sp>
      <p:sp>
        <p:nvSpPr>
          <p:cNvPr id="235" name="Shape 235"/>
          <p:cNvSpPr/>
          <p:nvPr/>
        </p:nvSpPr>
        <p:spPr>
          <a:xfrm>
            <a:off x="8115300" y="3753628"/>
            <a:ext cx="1270000" cy="1270001"/>
          </a:xfrm>
          <a:prstGeom prst="rect">
            <a:avLst/>
          </a:prstGeom>
          <a:solidFill>
            <a:srgbClr val="9293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100" tIns="165100" rIns="165100" bIns="165100" anchor="ctr"/>
          <a:lstStyle/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#808184</a:t>
            </a:r>
            <a:endParaRPr b="1" sz="1200">
              <a:solidFill>
                <a:srgbClr val="FFFFFF"/>
              </a:solidFill>
            </a:endParaRPr>
          </a:p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128,129,132</a:t>
            </a:r>
          </a:p>
        </p:txBody>
      </p:sp>
      <p:sp>
        <p:nvSpPr>
          <p:cNvPr id="236" name="Shape 236"/>
          <p:cNvSpPr/>
          <p:nvPr/>
        </p:nvSpPr>
        <p:spPr>
          <a:xfrm>
            <a:off x="9677400" y="3753628"/>
            <a:ext cx="1270000" cy="1270001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100" tIns="165100" rIns="165100" bIns="165100" anchor="ctr"/>
          <a:lstStyle/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929396"/>
                </a:solidFill>
              </a:rPr>
              <a:t>#eeeeee</a:t>
            </a:r>
            <a:endParaRPr b="1" sz="1200">
              <a:solidFill>
                <a:srgbClr val="929396"/>
              </a:solidFill>
            </a:endParaRPr>
          </a:p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929396"/>
                </a:solidFill>
              </a:rPr>
              <a:t>238,238,238</a:t>
            </a:r>
          </a:p>
        </p:txBody>
      </p:sp>
      <p:sp>
        <p:nvSpPr>
          <p:cNvPr id="237" name="Shape 237"/>
          <p:cNvSpPr/>
          <p:nvPr/>
        </p:nvSpPr>
        <p:spPr>
          <a:xfrm>
            <a:off x="2057400" y="6509528"/>
            <a:ext cx="1270000" cy="1270001"/>
          </a:xfrm>
          <a:prstGeom prst="rect">
            <a:avLst/>
          </a:prstGeom>
          <a:solidFill>
            <a:srgbClr val="F476B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100" tIns="165100" rIns="165100" bIns="165100" anchor="ctr"/>
          <a:lstStyle/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#ee5ba0</a:t>
            </a:r>
            <a:endParaRPr b="1" sz="1200">
              <a:solidFill>
                <a:srgbClr val="FFFFFF"/>
              </a:solidFill>
            </a:endParaRPr>
          </a:p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238,91,160</a:t>
            </a:r>
          </a:p>
        </p:txBody>
      </p:sp>
      <p:sp>
        <p:nvSpPr>
          <p:cNvPr id="238" name="Shape 238"/>
          <p:cNvSpPr/>
          <p:nvPr/>
        </p:nvSpPr>
        <p:spPr>
          <a:xfrm>
            <a:off x="3581400" y="6509528"/>
            <a:ext cx="1270000" cy="1270001"/>
          </a:xfrm>
          <a:prstGeom prst="rect">
            <a:avLst/>
          </a:prstGeom>
          <a:solidFill>
            <a:srgbClr val="85357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100" tIns="165100" rIns="165100" bIns="165100" anchor="ctr"/>
          <a:lstStyle/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#702269</a:t>
            </a:r>
            <a:endParaRPr b="1" sz="1200">
              <a:solidFill>
                <a:srgbClr val="FFFFFF"/>
              </a:solidFill>
            </a:endParaRPr>
          </a:p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112,34,105</a:t>
            </a:r>
          </a:p>
        </p:txBody>
      </p:sp>
      <p:sp>
        <p:nvSpPr>
          <p:cNvPr id="239" name="Shape 239"/>
          <p:cNvSpPr/>
          <p:nvPr/>
        </p:nvSpPr>
        <p:spPr>
          <a:xfrm>
            <a:off x="5105400" y="6509528"/>
            <a:ext cx="1270000" cy="1270001"/>
          </a:xfrm>
          <a:prstGeom prst="rect">
            <a:avLst/>
          </a:prstGeom>
          <a:solidFill>
            <a:srgbClr val="C4326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100" tIns="165100" rIns="165100" bIns="165100" anchor="ctr"/>
          <a:lstStyle/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#b51b58</a:t>
            </a:r>
            <a:endParaRPr b="1" sz="1200">
              <a:solidFill>
                <a:srgbClr val="FFFFFF"/>
              </a:solidFill>
            </a:endParaRPr>
          </a:p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181,27,88</a:t>
            </a:r>
          </a:p>
        </p:txBody>
      </p:sp>
      <p:sp>
        <p:nvSpPr>
          <p:cNvPr id="240" name="Shape 240"/>
          <p:cNvSpPr/>
          <p:nvPr/>
        </p:nvSpPr>
        <p:spPr>
          <a:xfrm>
            <a:off x="6642100" y="6509528"/>
            <a:ext cx="1270000" cy="1270001"/>
          </a:xfrm>
          <a:prstGeom prst="rect">
            <a:avLst/>
          </a:prstGeom>
          <a:solidFill>
            <a:srgbClr val="F3493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100" tIns="165100" rIns="165100" bIns="165100" anchor="ctr"/>
          <a:lstStyle/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#ed312f</a:t>
            </a:r>
            <a:endParaRPr b="1" sz="1200">
              <a:solidFill>
                <a:srgbClr val="FFFFFF"/>
              </a:solidFill>
            </a:endParaRPr>
          </a:p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237,49,47</a:t>
            </a:r>
          </a:p>
        </p:txBody>
      </p:sp>
      <p:sp>
        <p:nvSpPr>
          <p:cNvPr id="241" name="Shape 241"/>
          <p:cNvSpPr/>
          <p:nvPr/>
        </p:nvSpPr>
        <p:spPr>
          <a:xfrm>
            <a:off x="8115300" y="6509528"/>
            <a:ext cx="1270000" cy="1270001"/>
          </a:xfrm>
          <a:prstGeom prst="rect">
            <a:avLst/>
          </a:prstGeom>
          <a:solidFill>
            <a:srgbClr val="F99C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100" tIns="165100" rIns="165100" bIns="165100" anchor="ctr"/>
          <a:lstStyle/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#f58a33</a:t>
            </a:r>
            <a:endParaRPr b="1" sz="1200">
              <a:solidFill>
                <a:srgbClr val="FFFFFF"/>
              </a:solidFill>
            </a:endParaRPr>
          </a:p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245,138,51</a:t>
            </a:r>
          </a:p>
        </p:txBody>
      </p:sp>
      <p:sp>
        <p:nvSpPr>
          <p:cNvPr id="242" name="Shape 242"/>
          <p:cNvSpPr/>
          <p:nvPr/>
        </p:nvSpPr>
        <p:spPr>
          <a:xfrm>
            <a:off x="9677400" y="6509528"/>
            <a:ext cx="1270000" cy="1270001"/>
          </a:xfrm>
          <a:prstGeom prst="rect">
            <a:avLst/>
          </a:prstGeom>
          <a:solidFill>
            <a:srgbClr val="734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100" tIns="165100" rIns="165100" bIns="165100" anchor="ctr"/>
          <a:lstStyle/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#5f3c25</a:t>
            </a:r>
            <a:endParaRPr b="1" sz="1200">
              <a:solidFill>
                <a:srgbClr val="FFFFFF"/>
              </a:solidFill>
            </a:endParaRPr>
          </a:p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95,60,37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（左排版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W_Logo_noTag_black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750" y="780015"/>
            <a:ext cx="4102100" cy="63707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/>
          <p:nvPr/>
        </p:nvSpPr>
        <p:spPr>
          <a:xfrm>
            <a:off x="533400" y="7746841"/>
            <a:ext cx="11938029" cy="283"/>
          </a:xfrm>
          <a:prstGeom prst="line">
            <a:avLst/>
          </a:prstGeom>
          <a:ln w="25400">
            <a:solidFill>
              <a:srgbClr val="51515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lnSpc>
                <a:spcPct val="100000"/>
              </a:lnSpc>
              <a:defRPr b="0" baseline="0" i="0" spc="0" sz="1200">
                <a:solidFill>
                  <a:srgbClr val="000000"/>
                </a:solidFill>
              </a:defRPr>
            </a:pPr>
          </a:p>
        </p:txBody>
      </p:sp>
      <p:sp>
        <p:nvSpPr>
          <p:cNvPr id="13" name="Shape 13"/>
          <p:cNvSpPr/>
          <p:nvPr/>
        </p:nvSpPr>
        <p:spPr>
          <a:xfrm>
            <a:off x="12376580" y="9258300"/>
            <a:ext cx="497417" cy="2921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>
              <a:defRPr baseline="18181" spc="208" sz="1100">
                <a:solidFill>
                  <a:srgbClr val="929396"/>
                </a:solidFill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8162" y="3480618"/>
            <a:ext cx="644254" cy="3767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13698" y="4898870"/>
            <a:ext cx="644254" cy="420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全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V="1">
            <a:off x="393700" y="1193478"/>
            <a:ext cx="12230101" cy="323"/>
          </a:xfrm>
          <a:prstGeom prst="line">
            <a:avLst/>
          </a:prstGeom>
          <a:ln w="25400">
            <a:solidFill>
              <a:srgbClr val="51515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lnSpc>
                <a:spcPct val="100000"/>
              </a:lnSpc>
              <a:defRPr b="0" baseline="0" i="0" spc="0" sz="1200">
                <a:solidFill>
                  <a:srgbClr val="000000"/>
                </a:solidFill>
              </a:defRPr>
            </a:pPr>
          </a:p>
        </p:txBody>
      </p:sp>
      <p:sp>
        <p:nvSpPr>
          <p:cNvPr id="20" name="Shape 20"/>
          <p:cNvSpPr/>
          <p:nvPr/>
        </p:nvSpPr>
        <p:spPr>
          <a:xfrm>
            <a:off x="12254036" y="9258300"/>
            <a:ext cx="370509" cy="2921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r">
              <a:lnSpc>
                <a:spcPct val="100000"/>
              </a:lnSpc>
              <a:defRPr b="0" baseline="18181" spc="0" sz="1100">
                <a:solidFill>
                  <a:srgbClr val="929396"/>
                </a:solidFill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2019270" y="1574639"/>
            <a:ext cx="8978960" cy="3"/>
          </a:xfrm>
          <a:prstGeom prst="line">
            <a:avLst/>
          </a:prstGeom>
          <a:ln w="25400">
            <a:solidFill>
              <a:srgbClr val="51515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lnSpc>
                <a:spcPct val="100000"/>
              </a:lnSpc>
              <a:defRPr b="0" baseline="0" i="0" spc="0" sz="1200">
                <a:solidFill>
                  <a:srgbClr val="000000"/>
                </a:solidFill>
              </a:defRPr>
            </a:pPr>
          </a:p>
        </p:txBody>
      </p:sp>
      <p:sp>
        <p:nvSpPr>
          <p:cNvPr id="23" name="Shape 23"/>
          <p:cNvSpPr/>
          <p:nvPr/>
        </p:nvSpPr>
        <p:spPr>
          <a:xfrm flipV="1">
            <a:off x="2019288" y="367546"/>
            <a:ext cx="8978924" cy="432"/>
          </a:xfrm>
          <a:prstGeom prst="line">
            <a:avLst/>
          </a:prstGeom>
          <a:ln w="25400">
            <a:solidFill>
              <a:srgbClr val="51515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lnSpc>
                <a:spcPct val="100000"/>
              </a:lnSpc>
              <a:defRPr b="0" baseline="0" i="0" spc="0" sz="120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结束页">
    <p:bg>
      <p:bgPr>
        <a:solidFill>
          <a:srgbClr val="9293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2857478" y="3301843"/>
            <a:ext cx="7302544" cy="4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lnSpc>
                <a:spcPct val="100000"/>
              </a:lnSpc>
              <a:defRPr b="0" baseline="0" i="0" spc="0" sz="1200">
                <a:solidFill>
                  <a:srgbClr val="000000"/>
                </a:solidFill>
              </a:defRPr>
            </a:pPr>
          </a:p>
        </p:txBody>
      </p:sp>
      <p:pic>
        <p:nvPicPr>
          <p:cNvPr id="26" name="TW_Logo_noTag_whit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2300" y="8356600"/>
            <a:ext cx="4114800" cy="6390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纯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2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W_Logo_noTag_black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8650" y="780015"/>
            <a:ext cx="4102100" cy="63707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1231900" y="4394041"/>
            <a:ext cx="10553701" cy="251"/>
          </a:xfrm>
          <a:prstGeom prst="line">
            <a:avLst/>
          </a:prstGeom>
          <a:ln w="25400">
            <a:solidFill>
              <a:srgbClr val="51515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lnSpc>
                <a:spcPct val="100000"/>
              </a:lnSpc>
              <a:defRPr b="0" baseline="0" i="0" spc="0" sz="1200">
                <a:solidFill>
                  <a:srgbClr val="000000"/>
                </a:solidFill>
              </a:defRPr>
            </a:pPr>
          </a:p>
        </p:txBody>
      </p:sp>
      <p:sp>
        <p:nvSpPr>
          <p:cNvPr id="4" name="Shape 4"/>
          <p:cNvSpPr/>
          <p:nvPr/>
        </p:nvSpPr>
        <p:spPr>
          <a:xfrm>
            <a:off x="1226229" y="6362541"/>
            <a:ext cx="10565042" cy="5"/>
          </a:xfrm>
          <a:prstGeom prst="line">
            <a:avLst/>
          </a:prstGeom>
          <a:ln w="25400">
            <a:solidFill>
              <a:srgbClr val="51515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lnSpc>
                <a:spcPct val="100000"/>
              </a:lnSpc>
              <a:defRPr b="0" baseline="0" i="0" spc="0" sz="1200">
                <a:solidFill>
                  <a:srgbClr val="000000"/>
                </a:solidFill>
              </a:defRPr>
            </a:p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</p:sldLayoutIdLst>
  <p:transition spd="med" advClick="1"/>
  <p:txStyles>
    <p:titleStyle>
      <a:lvl1pPr algn="ctr" defTabSz="584200">
        <a:lnSpc>
          <a:spcPct val="80000"/>
        </a:lnSpc>
        <a:defRPr b="1" baseline="15476" cap="all" spc="-168" sz="8400">
          <a:solidFill>
            <a:srgbClr val="1A73BA"/>
          </a:solidFill>
          <a:latin typeface="+mn-lt"/>
          <a:ea typeface="+mn-ea"/>
          <a:cs typeface="+mn-cs"/>
          <a:sym typeface="Helvetica"/>
        </a:defRPr>
      </a:lvl1pPr>
      <a:lvl2pPr indent="228600" algn="ctr" defTabSz="584200">
        <a:lnSpc>
          <a:spcPct val="80000"/>
        </a:lnSpc>
        <a:defRPr b="1" baseline="15476" cap="all" spc="-168" sz="8400">
          <a:solidFill>
            <a:srgbClr val="1A73BA"/>
          </a:solidFill>
          <a:latin typeface="+mn-lt"/>
          <a:ea typeface="+mn-ea"/>
          <a:cs typeface="+mn-cs"/>
          <a:sym typeface="Helvetica"/>
        </a:defRPr>
      </a:lvl2pPr>
      <a:lvl3pPr indent="457200" algn="ctr" defTabSz="584200">
        <a:lnSpc>
          <a:spcPct val="80000"/>
        </a:lnSpc>
        <a:defRPr b="1" baseline="15476" cap="all" spc="-168" sz="8400">
          <a:solidFill>
            <a:srgbClr val="1A73BA"/>
          </a:solidFill>
          <a:latin typeface="+mn-lt"/>
          <a:ea typeface="+mn-ea"/>
          <a:cs typeface="+mn-cs"/>
          <a:sym typeface="Helvetica"/>
        </a:defRPr>
      </a:lvl3pPr>
      <a:lvl4pPr indent="685800" algn="ctr" defTabSz="584200">
        <a:lnSpc>
          <a:spcPct val="80000"/>
        </a:lnSpc>
        <a:defRPr b="1" baseline="15476" cap="all" spc="-168" sz="8400">
          <a:solidFill>
            <a:srgbClr val="1A73BA"/>
          </a:solidFill>
          <a:latin typeface="+mn-lt"/>
          <a:ea typeface="+mn-ea"/>
          <a:cs typeface="+mn-cs"/>
          <a:sym typeface="Helvetica"/>
        </a:defRPr>
      </a:lvl4pPr>
      <a:lvl5pPr indent="914400" algn="ctr" defTabSz="584200">
        <a:lnSpc>
          <a:spcPct val="80000"/>
        </a:lnSpc>
        <a:defRPr b="1" baseline="15476" cap="all" spc="-168" sz="8400">
          <a:solidFill>
            <a:srgbClr val="1A73BA"/>
          </a:solidFill>
          <a:latin typeface="+mn-lt"/>
          <a:ea typeface="+mn-ea"/>
          <a:cs typeface="+mn-cs"/>
          <a:sym typeface="Helvetica"/>
        </a:defRPr>
      </a:lvl5pPr>
      <a:lvl6pPr indent="1143000" algn="ctr" defTabSz="584200">
        <a:lnSpc>
          <a:spcPct val="80000"/>
        </a:lnSpc>
        <a:defRPr b="1" baseline="15476" cap="all" spc="-168" sz="8400">
          <a:solidFill>
            <a:srgbClr val="1A73BA"/>
          </a:solidFill>
          <a:latin typeface="+mn-lt"/>
          <a:ea typeface="+mn-ea"/>
          <a:cs typeface="+mn-cs"/>
          <a:sym typeface="Helvetica"/>
        </a:defRPr>
      </a:lvl6pPr>
      <a:lvl7pPr indent="1371600" algn="ctr" defTabSz="584200">
        <a:lnSpc>
          <a:spcPct val="80000"/>
        </a:lnSpc>
        <a:defRPr b="1" baseline="15476" cap="all" spc="-168" sz="8400">
          <a:solidFill>
            <a:srgbClr val="1A73BA"/>
          </a:solidFill>
          <a:latin typeface="+mn-lt"/>
          <a:ea typeface="+mn-ea"/>
          <a:cs typeface="+mn-cs"/>
          <a:sym typeface="Helvetica"/>
        </a:defRPr>
      </a:lvl7pPr>
      <a:lvl8pPr indent="1600200" algn="ctr" defTabSz="584200">
        <a:lnSpc>
          <a:spcPct val="80000"/>
        </a:lnSpc>
        <a:defRPr b="1" baseline="15476" cap="all" spc="-168" sz="8400">
          <a:solidFill>
            <a:srgbClr val="1A73BA"/>
          </a:solidFill>
          <a:latin typeface="+mn-lt"/>
          <a:ea typeface="+mn-ea"/>
          <a:cs typeface="+mn-cs"/>
          <a:sym typeface="Helvetica"/>
        </a:defRPr>
      </a:lvl8pPr>
      <a:lvl9pPr indent="1828800" algn="ctr" defTabSz="584200">
        <a:lnSpc>
          <a:spcPct val="80000"/>
        </a:lnSpc>
        <a:defRPr b="1" baseline="15476" cap="all" spc="-168" sz="8400">
          <a:solidFill>
            <a:srgbClr val="1A73BA"/>
          </a:solidFill>
          <a:latin typeface="+mn-lt"/>
          <a:ea typeface="+mn-ea"/>
          <a:cs typeface="+mn-cs"/>
          <a:sym typeface="Helvetica"/>
        </a:defRPr>
      </a:lvl9pPr>
    </p:titleStyle>
    <p:bodyStyle>
      <a:lvl1pPr algn="ctr" defTabSz="584200">
        <a:lnSpc>
          <a:spcPct val="80000"/>
        </a:lnSpc>
        <a:defRPr b="1" baseline="15476" cap="all" spc="-168" sz="8400">
          <a:solidFill>
            <a:srgbClr val="1A73BA"/>
          </a:solidFill>
          <a:latin typeface="+mn-lt"/>
          <a:ea typeface="+mn-ea"/>
          <a:cs typeface="+mn-cs"/>
          <a:sym typeface="Helvetica"/>
        </a:defRPr>
      </a:lvl1pPr>
      <a:lvl2pPr indent="228600" algn="ctr" defTabSz="584200">
        <a:lnSpc>
          <a:spcPct val="80000"/>
        </a:lnSpc>
        <a:defRPr b="1" baseline="15476" cap="all" spc="-168" sz="8400">
          <a:solidFill>
            <a:srgbClr val="1A73BA"/>
          </a:solidFill>
          <a:latin typeface="+mn-lt"/>
          <a:ea typeface="+mn-ea"/>
          <a:cs typeface="+mn-cs"/>
          <a:sym typeface="Helvetica"/>
        </a:defRPr>
      </a:lvl2pPr>
      <a:lvl3pPr indent="457200" algn="ctr" defTabSz="584200">
        <a:lnSpc>
          <a:spcPct val="80000"/>
        </a:lnSpc>
        <a:defRPr b="1" baseline="15476" cap="all" spc="-168" sz="8400">
          <a:solidFill>
            <a:srgbClr val="1A73BA"/>
          </a:solidFill>
          <a:latin typeface="+mn-lt"/>
          <a:ea typeface="+mn-ea"/>
          <a:cs typeface="+mn-cs"/>
          <a:sym typeface="Helvetica"/>
        </a:defRPr>
      </a:lvl3pPr>
      <a:lvl4pPr indent="685800" algn="ctr" defTabSz="584200">
        <a:lnSpc>
          <a:spcPct val="80000"/>
        </a:lnSpc>
        <a:defRPr b="1" baseline="15476" cap="all" spc="-168" sz="8400">
          <a:solidFill>
            <a:srgbClr val="1A73BA"/>
          </a:solidFill>
          <a:latin typeface="+mn-lt"/>
          <a:ea typeface="+mn-ea"/>
          <a:cs typeface="+mn-cs"/>
          <a:sym typeface="Helvetica"/>
        </a:defRPr>
      </a:lvl4pPr>
      <a:lvl5pPr indent="914400" algn="ctr" defTabSz="584200">
        <a:lnSpc>
          <a:spcPct val="80000"/>
        </a:lnSpc>
        <a:defRPr b="1" baseline="15476" cap="all" spc="-168" sz="8400">
          <a:solidFill>
            <a:srgbClr val="1A73BA"/>
          </a:solidFill>
          <a:latin typeface="+mn-lt"/>
          <a:ea typeface="+mn-ea"/>
          <a:cs typeface="+mn-cs"/>
          <a:sym typeface="Helvetica"/>
        </a:defRPr>
      </a:lvl5pPr>
      <a:lvl6pPr indent="1143000" algn="ctr" defTabSz="584200">
        <a:lnSpc>
          <a:spcPct val="80000"/>
        </a:lnSpc>
        <a:defRPr b="1" baseline="15476" cap="all" spc="-168" sz="8400">
          <a:solidFill>
            <a:srgbClr val="1A73BA"/>
          </a:solidFill>
          <a:latin typeface="+mn-lt"/>
          <a:ea typeface="+mn-ea"/>
          <a:cs typeface="+mn-cs"/>
          <a:sym typeface="Helvetica"/>
        </a:defRPr>
      </a:lvl6pPr>
      <a:lvl7pPr indent="1371600" algn="ctr" defTabSz="584200">
        <a:lnSpc>
          <a:spcPct val="80000"/>
        </a:lnSpc>
        <a:defRPr b="1" baseline="15476" cap="all" spc="-168" sz="8400">
          <a:solidFill>
            <a:srgbClr val="1A73BA"/>
          </a:solidFill>
          <a:latin typeface="+mn-lt"/>
          <a:ea typeface="+mn-ea"/>
          <a:cs typeface="+mn-cs"/>
          <a:sym typeface="Helvetica"/>
        </a:defRPr>
      </a:lvl7pPr>
      <a:lvl8pPr indent="1600200" algn="ctr" defTabSz="584200">
        <a:lnSpc>
          <a:spcPct val="80000"/>
        </a:lnSpc>
        <a:defRPr b="1" baseline="15476" cap="all" spc="-168" sz="8400">
          <a:solidFill>
            <a:srgbClr val="1A73BA"/>
          </a:solidFill>
          <a:latin typeface="+mn-lt"/>
          <a:ea typeface="+mn-ea"/>
          <a:cs typeface="+mn-cs"/>
          <a:sym typeface="Helvetica"/>
        </a:defRPr>
      </a:lvl8pPr>
      <a:lvl9pPr indent="1828800" algn="ctr" defTabSz="584200">
        <a:lnSpc>
          <a:spcPct val="80000"/>
        </a:lnSpc>
        <a:defRPr b="1" baseline="15476" cap="all" spc="-168" sz="8400">
          <a:solidFill>
            <a:srgbClr val="1A73BA"/>
          </a:solidFill>
          <a:latin typeface="+mn-lt"/>
          <a:ea typeface="+mn-ea"/>
          <a:cs typeface="+mn-cs"/>
          <a:sym typeface="Helvetica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8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mailto:jiaxie@thoughtworks.com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3609739" y="2984500"/>
            <a:ext cx="5773157" cy="749300"/>
          </a:xfrm>
          <a:prstGeom prst="rect">
            <a:avLst/>
          </a:prstGeom>
          <a:solidFill>
            <a:srgbClr val="1A73B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65100" tIns="165100" rIns="165100" bIns="165100" anchor="ctr">
            <a:spAutoFit/>
          </a:bodyPr>
          <a:lstStyle/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baseline="8333" i="1" spc="456" sz="2400">
                <a:solidFill>
                  <a:srgbClr val="FFFFFF"/>
                </a:solidFill>
              </a:rPr>
              <a:t>HUAWEI JS TEST TRAINING</a:t>
            </a:r>
          </a:p>
        </p:txBody>
      </p:sp>
      <p:sp>
        <p:nvSpPr>
          <p:cNvPr id="247" name="Shape 247"/>
          <p:cNvSpPr/>
          <p:nvPr/>
        </p:nvSpPr>
        <p:spPr>
          <a:xfrm>
            <a:off x="1225550" y="4397335"/>
            <a:ext cx="10553700" cy="1971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80000"/>
              </a:lnSpc>
              <a:defRPr baseline="15476" cap="all" i="0" spc="0" sz="8400">
                <a:solidFill>
                  <a:srgbClr val="1A73BA"/>
                </a:solidFill>
              </a:defRPr>
            </a:lvl1pPr>
          </a:lstStyle>
          <a:p>
            <a:pPr lvl="0">
              <a:defRPr b="0" baseline="0" cap="none" spc="0" sz="1800">
                <a:solidFill>
                  <a:srgbClr val="000000"/>
                </a:solidFill>
              </a:defRPr>
            </a:pPr>
            <a:r>
              <a:rPr b="1" baseline="15476" cap="all" spc="0" sz="8400">
                <a:solidFill>
                  <a:srgbClr val="1A73BA"/>
                </a:solidFill>
              </a:rPr>
              <a:t>js uNIT TEsT 102</a:t>
            </a:r>
          </a:p>
        </p:txBody>
      </p:sp>
      <p:sp>
        <p:nvSpPr>
          <p:cNvPr id="248" name="Shape 248"/>
          <p:cNvSpPr/>
          <p:nvPr/>
        </p:nvSpPr>
        <p:spPr>
          <a:xfrm>
            <a:off x="1598712" y="6834938"/>
            <a:ext cx="9781977" cy="521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100000"/>
              </a:lnSpc>
              <a:defRPr b="0" baseline="0" spc="27" sz="2800">
                <a:solidFill>
                  <a:srgbClr val="515151"/>
                </a:solidFill>
              </a:defRPr>
            </a:lvl1pPr>
          </a:lstStyle>
          <a:p>
            <a:pPr lvl="0">
              <a:defRPr i="0" spc="0" sz="1800">
                <a:solidFill>
                  <a:srgbClr val="000000"/>
                </a:solidFill>
              </a:defRPr>
            </a:pPr>
            <a:r>
              <a:rPr i="1" spc="27" sz="2800">
                <a:solidFill>
                  <a:srgbClr val="515151"/>
                </a:solidFill>
              </a:rPr>
              <a:t>XIE JIA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组件化</a:t>
            </a:r>
          </a:p>
        </p:txBody>
      </p:sp>
      <p:sp>
        <p:nvSpPr>
          <p:cNvPr id="285" name="Shape 285"/>
          <p:cNvSpPr/>
          <p:nvPr/>
        </p:nvSpPr>
        <p:spPr>
          <a:xfrm>
            <a:off x="615996" y="1644818"/>
            <a:ext cx="12139770" cy="1445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52" sz="2600">
                <a:solidFill>
                  <a:srgbClr val="515151"/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搜索</a:t>
            </a:r>
          </a:p>
        </p:txBody>
      </p:sp>
      <p:sp>
        <p:nvSpPr>
          <p:cNvPr id="286" name="Shape 286"/>
          <p:cNvSpPr/>
          <p:nvPr/>
        </p:nvSpPr>
        <p:spPr>
          <a:xfrm>
            <a:off x="1558146" y="2790466"/>
            <a:ext cx="10900650" cy="273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b="1" sz="210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 Search = </a:t>
            </a:r>
            <a:r>
              <a:rPr b="1" sz="21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Search.</a:t>
            </a:r>
            <a:r>
              <a:rPr b="1" sz="2100">
                <a:latin typeface="Courier New"/>
                <a:ea typeface="Courier New"/>
                <a:cs typeface="Courier New"/>
                <a:sym typeface="Courier New"/>
              </a:rPr>
              <a:t>prototype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.fetch = </a:t>
            </a:r>
            <a:r>
              <a:rPr b="1" sz="21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 (query) {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sz="2100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 $.</a:t>
            </a:r>
            <a:r>
              <a:rPr sz="21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ajax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1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'/locations?location='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 + query, {dataType: </a:t>
            </a:r>
            <a:r>
              <a:rPr sz="21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'json'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}).</a:t>
            </a:r>
            <a:r>
              <a:rPr sz="21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sz="21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 (resp) {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sz="2100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 resp;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		});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组件化</a:t>
            </a:r>
          </a:p>
        </p:txBody>
      </p:sp>
      <p:sp>
        <p:nvSpPr>
          <p:cNvPr id="291" name="Shape 291"/>
          <p:cNvSpPr/>
          <p:nvPr/>
        </p:nvSpPr>
        <p:spPr>
          <a:xfrm>
            <a:off x="615996" y="1644818"/>
            <a:ext cx="12139770" cy="1445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52" sz="2600">
                <a:solidFill>
                  <a:srgbClr val="515151"/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搜索测试</a:t>
            </a:r>
          </a:p>
        </p:txBody>
      </p:sp>
      <p:sp>
        <p:nvSpPr>
          <p:cNvPr id="292" name="Shape 292"/>
          <p:cNvSpPr/>
          <p:nvPr/>
        </p:nvSpPr>
        <p:spPr>
          <a:xfrm>
            <a:off x="1446361" y="2183678"/>
            <a:ext cx="10479039" cy="652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search;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beforeEach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spyOn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($, 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‘ajax'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and.callFake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(e)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		then: 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		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});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search = 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Search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"should create new search"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(search).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toBeDefined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"should fetch data from remote"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search.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"Melbourne"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($.ajax).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toHaveBeenCalled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($.ajax.mostRecentCall.args[</a:t>
            </a:r>
            <a:r>
              <a:rPr sz="2000">
                <a:solidFill>
                  <a:srgbClr val="BF8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]).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toContain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“Melbourne"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组件化</a:t>
            </a:r>
          </a:p>
        </p:txBody>
      </p:sp>
      <p:sp>
        <p:nvSpPr>
          <p:cNvPr id="297" name="Shape 297"/>
          <p:cNvSpPr/>
          <p:nvPr/>
        </p:nvSpPr>
        <p:spPr>
          <a:xfrm>
            <a:off x="615996" y="1644818"/>
            <a:ext cx="12139770" cy="1445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52" sz="2600">
                <a:solidFill>
                  <a:srgbClr val="515151"/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结果集</a:t>
            </a:r>
          </a:p>
        </p:txBody>
      </p:sp>
      <p:sp>
        <p:nvSpPr>
          <p:cNvPr id="298" name="Shape 298"/>
          <p:cNvSpPr/>
          <p:nvPr/>
        </p:nvSpPr>
        <p:spPr>
          <a:xfrm>
            <a:off x="964381" y="2753980"/>
            <a:ext cx="11088739" cy="581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b="1" sz="220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 SearchResults = </a:t>
            </a:r>
            <a:r>
              <a:rPr b="1" sz="22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 (element) {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sz="22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.$element = $(element);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sz="22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.$element.</a:t>
            </a:r>
            <a:r>
              <a:rPr sz="22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2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'click'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22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'.like'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, _.</a:t>
            </a:r>
            <a:r>
              <a:rPr sz="22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sz="22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._bindClick,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sz="22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SearchResults.</a:t>
            </a:r>
            <a:r>
              <a:rPr b="1" sz="2200">
                <a:latin typeface="Courier New"/>
                <a:ea typeface="Courier New"/>
                <a:cs typeface="Courier New"/>
                <a:sym typeface="Courier New"/>
              </a:rPr>
              <a:t>prototype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._bindClick = </a:t>
            </a:r>
            <a:r>
              <a:rPr b="1" sz="22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 (e) {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sz="220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 name = $(e.target).</a:t>
            </a:r>
            <a:r>
              <a:rPr sz="22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closest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2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'.title'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sz="22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2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'h4'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sz="22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		$(document).</a:t>
            </a:r>
            <a:r>
              <a:rPr sz="22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trigger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2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'like'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, [name]);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SearchResults.</a:t>
            </a:r>
            <a:r>
              <a:rPr b="1" sz="2200">
                <a:latin typeface="Courier New"/>
                <a:ea typeface="Courier New"/>
                <a:cs typeface="Courier New"/>
                <a:sym typeface="Courier New"/>
              </a:rPr>
              <a:t>prototype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.setResults = </a:t>
            </a:r>
            <a:r>
              <a:rPr b="1" sz="22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 (locations) {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sz="220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 template = $.</a:t>
            </a:r>
            <a:r>
              <a:rPr b="1" sz="2200"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2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'templates/location-detail.tmpl'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sz="220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 that = </a:t>
            </a:r>
            <a:r>
              <a:rPr b="1" sz="22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		template.</a:t>
            </a:r>
            <a:r>
              <a:rPr sz="22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sz="22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 (tmpl) {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sz="220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 html = _.</a:t>
            </a:r>
            <a:r>
              <a:rPr sz="22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(tmpl, {locations: locations});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				that.$element.</a:t>
            </a:r>
            <a:r>
              <a:rPr sz="22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(html);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		});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组件化</a:t>
            </a:r>
          </a:p>
        </p:txBody>
      </p:sp>
      <p:sp>
        <p:nvSpPr>
          <p:cNvPr id="303" name="Shape 303"/>
          <p:cNvSpPr/>
          <p:nvPr/>
        </p:nvSpPr>
        <p:spPr>
          <a:xfrm>
            <a:off x="615996" y="1644818"/>
            <a:ext cx="12139770" cy="1445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52" sz="2600">
                <a:solidFill>
                  <a:srgbClr val="515151"/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结果集测试</a:t>
            </a:r>
          </a:p>
        </p:txBody>
      </p:sp>
      <p:sp>
        <p:nvSpPr>
          <p:cNvPr id="304" name="Shape 304"/>
          <p:cNvSpPr/>
          <p:nvPr/>
        </p:nvSpPr>
        <p:spPr>
          <a:xfrm>
            <a:off x="1758981" y="2192675"/>
            <a:ext cx="9076433" cy="695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6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6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"should set search result"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sz="16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		searchResults.</a:t>
            </a:r>
            <a:r>
              <a:rPr sz="16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setResults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(results);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16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waitsFor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sz="16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sz="1600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ul.</a:t>
            </a:r>
            <a:r>
              <a:rPr sz="16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6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"li"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).length &gt; </a:t>
            </a:r>
            <a:r>
              <a:rPr sz="1600">
                <a:solidFill>
                  <a:srgbClr val="BF8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		}, </a:t>
            </a:r>
            <a:r>
              <a:rPr sz="1600">
                <a:solidFill>
                  <a:srgbClr val="BF8F00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16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runs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sz="16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sz="16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(ul.</a:t>
            </a:r>
            <a:r>
              <a:rPr sz="16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6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"li"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).length).</a:t>
            </a:r>
            <a:r>
              <a:rPr sz="16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toBe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600">
                <a:solidFill>
                  <a:srgbClr val="BF8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sz="160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location =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						$.</a:t>
            </a:r>
            <a:r>
              <a:rPr sz="16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trim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(ul.</a:t>
            </a:r>
            <a:r>
              <a:rPr sz="16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6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"li"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sz="16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eq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600">
                <a:solidFill>
                  <a:srgbClr val="BF8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sz="16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6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".title"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sz="16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sz="16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(location).</a:t>
            </a:r>
            <a:r>
              <a:rPr sz="16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toContain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6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"Richmond"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		});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6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6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"should like one of the search results"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sz="16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		searchResults.</a:t>
            </a:r>
            <a:r>
              <a:rPr sz="16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setResults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(results);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sz="160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spyEvent = </a:t>
            </a:r>
            <a:r>
              <a:rPr sz="16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spyOnEvent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(document, </a:t>
            </a:r>
            <a:r>
              <a:rPr sz="16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'like'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16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waitsFor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sz="16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sz="1600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ul.</a:t>
            </a:r>
            <a:r>
              <a:rPr sz="16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6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"li"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).length &gt; </a:t>
            </a:r>
            <a:r>
              <a:rPr sz="1600">
                <a:solidFill>
                  <a:srgbClr val="BF8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		}, </a:t>
            </a:r>
            <a:r>
              <a:rPr sz="1600">
                <a:solidFill>
                  <a:srgbClr val="BF8F00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16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runs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sz="16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				ul.</a:t>
            </a:r>
            <a:r>
              <a:rPr sz="16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6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'li'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sz="16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sz="16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6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'.like'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sz="16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sz="16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(spyEvent).</a:t>
            </a:r>
            <a:r>
              <a:rPr sz="16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toHaveBeenTriggered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		});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组件化</a:t>
            </a:r>
          </a:p>
        </p:txBody>
      </p:sp>
      <p:sp>
        <p:nvSpPr>
          <p:cNvPr id="309" name="Shape 309"/>
          <p:cNvSpPr/>
          <p:nvPr/>
        </p:nvSpPr>
        <p:spPr>
          <a:xfrm>
            <a:off x="615996" y="1644818"/>
            <a:ext cx="12139770" cy="1445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52" sz="2600">
                <a:solidFill>
                  <a:srgbClr val="515151"/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喜欢的结果集</a:t>
            </a:r>
          </a:p>
        </p:txBody>
      </p:sp>
      <p:sp>
        <p:nvSpPr>
          <p:cNvPr id="310" name="Shape 310"/>
          <p:cNvSpPr/>
          <p:nvPr/>
        </p:nvSpPr>
        <p:spPr>
          <a:xfrm>
            <a:off x="1345443" y="2688957"/>
            <a:ext cx="10326615" cy="273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Like = 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(element)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.$element = $(element);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return this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Like.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prototype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.add = 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(item)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element = $(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"&lt;li&gt;&lt;/li&gt;"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, {text: item}).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addClass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'like'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element.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appendTo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.$element);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组件化</a:t>
            </a:r>
          </a:p>
        </p:txBody>
      </p:sp>
      <p:sp>
        <p:nvSpPr>
          <p:cNvPr id="315" name="Shape 315"/>
          <p:cNvSpPr/>
          <p:nvPr/>
        </p:nvSpPr>
        <p:spPr>
          <a:xfrm>
            <a:off x="615996" y="1644818"/>
            <a:ext cx="12139770" cy="1445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52" sz="2600">
                <a:solidFill>
                  <a:srgbClr val="515151"/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喜欢的结果集测试</a:t>
            </a:r>
          </a:p>
        </p:txBody>
      </p:sp>
      <p:sp>
        <p:nvSpPr>
          <p:cNvPr id="316" name="Shape 316"/>
          <p:cNvSpPr/>
          <p:nvPr/>
        </p:nvSpPr>
        <p:spPr>
          <a:xfrm>
            <a:off x="1574155" y="2489200"/>
            <a:ext cx="9869191" cy="477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describe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"like list"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ul;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like;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beforeEach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ul = $(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"&lt;ul&gt;&lt;/ul&gt;"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like = 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(ul);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});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"should add new item"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like.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“jane"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(ul.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"li"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).length).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toBe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000">
                <a:solidFill>
                  <a:srgbClr val="BF8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(ul.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"li"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eq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000">
                <a:solidFill>
                  <a:srgbClr val="BF8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()).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toEqual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"jane"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});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组件化</a:t>
            </a:r>
          </a:p>
        </p:txBody>
      </p:sp>
      <p:sp>
        <p:nvSpPr>
          <p:cNvPr id="321" name="Shape 321"/>
          <p:cNvSpPr/>
          <p:nvPr/>
        </p:nvSpPr>
        <p:spPr>
          <a:xfrm>
            <a:off x="615996" y="1644818"/>
            <a:ext cx="12139770" cy="1445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52" sz="2600">
                <a:solidFill>
                  <a:srgbClr val="515151"/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启动代码</a:t>
            </a:r>
          </a:p>
        </p:txBody>
      </p:sp>
      <p:sp>
        <p:nvSpPr>
          <p:cNvPr id="322" name="Shape 322"/>
          <p:cNvSpPr/>
          <p:nvPr/>
        </p:nvSpPr>
        <p:spPr>
          <a:xfrm>
            <a:off x="1370149" y="2635250"/>
            <a:ext cx="10631464" cy="448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b="1" sz="21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sz="210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 searchForm = </a:t>
            </a:r>
            <a:r>
              <a:rPr b="1" sz="2100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1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SearchForm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1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"#searchForm"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sz="210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 searchResults = </a:t>
            </a:r>
            <a:r>
              <a:rPr b="1" sz="2100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1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SearchResults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1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"#searchResults ul"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sz="210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 liked = </a:t>
            </a:r>
            <a:r>
              <a:rPr b="1" sz="2100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1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1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"#likedPlaces ul"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sz="210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 search = </a:t>
            </a:r>
            <a:r>
              <a:rPr b="1" sz="2100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1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Search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		$(document).</a:t>
            </a:r>
            <a:r>
              <a:rPr sz="21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1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'search'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sz="21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 (event, query) {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				search.</a:t>
            </a:r>
            <a:r>
              <a:rPr sz="21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(query).</a:t>
            </a:r>
            <a:r>
              <a:rPr sz="21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sz="21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 (locations) {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						searchResults.</a:t>
            </a:r>
            <a:r>
              <a:rPr sz="21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setResults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(locations);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				});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		});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		$(document).</a:t>
            </a:r>
            <a:r>
              <a:rPr sz="21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1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'like'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sz="21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 (e, name) {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				liked.</a:t>
            </a:r>
            <a:r>
              <a:rPr sz="21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(name);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		});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/>
        </p:nvSpPr>
        <p:spPr>
          <a:xfrm>
            <a:off x="539750" y="1911350"/>
            <a:ext cx="11925300" cy="565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algn="l">
              <a:lnSpc>
                <a:spcPct val="80000"/>
              </a:lnSpc>
              <a:defRPr baseline="0" cap="all" i="0" spc="0" sz="9600"/>
            </a:lvl1pPr>
          </a:lstStyle>
          <a:p>
            <a:pPr lvl="0">
              <a:defRPr b="0" cap="none" spc="0" sz="1800">
                <a:solidFill>
                  <a:srgbClr val="000000"/>
                </a:solidFill>
              </a:defRPr>
            </a:pPr>
            <a:r>
              <a:rPr b="1" cap="all" spc="0" sz="9600">
                <a:solidFill>
                  <a:srgbClr val="FFFFFF"/>
                </a:solidFill>
              </a:rPr>
              <a:t>MVC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关注分离点</a:t>
            </a:r>
          </a:p>
        </p:txBody>
      </p:sp>
      <p:pic>
        <p:nvPicPr>
          <p:cNvPr id="329" name="Screen Shot 2015-08-17 at 9.28.09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79658" y="3380622"/>
            <a:ext cx="8045484" cy="2992356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Shape 330"/>
          <p:cNvSpPr/>
          <p:nvPr/>
        </p:nvSpPr>
        <p:spPr>
          <a:xfrm>
            <a:off x="615996" y="1644818"/>
            <a:ext cx="12139770" cy="1886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逻辑</a:t>
            </a:r>
            <a:endParaRPr spc="52" sz="2600">
              <a:solidFill>
                <a:srgbClr val="515151"/>
              </a:solidFill>
            </a:endParaRPr>
          </a:p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服务</a:t>
            </a:r>
            <a:endParaRPr spc="52" sz="2600">
              <a:solidFill>
                <a:srgbClr val="515151"/>
              </a:solidFill>
            </a:endParaRPr>
          </a:p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视图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关注分离点</a:t>
            </a:r>
          </a:p>
        </p:txBody>
      </p:sp>
      <p:sp>
        <p:nvSpPr>
          <p:cNvPr id="335" name="Shape 335"/>
          <p:cNvSpPr/>
          <p:nvPr/>
        </p:nvSpPr>
        <p:spPr>
          <a:xfrm>
            <a:off x="615996" y="1644818"/>
            <a:ext cx="12139770" cy="2759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52" sz="2600">
                <a:solidFill>
                  <a:srgbClr val="515151"/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搜索服务</a:t>
            </a:r>
          </a:p>
        </p:txBody>
      </p:sp>
      <p:sp>
        <p:nvSpPr>
          <p:cNvPr id="336" name="Shape 336"/>
          <p:cNvSpPr/>
          <p:nvPr/>
        </p:nvSpPr>
        <p:spPr>
          <a:xfrm>
            <a:off x="1489693" y="3055684"/>
            <a:ext cx="10038115" cy="295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b="1" sz="22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2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SearchService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(url) {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sz="22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.search = </a:t>
            </a:r>
            <a:r>
              <a:rPr b="1" sz="22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 (location, successcb, errorcb) {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		$.</a:t>
            </a:r>
            <a:r>
              <a:rPr sz="22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ajax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			url: url + location, dataType: </a:t>
            </a:r>
            <a:r>
              <a:rPr sz="22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'json'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, success: successcb, error: errorcb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		});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	};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Agenda</a:t>
            </a:r>
          </a:p>
        </p:txBody>
      </p:sp>
      <p:sp>
        <p:nvSpPr>
          <p:cNvPr id="251" name="Shape 251"/>
          <p:cNvSpPr/>
          <p:nvPr/>
        </p:nvSpPr>
        <p:spPr>
          <a:xfrm>
            <a:off x="387350" y="1738714"/>
            <a:ext cx="12242801" cy="763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marL="871415" indent="-820615" algn="l">
              <a:lnSpc>
                <a:spcPct val="80000"/>
              </a:lnSpc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z="4800">
                <a:solidFill>
                  <a:srgbClr val="515151"/>
                </a:solidFill>
              </a:rPr>
              <a:t>如何写可测试的代码</a:t>
            </a:r>
            <a:endParaRPr sz="4800">
              <a:solidFill>
                <a:srgbClr val="515151"/>
              </a:solidFill>
            </a:endParaRPr>
          </a:p>
          <a:p>
            <a:pPr lvl="0" marL="871415" indent="-820615" algn="l">
              <a:lnSpc>
                <a:spcPct val="80000"/>
              </a:lnSpc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z="4800">
                <a:solidFill>
                  <a:srgbClr val="515151"/>
                </a:solidFill>
              </a:rPr>
              <a:t>小练习</a:t>
            </a:r>
            <a:endParaRPr sz="4800">
              <a:solidFill>
                <a:srgbClr val="515151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关注分离点</a:t>
            </a:r>
          </a:p>
        </p:txBody>
      </p:sp>
      <p:sp>
        <p:nvSpPr>
          <p:cNvPr id="341" name="Shape 341"/>
          <p:cNvSpPr/>
          <p:nvPr/>
        </p:nvSpPr>
        <p:spPr>
          <a:xfrm>
            <a:off x="615996" y="1644818"/>
            <a:ext cx="12139770" cy="2759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52" sz="2600">
                <a:solidFill>
                  <a:srgbClr val="515151"/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搜索结果视图</a:t>
            </a:r>
          </a:p>
        </p:txBody>
      </p:sp>
      <p:sp>
        <p:nvSpPr>
          <p:cNvPr id="342" name="Shape 342"/>
          <p:cNvSpPr/>
          <p:nvPr/>
        </p:nvSpPr>
        <p:spPr>
          <a:xfrm>
            <a:off x="1579990" y="2489200"/>
            <a:ext cx="9259194" cy="477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SearchResultView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(container)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.render = 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(data)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$(container).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$(data).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each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(index, loc)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		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li = $(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"&lt;li&gt;&lt;/li&gt;"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(loc.name);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		$(container).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(li);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		li.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'click'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(e)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				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loc = $(e.target).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				$(document).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trigger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'like'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, [loc]);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		});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});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};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.renderError = 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$(container).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"something went wrong"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};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关注分离点</a:t>
            </a:r>
          </a:p>
        </p:txBody>
      </p:sp>
      <p:sp>
        <p:nvSpPr>
          <p:cNvPr id="347" name="Shape 347"/>
          <p:cNvSpPr/>
          <p:nvPr/>
        </p:nvSpPr>
        <p:spPr>
          <a:xfrm>
            <a:off x="615996" y="1644818"/>
            <a:ext cx="12139770" cy="2759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52" sz="2600">
                <a:solidFill>
                  <a:srgbClr val="515151"/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搜索框视图</a:t>
            </a:r>
          </a:p>
        </p:txBody>
      </p:sp>
      <p:sp>
        <p:nvSpPr>
          <p:cNvPr id="348" name="Shape 348"/>
          <p:cNvSpPr/>
          <p:nvPr/>
        </p:nvSpPr>
        <p:spPr>
          <a:xfrm>
            <a:off x="2657568" y="3058928"/>
            <a:ext cx="7689664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b="1" sz="19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9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SearchLocationView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sz="19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.getLocation = </a:t>
            </a:r>
            <a:r>
              <a:rPr b="1" sz="19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sz="1900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 $(</a:t>
            </a:r>
            <a:r>
              <a:rPr sz="19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"#location"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sz="19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		};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sz="19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.addSearchHandler = </a:t>
            </a:r>
            <a:r>
              <a:rPr b="1" sz="19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 (callback) 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				$(</a:t>
            </a:r>
            <a:r>
              <a:rPr sz="19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"#search"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sz="19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9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'click'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, callback);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		};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关注分离点</a:t>
            </a:r>
          </a:p>
        </p:txBody>
      </p:sp>
      <p:sp>
        <p:nvSpPr>
          <p:cNvPr id="353" name="Shape 353"/>
          <p:cNvSpPr/>
          <p:nvPr/>
        </p:nvSpPr>
        <p:spPr>
          <a:xfrm>
            <a:off x="615996" y="1644818"/>
            <a:ext cx="12139770" cy="2759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52" sz="2600">
                <a:solidFill>
                  <a:srgbClr val="515151"/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搜索逻辑</a:t>
            </a:r>
          </a:p>
        </p:txBody>
      </p:sp>
      <p:sp>
        <p:nvSpPr>
          <p:cNvPr id="354" name="Shape 354"/>
          <p:cNvSpPr/>
          <p:nvPr/>
        </p:nvSpPr>
        <p:spPr>
          <a:xfrm>
            <a:off x="1302351" y="2927350"/>
            <a:ext cx="10021616" cy="389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SearchLocationLogic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(formView, resultView, service)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.launch = 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formView.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addSearchHandler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.updateSearchResults);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};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.updateSearchResults = 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location = formView.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getLocation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(location)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		service.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search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(location, resultView.render, resultView.renderError);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};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关注分离点</a:t>
            </a:r>
          </a:p>
        </p:txBody>
      </p:sp>
      <p:sp>
        <p:nvSpPr>
          <p:cNvPr id="359" name="Shape 359"/>
          <p:cNvSpPr/>
          <p:nvPr/>
        </p:nvSpPr>
        <p:spPr>
          <a:xfrm>
            <a:off x="615996" y="1644818"/>
            <a:ext cx="12139770" cy="2759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52" sz="2600">
                <a:solidFill>
                  <a:srgbClr val="515151"/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程序入口</a:t>
            </a:r>
          </a:p>
        </p:txBody>
      </p:sp>
      <p:sp>
        <p:nvSpPr>
          <p:cNvPr id="360" name="Shape 360"/>
          <p:cNvSpPr/>
          <p:nvPr/>
        </p:nvSpPr>
        <p:spPr>
          <a:xfrm>
            <a:off x="679280" y="2714625"/>
            <a:ext cx="10619901" cy="486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b="1" sz="22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sz="220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 searchResults = </a:t>
            </a:r>
            <a:r>
              <a:rPr b="1" sz="2200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2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SearchResultView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2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"#searchResults ul"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sz="220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 searchLocation = </a:t>
            </a:r>
            <a:r>
              <a:rPr b="1" sz="2200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2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SearchLocationView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sz="220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 searchService = </a:t>
            </a:r>
            <a:r>
              <a:rPr b="1" sz="2200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2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SearchService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2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"http://localhost:9292/locations/"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sz="220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 searchLogic = </a:t>
            </a:r>
            <a:r>
              <a:rPr b="1" sz="2200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2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SearchLocationLogic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(searchLocation, searchResults, searchService);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		searchLogic.</a:t>
            </a:r>
            <a:r>
              <a:rPr sz="22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launch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sz="220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 liked = </a:t>
            </a:r>
            <a:r>
              <a:rPr b="1" sz="2200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2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LikeView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2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"#liked ul"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		$(document).</a:t>
            </a:r>
            <a:r>
              <a:rPr sz="22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2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'like'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sz="22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 (e, loc) {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				liked.</a:t>
            </a:r>
            <a:r>
              <a:rPr sz="22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(loc);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		});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关注分离点</a:t>
            </a:r>
          </a:p>
        </p:txBody>
      </p:sp>
      <p:sp>
        <p:nvSpPr>
          <p:cNvPr id="365" name="Shape 365"/>
          <p:cNvSpPr/>
          <p:nvPr/>
        </p:nvSpPr>
        <p:spPr>
          <a:xfrm>
            <a:off x="615996" y="1644818"/>
            <a:ext cx="12139770" cy="2759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52" sz="2600">
                <a:solidFill>
                  <a:srgbClr val="515151"/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Like视图</a:t>
            </a:r>
          </a:p>
        </p:txBody>
      </p:sp>
      <p:sp>
        <p:nvSpPr>
          <p:cNvPr id="366" name="Shape 366"/>
          <p:cNvSpPr/>
          <p:nvPr/>
        </p:nvSpPr>
        <p:spPr>
          <a:xfrm>
            <a:off x="1667303" y="3569450"/>
            <a:ext cx="10037156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b="1" sz="21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1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LikeView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(container) { </a:t>
            </a:r>
            <a:r>
              <a:rPr b="1" sz="21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.render = </a:t>
            </a:r>
            <a:r>
              <a:rPr b="1" sz="21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(data) {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sz="210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 li = $(</a:t>
            </a:r>
            <a:r>
              <a:rPr sz="21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"&lt;li&gt;&lt;/li&gt;"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sz="21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(data);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		$(container).</a:t>
            </a:r>
            <a:r>
              <a:rPr sz="21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(li); };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关注分离点</a:t>
            </a:r>
          </a:p>
        </p:txBody>
      </p:sp>
      <p:sp>
        <p:nvSpPr>
          <p:cNvPr id="371" name="Shape 371"/>
          <p:cNvSpPr/>
          <p:nvPr/>
        </p:nvSpPr>
        <p:spPr>
          <a:xfrm>
            <a:off x="615996" y="1644818"/>
            <a:ext cx="12139770" cy="2759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52" sz="2600">
                <a:solidFill>
                  <a:srgbClr val="515151"/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更容易测试的逻辑</a:t>
            </a:r>
          </a:p>
        </p:txBody>
      </p:sp>
      <p:sp>
        <p:nvSpPr>
          <p:cNvPr id="372" name="Shape 372"/>
          <p:cNvSpPr/>
          <p:nvPr/>
        </p:nvSpPr>
        <p:spPr>
          <a:xfrm>
            <a:off x="1598786" y="2540070"/>
            <a:ext cx="10174189" cy="360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formView;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searchResultView;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searchService;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beforeEach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formView = jasmine.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createSpyObj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'SearchLocationView'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[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'getLocation'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searchResultView = jasmine.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createSpyObj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'SearchResultView'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[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'render'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'renderError'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searchService = jasmine.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createSpyObj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'SearchService'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[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'search'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关注分离点</a:t>
            </a:r>
          </a:p>
        </p:txBody>
      </p:sp>
      <p:sp>
        <p:nvSpPr>
          <p:cNvPr id="377" name="Shape 377"/>
          <p:cNvSpPr/>
          <p:nvPr/>
        </p:nvSpPr>
        <p:spPr>
          <a:xfrm>
            <a:off x="615996" y="1644818"/>
            <a:ext cx="12139770" cy="2759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52" sz="2600">
                <a:solidFill>
                  <a:srgbClr val="515151"/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更容易测试的逻辑</a:t>
            </a:r>
          </a:p>
        </p:txBody>
      </p:sp>
      <p:sp>
        <p:nvSpPr>
          <p:cNvPr id="378" name="Shape 378"/>
          <p:cNvSpPr/>
          <p:nvPr/>
        </p:nvSpPr>
        <p:spPr>
          <a:xfrm>
            <a:off x="801751" y="2534873"/>
            <a:ext cx="11768260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"do search logic"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logic = 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SearchLocationLogic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(formView, searchResultView,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searchService);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logic.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updateSearchResults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(formView.getLocation).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toHaveBeenCalled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关注分离点</a:t>
            </a:r>
          </a:p>
        </p:txBody>
      </p:sp>
      <p:sp>
        <p:nvSpPr>
          <p:cNvPr id="383" name="Shape 383"/>
          <p:cNvSpPr/>
          <p:nvPr/>
        </p:nvSpPr>
        <p:spPr>
          <a:xfrm>
            <a:off x="615996" y="1644818"/>
            <a:ext cx="12139770" cy="2759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52" sz="2600">
                <a:solidFill>
                  <a:srgbClr val="515151"/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更容易测试的逻辑</a:t>
            </a:r>
          </a:p>
        </p:txBody>
      </p:sp>
      <p:sp>
        <p:nvSpPr>
          <p:cNvPr id="384" name="Shape 384"/>
          <p:cNvSpPr/>
          <p:nvPr/>
        </p:nvSpPr>
        <p:spPr>
          <a:xfrm>
            <a:off x="520090" y="2809874"/>
            <a:ext cx="12797444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"search for something"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indent="22860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formView = jasmine.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createSpy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'SearchLocationView'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indent="22860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formView.getLocation =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		jasmine.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createSpy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'getLocation'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andCallFake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				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"Melbourne"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		});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logic =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SearchLocationLogic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(formView, searchResultView, searchService);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logic.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updateSearchResults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(searchService.search).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toHaveBeenCalled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(searchService.search.mostRecentCall.args[</a:t>
            </a:r>
            <a:r>
              <a:rPr>
                <a:solidFill>
                  <a:srgbClr val="BF8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]).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toEqual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"Melbourne"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                 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(searchService.search.mostRecentCall.args[</a:t>
            </a:r>
            <a:r>
              <a:rPr>
                <a:solidFill>
                  <a:srgbClr val="BF8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]).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toEqual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(searchResultView.render);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    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(searchService.search.mostRecentCall.args[</a:t>
            </a:r>
            <a:r>
              <a:rPr>
                <a:solidFill>
                  <a:srgbClr val="BF8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]).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toEqual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(searchResultView.renderError);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关注分离点</a:t>
            </a:r>
          </a:p>
        </p:txBody>
      </p:sp>
      <p:sp>
        <p:nvSpPr>
          <p:cNvPr id="389" name="Shape 389"/>
          <p:cNvSpPr/>
          <p:nvPr/>
        </p:nvSpPr>
        <p:spPr>
          <a:xfrm>
            <a:off x="615996" y="1644818"/>
            <a:ext cx="12139770" cy="2759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52" sz="2600">
                <a:solidFill>
                  <a:srgbClr val="515151"/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搜索模块</a:t>
            </a:r>
          </a:p>
        </p:txBody>
      </p:sp>
      <p:sp>
        <p:nvSpPr>
          <p:cNvPr id="390" name="Shape 390"/>
          <p:cNvSpPr/>
          <p:nvPr/>
        </p:nvSpPr>
        <p:spPr>
          <a:xfrm>
            <a:off x="989162" y="3117320"/>
            <a:ext cx="11393438" cy="273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describe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"search service"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"call ajax underline"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spyOn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($, 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'ajax'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service = 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SearchService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"http://whatsoever.service"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service.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search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"terms"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($.ajax).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toHaveBeenCalled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});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/>
        </p:nvSpPr>
        <p:spPr>
          <a:xfrm>
            <a:off x="539750" y="1911350"/>
            <a:ext cx="11925300" cy="565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algn="l">
              <a:lnSpc>
                <a:spcPct val="80000"/>
              </a:lnSpc>
              <a:defRPr baseline="0" cap="all" i="0" spc="0" sz="9600"/>
            </a:lvl1pPr>
          </a:lstStyle>
          <a:p>
            <a:pPr lvl="0">
              <a:defRPr b="0" cap="none" spc="0" sz="1800">
                <a:solidFill>
                  <a:srgbClr val="000000"/>
                </a:solidFill>
              </a:defRPr>
            </a:pPr>
            <a:r>
              <a:rPr b="1" cap="all" spc="0" sz="9600">
                <a:solidFill>
                  <a:srgbClr val="FFFFFF"/>
                </a:solidFill>
              </a:rPr>
              <a:t>练习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539750" y="1911350"/>
            <a:ext cx="11925300" cy="565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algn="l">
              <a:lnSpc>
                <a:spcPct val="80000"/>
              </a:lnSpc>
              <a:defRPr baseline="0" cap="all" i="0" spc="0" sz="9600"/>
            </a:lvl1pPr>
          </a:lstStyle>
          <a:p>
            <a:pPr lvl="0">
              <a:defRPr b="0" cap="none" spc="0" sz="1800">
                <a:solidFill>
                  <a:srgbClr val="000000"/>
                </a:solidFill>
              </a:defRPr>
            </a:pPr>
            <a:r>
              <a:rPr b="1" cap="all" spc="0" sz="9600">
                <a:solidFill>
                  <a:srgbClr val="FFFFFF"/>
                </a:solidFill>
              </a:rPr>
              <a:t>如何写可测试的代码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练习题目</a:t>
            </a:r>
          </a:p>
        </p:txBody>
      </p:sp>
      <p:sp>
        <p:nvSpPr>
          <p:cNvPr id="399" name="Shape 399"/>
          <p:cNvSpPr/>
          <p:nvPr/>
        </p:nvSpPr>
        <p:spPr>
          <a:xfrm>
            <a:off x="468112" y="2920160"/>
            <a:ext cx="5324857" cy="43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95300" indent="-4445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52" sz="2600">
                <a:solidFill>
                  <a:srgbClr val="515151"/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重新组织你的代码，让它更可测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练习题目</a:t>
            </a:r>
          </a:p>
        </p:txBody>
      </p:sp>
      <p:pic>
        <p:nvPicPr>
          <p:cNvPr id="402" name="search-mockup.jpg"/>
          <p:cNvPicPr/>
          <p:nvPr/>
        </p:nvPicPr>
        <p:blipFill>
          <a:blip r:embed="rId2">
            <a:extLst/>
          </a:blip>
          <a:srcRect l="5215" t="15561" r="5340" b="8570"/>
          <a:stretch>
            <a:fillRect/>
          </a:stretch>
        </p:blipFill>
        <p:spPr>
          <a:xfrm>
            <a:off x="633043" y="1448477"/>
            <a:ext cx="10515595" cy="66004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启动代码</a:t>
            </a:r>
          </a:p>
        </p:txBody>
      </p:sp>
      <p:sp>
        <p:nvSpPr>
          <p:cNvPr id="405" name="Shape 405"/>
          <p:cNvSpPr/>
          <p:nvPr/>
        </p:nvSpPr>
        <p:spPr>
          <a:xfrm>
            <a:off x="607228" y="2458762"/>
            <a:ext cx="11411461" cy="4450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670378" y="1874506"/>
            <a:ext cx="6640349" cy="6377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495300" indent="-4445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代码：UITraining/tw-testable-javascript</a:t>
            </a:r>
            <a:endParaRPr spc="52" sz="2600">
              <a:solidFill>
                <a:srgbClr val="515151"/>
              </a:solidFill>
            </a:endParaRPr>
          </a:p>
          <a:p>
            <a:pPr lvl="0" marL="495300" indent="-4445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安装nodeJS 0.12.7</a:t>
            </a:r>
            <a:endParaRPr spc="52" sz="2600">
              <a:solidFill>
                <a:srgbClr val="515151"/>
              </a:solidFill>
            </a:endParaRPr>
          </a:p>
          <a:p>
            <a:pPr lvl="0" marL="495300" indent="-4445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npm  install</a:t>
            </a:r>
            <a:endParaRPr spc="52" sz="2600">
              <a:solidFill>
                <a:srgbClr val="515151"/>
              </a:solidFill>
            </a:endParaRPr>
          </a:p>
          <a:p>
            <a:pPr lvl="0" marL="495300" indent="-4445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bower install</a:t>
            </a:r>
            <a:endParaRPr spc="52" sz="2600">
              <a:solidFill>
                <a:srgbClr val="515151"/>
              </a:solidFill>
            </a:endParaRPr>
          </a:p>
          <a:p>
            <a:pPr lvl="0" marL="495300" indent="-4445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服务：</a:t>
            </a:r>
            <a:endParaRPr spc="52" sz="2600">
              <a:solidFill>
                <a:srgbClr val="515151"/>
              </a:solidFill>
            </a:endParaRPr>
          </a:p>
          <a:p>
            <a:pPr lvl="3" marL="776111" indent="-458611" algn="l">
              <a:spcBef>
                <a:spcPts val="2400"/>
              </a:spcBef>
              <a:buClr>
                <a:srgbClr val="1A73BA"/>
              </a:buClr>
              <a:buSzPct val="100000"/>
              <a:buChar char="•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启动 ./server.sh</a:t>
            </a:r>
            <a:endParaRPr spc="52" sz="2600">
              <a:solidFill>
                <a:srgbClr val="515151"/>
              </a:solidFill>
            </a:endParaRPr>
          </a:p>
          <a:p>
            <a:pPr lvl="3" marL="776111" indent="-458611" algn="l">
              <a:spcBef>
                <a:spcPts val="2400"/>
              </a:spcBef>
              <a:buClr>
                <a:srgbClr val="1A73BA"/>
              </a:buClr>
              <a:buSzPct val="100000"/>
              <a:buChar char="•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访问服务 localhost:8080/index.html</a:t>
            </a:r>
            <a:endParaRPr spc="52" sz="2600">
              <a:solidFill>
                <a:srgbClr val="515151"/>
              </a:solidFill>
            </a:endParaRPr>
          </a:p>
          <a:p>
            <a:pPr lvl="0" marL="495300" indent="-4445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跑测试：</a:t>
            </a:r>
            <a:endParaRPr spc="52" sz="2600">
              <a:solidFill>
                <a:srgbClr val="515151"/>
              </a:solidFill>
            </a:endParaRPr>
          </a:p>
          <a:p>
            <a:pPr lvl="3" marL="776111" indent="-458611" algn="l">
              <a:spcBef>
                <a:spcPts val="2400"/>
              </a:spcBef>
              <a:buClr>
                <a:srgbClr val="1A73BA"/>
              </a:buClr>
              <a:buSzPct val="100000"/>
              <a:buChar char="•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localhost:8080/SpecRunner.html</a:t>
            </a:r>
            <a:endParaRPr spc="52" sz="2600">
              <a:solidFill>
                <a:srgbClr val="515151"/>
              </a:solidFill>
            </a:endParaRPr>
          </a:p>
          <a:p>
            <a:pPr lvl="3" marL="776111" indent="-458611" algn="l">
              <a:spcBef>
                <a:spcPts val="2400"/>
              </a:spcBef>
              <a:buClr>
                <a:srgbClr val="1A73BA"/>
              </a:buClr>
              <a:buSzPct val="100000"/>
              <a:buChar char="•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karma start </a:t>
            </a:r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/>
        </p:nvSpPr>
        <p:spPr>
          <a:xfrm>
            <a:off x="539750" y="1911350"/>
            <a:ext cx="11925300" cy="565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algn="l">
              <a:lnSpc>
                <a:spcPct val="80000"/>
              </a:lnSpc>
              <a:defRPr baseline="0" cap="all" i="0" spc="0" sz="9600"/>
            </a:lvl1pPr>
          </a:lstStyle>
          <a:p>
            <a:pPr lvl="0">
              <a:defRPr b="0" cap="none" spc="0" sz="1800">
                <a:solidFill>
                  <a:srgbClr val="000000"/>
                </a:solidFill>
              </a:defRPr>
            </a:pPr>
            <a:r>
              <a:rPr b="1" cap="all" spc="0" sz="9600">
                <a:solidFill>
                  <a:srgbClr val="FFFFFF"/>
                </a:solidFill>
              </a:rPr>
              <a:t>代码展示</a:t>
            </a:r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/>
        </p:nvSpPr>
        <p:spPr>
          <a:xfrm>
            <a:off x="2862188" y="3314700"/>
            <a:ext cx="7302501" cy="2438197"/>
          </a:xfrm>
          <a:prstGeom prst="rect">
            <a:avLst/>
          </a:prstGeom>
          <a:solidFill>
            <a:srgbClr val="929396"/>
          </a:solidFill>
          <a:ln w="12700">
            <a:miter lim="400000"/>
          </a:ln>
          <a:effectLst>
            <a:outerShdw sx="100000" sy="100000" kx="0" ky="0" algn="b" rotWithShape="0" blurRad="12700" dist="25400" dir="5400000">
              <a:srgbClr val="FFFFFF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>
            <a:spAutoFit/>
          </a:bodyPr>
          <a:lstStyle/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i="1" spc="28" sz="2800">
                <a:solidFill>
                  <a:srgbClr val="FFFFFF"/>
                </a:solidFill>
              </a:rPr>
              <a:t>有问题请联系</a:t>
            </a:r>
            <a:endParaRPr i="1" spc="28" sz="2800">
              <a:solidFill>
                <a:srgbClr val="FFFFFF"/>
              </a:solidFill>
            </a:endParaRPr>
          </a:p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endParaRPr i="1" spc="28" sz="2800">
              <a:solidFill>
                <a:srgbClr val="FFFFFF"/>
              </a:solidFill>
            </a:endParaRPr>
          </a:p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i="1" spc="28" sz="2800">
                <a:solidFill>
                  <a:srgbClr val="FFFFFF"/>
                </a:solidFill>
              </a:rPr>
              <a:t>XIE JIA</a:t>
            </a:r>
            <a:endParaRPr i="1" spc="28" sz="2800">
              <a:solidFill>
                <a:srgbClr val="FFFFFF"/>
              </a:solidFill>
            </a:endParaRPr>
          </a:p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i="1" spc="28" sz="2800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jiaxie@thoughtworks.com</a:t>
            </a:r>
            <a:endParaRPr i="1" spc="28" sz="2800">
              <a:solidFill>
                <a:srgbClr val="FFFFFF"/>
              </a:solidFill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539750" y="869950"/>
            <a:ext cx="119253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60000"/>
              </a:lnSpc>
              <a:defRPr cap="all" i="0" spc="0" sz="8400"/>
            </a:lvl1pPr>
          </a:lstStyle>
          <a:p>
            <a:pPr lvl="0">
              <a:defRPr b="0" baseline="0" cap="none" spc="0" sz="1800">
                <a:solidFill>
                  <a:srgbClr val="000000"/>
                </a:solidFill>
              </a:defRPr>
            </a:pPr>
            <a:r>
              <a:rPr b="1" baseline="8333" cap="all" spc="0" sz="8400">
                <a:solidFill>
                  <a:srgbClr val="FFFFFF"/>
                </a:solidFill>
              </a:rPr>
              <a:t>thank you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3772535" y="3922140"/>
            <a:ext cx="5459731" cy="1909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aseline="16393" spc="1829" sz="12200">
                <a:solidFill>
                  <a:srgbClr val="515151"/>
                </a:solidFill>
              </a:defRPr>
            </a:lvl1pPr>
          </a:lstStyle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baseline="16393" i="1" spc="1829" sz="12200">
                <a:solidFill>
                  <a:srgbClr val="515151"/>
                </a:solidFill>
              </a:rPr>
              <a:t>框架？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3772535" y="3922140"/>
            <a:ext cx="5459731" cy="1909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aseline="16393" spc="1829" sz="12200">
                <a:solidFill>
                  <a:srgbClr val="515151"/>
                </a:solidFill>
              </a:defRPr>
            </a:lvl1pPr>
          </a:lstStyle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baseline="16393" i="1" spc="1829" sz="12200">
                <a:solidFill>
                  <a:srgbClr val="515151"/>
                </a:solidFill>
              </a:rPr>
              <a:t>可测？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539750" y="1911350"/>
            <a:ext cx="11925300" cy="565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algn="l">
              <a:lnSpc>
                <a:spcPct val="80000"/>
              </a:lnSpc>
              <a:defRPr baseline="0" cap="all" i="0" spc="0" sz="9600"/>
            </a:lvl1pPr>
          </a:lstStyle>
          <a:p>
            <a:pPr lvl="0">
              <a:defRPr b="0" cap="none" spc="0" sz="1800">
                <a:solidFill>
                  <a:srgbClr val="000000"/>
                </a:solidFill>
              </a:defRPr>
            </a:pPr>
            <a:r>
              <a:rPr b="1" cap="all" spc="0" sz="9600">
                <a:solidFill>
                  <a:srgbClr val="FFFFFF"/>
                </a:solidFill>
              </a:rPr>
              <a:t>组件化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组件化</a:t>
            </a:r>
          </a:p>
        </p:txBody>
      </p:sp>
      <p:pic>
        <p:nvPicPr>
          <p:cNvPr id="266" name="Screen Shot 2015-08-17 at 8.56.32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9263" y="3844671"/>
            <a:ext cx="10627654" cy="4856021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Shape 267"/>
          <p:cNvSpPr/>
          <p:nvPr/>
        </p:nvSpPr>
        <p:spPr>
          <a:xfrm>
            <a:off x="615996" y="1644818"/>
            <a:ext cx="12139770" cy="2049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搜索框</a:t>
            </a:r>
            <a:endParaRPr spc="52" sz="2600">
              <a:solidFill>
                <a:srgbClr val="515151"/>
              </a:solidFill>
            </a:endParaRPr>
          </a:p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结果集</a:t>
            </a:r>
            <a:endParaRPr spc="52" sz="2600">
              <a:solidFill>
                <a:srgbClr val="515151"/>
              </a:solidFill>
            </a:endParaRPr>
          </a:p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喜欢的结果集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组件化</a:t>
            </a:r>
          </a:p>
        </p:txBody>
      </p:sp>
      <p:sp>
        <p:nvSpPr>
          <p:cNvPr id="272" name="Shape 272"/>
          <p:cNvSpPr/>
          <p:nvPr/>
        </p:nvSpPr>
        <p:spPr>
          <a:xfrm>
            <a:off x="615996" y="1644818"/>
            <a:ext cx="12139770" cy="3224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搜索框</a:t>
            </a:r>
            <a:endParaRPr spc="52" sz="2600">
              <a:solidFill>
                <a:srgbClr val="515151"/>
              </a:solidFill>
            </a:endParaRPr>
          </a:p>
          <a:p>
            <a:pPr lvl="3" marL="787400" indent="-469900" algn="l">
              <a:spcBef>
                <a:spcPts val="2400"/>
              </a:spcBef>
              <a:buClr>
                <a:srgbClr val="1A73BA"/>
              </a:buClr>
              <a:buSzPct val="100000"/>
              <a:buChar char="•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输入框</a:t>
            </a:r>
            <a:endParaRPr spc="52" sz="2600">
              <a:solidFill>
                <a:srgbClr val="515151"/>
              </a:solidFill>
            </a:endParaRPr>
          </a:p>
          <a:p>
            <a:pPr lvl="3" marL="787400" indent="-469900" algn="l">
              <a:spcBef>
                <a:spcPts val="2400"/>
              </a:spcBef>
              <a:buClr>
                <a:srgbClr val="1A73BA"/>
              </a:buClr>
              <a:buSzPct val="100000"/>
              <a:buChar char="•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提交按钮</a:t>
            </a:r>
            <a:endParaRPr spc="52" sz="2600">
              <a:solidFill>
                <a:srgbClr val="515151"/>
              </a:solidFill>
            </a:endParaRPr>
          </a:p>
          <a:p>
            <a:pPr lvl="3" marL="787400" indent="-469900" algn="l">
              <a:spcBef>
                <a:spcPts val="2400"/>
              </a:spcBef>
              <a:buClr>
                <a:srgbClr val="1A73BA"/>
              </a:buClr>
              <a:buSzPct val="100000"/>
              <a:buChar char="•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发送请求</a:t>
            </a:r>
          </a:p>
        </p:txBody>
      </p:sp>
      <p:sp>
        <p:nvSpPr>
          <p:cNvPr id="273" name="Shape 273"/>
          <p:cNvSpPr/>
          <p:nvPr/>
        </p:nvSpPr>
        <p:spPr>
          <a:xfrm>
            <a:off x="1262880" y="4636319"/>
            <a:ext cx="10479039" cy="273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SearchForm = 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(form)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.$element = $(form);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.$element.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'click'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'.submit'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, _.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._bindSubmit,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)); };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SearchForm.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prototype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._bindSubmit = 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(e)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text = 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.$element.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'input[type="text"]'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(); $(document).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trigger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'search'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, [text]);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4" name="Screen Shot 2015-08-18 at 6.15.08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24769" y="2196451"/>
            <a:ext cx="8026830" cy="8806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组件化</a:t>
            </a:r>
          </a:p>
        </p:txBody>
      </p:sp>
      <p:sp>
        <p:nvSpPr>
          <p:cNvPr id="279" name="Shape 279"/>
          <p:cNvSpPr/>
          <p:nvPr/>
        </p:nvSpPr>
        <p:spPr>
          <a:xfrm>
            <a:off x="615996" y="1644818"/>
            <a:ext cx="12139770" cy="3224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52" sz="2600">
                <a:solidFill>
                  <a:srgbClr val="515151"/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搜索框测试</a:t>
            </a:r>
          </a:p>
        </p:txBody>
      </p:sp>
      <p:sp>
        <p:nvSpPr>
          <p:cNvPr id="280" name="Shape 280"/>
          <p:cNvSpPr/>
          <p:nvPr/>
        </p:nvSpPr>
        <p:spPr>
          <a:xfrm>
            <a:off x="1278197" y="2571389"/>
            <a:ext cx="10448406" cy="518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describe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"search form"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form =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		$(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"&lt;div&gt;&lt;input type='text' /&gt;&lt;input class='submit'/&gt;&lt;/div&gt;"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searchForm;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beforeEach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		searchForm =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SearchForm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(form);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});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"should construct a new form"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(searchForm).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toBeDefined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});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"should trigger search when I click submit"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spyEvent = 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spyOnEvent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(document, 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'search'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		form.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'.submit'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(spyEvent).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toHaveBeenTriggered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});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8333" cap="none" i="1" spc="456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8333" cap="none" i="1" spc="456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8333" cap="none" i="1" spc="456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8333" cap="none" i="1" spc="456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