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66CAB-C384-C44C-A99B-BB999B7E5185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B7CD9-41D1-2A44-BC3C-F84DE4D2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7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B7CD9-41D1-2A44-BC3C-F84DE4D2FF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5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C2A2-3A2A-5846-CED6-F8563F9A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46A30-CBC8-3EB1-6E69-71CA75920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AC406-11D8-0717-A3D8-83C0485D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0ECC-3A3B-B144-A2A2-6F43B8C1CB2C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DD835-D5E1-8321-BE58-2E5D2EAA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47F50-F4E6-3EBD-0427-0F0FDBC7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BB4A-4610-964F-8A4C-F951F37A0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2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22B5-641C-097D-AA6F-F99615E1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E8903-1BEB-91AA-9CDF-9607850E6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72150-E621-4507-EF70-4CD580A8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0ECC-3A3B-B144-A2A2-6F43B8C1CB2C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26B7D-7355-1170-CD2D-C8C5EBCA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F07BA-B36C-2800-47F5-D8BB7104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BB4A-4610-964F-8A4C-F951F37A0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AD3757-0E91-E097-956C-8FBF20751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0D3BD-2693-B734-BED4-C172268DB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9679D-DA27-9F5B-8A0F-6F7F9B26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0ECC-3A3B-B144-A2A2-6F43B8C1CB2C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4BE43-4C03-FE5A-E8C4-E2FA5F1B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0D42E-3CA9-9D41-CC1B-CF6C6EAB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BB4A-4610-964F-8A4C-F951F37A0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9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8DC3-9886-F049-7FE8-1F325F31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DFA2E-FDF0-81E4-0C5C-AD2E3F461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2B018-D185-A4D3-F881-10B65495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0ECC-3A3B-B144-A2A2-6F43B8C1CB2C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94CBE-E42B-74FF-B3BF-C63758731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20477-D9C6-71B3-4DFF-6AA8C7F8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BB4A-4610-964F-8A4C-F951F37A0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5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6791-EE23-CD76-B666-CDE15D69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9C23A-9C77-F4D7-6B1E-F4F995243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F834-3E20-8F2D-B380-D80CB227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0ECC-3A3B-B144-A2A2-6F43B8C1CB2C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90C93-9035-AE09-92D5-4FFFE959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0944E-0AD1-5D45-C804-A6EFD1DF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BB4A-4610-964F-8A4C-F951F37A0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0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A1F5-6C32-D62B-0A25-0084F8875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0DB6-D9B3-55FD-1E41-D86DDD71A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2B02D-EEDE-15D4-FCB4-3A75146E4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90033-1ED5-0D68-CF07-414EBAE1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0ECC-3A3B-B144-A2A2-6F43B8C1CB2C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0EA74-38D2-EF71-B933-E946FE45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50494-482C-BE6E-F9FF-0B09AC7D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BB4A-4610-964F-8A4C-F951F37A0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A294-9CF6-8040-323C-A193C747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0A235-0C3D-A9E3-6399-71ABB5CFC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90E6E-1D58-5E46-62F2-593051AC2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5FB90-0627-FDB7-9592-8A9E93B2B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05EAB-F158-F937-498F-F31E7C60B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03F1E-F39C-AE74-0613-23C4B186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0ECC-3A3B-B144-A2A2-6F43B8C1CB2C}" type="datetimeFigureOut">
              <a:rPr lang="en-US" smtClean="0"/>
              <a:t>5/6/22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88ECA-5274-362B-574D-B26C8B91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B2418-9DCC-DF4F-EFE5-3633AC9D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BB4A-4610-964F-8A4C-F951F37A0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6E51-B07D-768C-EE21-E56BF4A5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B462F-75E9-104E-419E-8FF29B41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0ECC-3A3B-B144-A2A2-6F43B8C1CB2C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DB6CD-B42B-1DFA-8486-48FEF2A9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42083-FD6E-FEB6-5AFB-0735C191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BB4A-4610-964F-8A4C-F951F37A0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6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A3F6F-BDFB-3979-CA1C-5993FD24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0ECC-3A3B-B144-A2A2-6F43B8C1CB2C}" type="datetimeFigureOut">
              <a:rPr lang="en-US" smtClean="0"/>
              <a:t>5/6/22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C620A-03F3-80FB-A5BF-6A35F38E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1BA85-22D2-4E8D-C6DA-EEA70F90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BB4A-4610-964F-8A4C-F951F37A0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2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79A7-7EE5-A430-D806-A9F93DAA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F8158-7407-2428-3F14-A6DC28A30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60571-891C-D5D9-AA8A-794366699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9179E-8960-3FF2-511E-625A51DA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0ECC-3A3B-B144-A2A2-6F43B8C1CB2C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91CE2-CA27-B17C-98F0-065D22C4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402B9-9C07-CEDB-132F-4FD235B3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BB4A-4610-964F-8A4C-F951F37A0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2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B2A7-D360-E596-5594-D0ADC7E9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17AC1-452F-A257-EC31-D09A399C4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24D49-E22A-D2ED-9C1C-B3133E1EE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1FC20-6F50-1429-207B-320CCCE5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0ECC-3A3B-B144-A2A2-6F43B8C1CB2C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B69D8-5041-A45F-53F1-48ACF9C73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2D5E4-E838-4BE9-A596-11BC0C52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BB4A-4610-964F-8A4C-F951F37A0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2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59D45-46B6-A3F4-939D-6FD78D09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23D18-9BF3-4ABF-BB58-5604A399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7E5CF-C548-550F-B5B0-194F70B24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30ECC-3A3B-B144-A2A2-6F43B8C1CB2C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46328-FA12-2DCD-ECA3-02C22EACC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4A06D-1521-9001-192C-589C657A3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3BB4A-4610-964F-8A4C-F951F37A0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2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4B4D-0D45-DAAF-D3D6-C6A4395EA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A02BF-E0C5-BFC5-45BF-04A8A5DC1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2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1B0-2D06-4ED9-CE51-48D5EBD2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Overview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9B75186-42EE-10F3-1AEB-B73DA138C3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342179"/>
              </p:ext>
            </p:extLst>
          </p:nvPr>
        </p:nvGraphicFramePr>
        <p:xfrm>
          <a:off x="838200" y="1394701"/>
          <a:ext cx="1051560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621">
                  <a:extLst>
                    <a:ext uri="{9D8B030D-6E8A-4147-A177-3AD203B41FA5}">
                      <a16:colId xmlns:a16="http://schemas.microsoft.com/office/drawing/2014/main" val="629780132"/>
                    </a:ext>
                  </a:extLst>
                </a:gridCol>
                <a:gridCol w="4456386">
                  <a:extLst>
                    <a:ext uri="{9D8B030D-6E8A-4147-A177-3AD203B41FA5}">
                      <a16:colId xmlns:a16="http://schemas.microsoft.com/office/drawing/2014/main" val="3912022059"/>
                    </a:ext>
                  </a:extLst>
                </a:gridCol>
                <a:gridCol w="3523593">
                  <a:extLst>
                    <a:ext uri="{9D8B030D-6E8A-4147-A177-3AD203B41FA5}">
                      <a16:colId xmlns:a16="http://schemas.microsoft.com/office/drawing/2014/main" val="3424121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From Origin Paper (i.e. Author/Paper/Venue)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What We Use (i.e. System flow actions)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1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 of node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node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node types and 26 edge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76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relations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3 node types can be inter-connected. </a:t>
                      </a:r>
                      <a:r>
                        <a:rPr lang="en-US" dirty="0" err="1"/>
                        <a:t>E.g</a:t>
                      </a:r>
                      <a:r>
                        <a:rPr lang="en-US" dirty="0"/>
                        <a:t>,. A-P, P-A, A-V, P-V, V-P, P-P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are only 2 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 node types, and 8 </a:t>
                      </a:r>
                      <a:r>
                        <a:rPr lang="en-US" dirty="0" err="1"/>
                        <a:t>dst</a:t>
                      </a:r>
                      <a:r>
                        <a:rPr lang="en-US" dirty="0"/>
                        <a:t> node types, not all are inter-connected. E.g.,</a:t>
                      </a:r>
                    </a:p>
                    <a:p>
                      <a:r>
                        <a:rPr lang="en-US" dirty="0" err="1"/>
                        <a:t>a_a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a_b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a_c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a_d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a_e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a_f</a:t>
                      </a:r>
                      <a:r>
                        <a:rPr lang="en-US" dirty="0"/>
                        <a:t>, _</a:t>
                      </a:r>
                      <a:r>
                        <a:rPr lang="en-US" dirty="0" err="1"/>
                        <a:t>a_g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a_h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 err="1"/>
                        <a:t>b_a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b_b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b_c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b_d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b_e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b_h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41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 Data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 can be deep, which could give a longer walk path from 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of the graphs look like a Star-shape graph, where walks are very short (L &lt;=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88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Neighbour</a:t>
                      </a:r>
                      <a:r>
                        <a:rPr lang="en-US" dirty="0"/>
                        <a:t> 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intermediate node embedding can aggregate by all the het nodes in a random walk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may need to be done by aggregating only the </a:t>
                      </a:r>
                      <a:r>
                        <a:rPr lang="en-US" dirty="0" err="1"/>
                        <a:t>neighbour</a:t>
                      </a:r>
                      <a:r>
                        <a:rPr lang="en-US" dirty="0"/>
                        <a:t>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52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Output Node Embedding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the A/P/V nodes has embedding. Since there are relations on all 3 node types.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the source a/b nodes has result embedding.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682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14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BD2A-0378-18B5-9C21-12A9055D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D40D4A-655E-9DEC-9609-4ABEF4D953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160362"/>
              </p:ext>
            </p:extLst>
          </p:nvPr>
        </p:nvGraphicFramePr>
        <p:xfrm>
          <a:off x="838200" y="1825625"/>
          <a:ext cx="105155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2385366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24595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7073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32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1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5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4227</TotalTime>
  <Words>253</Words>
  <Application>Microsoft Macintosh PowerPoint</Application>
  <PresentationFormat>Widescreen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Difference Overview</vt:lpstr>
      <vt:lpstr>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Jiaxi Li, Vodafone Australia</dc:creator>
  <cp:lastModifiedBy>Jiaxi Li, Vodafone Australia</cp:lastModifiedBy>
  <cp:revision>10</cp:revision>
  <dcterms:created xsi:type="dcterms:W3CDTF">2022-05-06T00:36:19Z</dcterms:created>
  <dcterms:modified xsi:type="dcterms:W3CDTF">2022-05-08T23:04:12Z</dcterms:modified>
</cp:coreProperties>
</file>