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257" r:id="rId5"/>
    <p:sldId id="258" r:id="rId6"/>
    <p:sldId id="282" r:id="rId7"/>
    <p:sldId id="268" r:id="rId8"/>
    <p:sldId id="275" r:id="rId9"/>
    <p:sldId id="315" r:id="rId10"/>
    <p:sldId id="267" r:id="rId11"/>
    <p:sldId id="274" r:id="rId12"/>
    <p:sldId id="309" r:id="rId13"/>
    <p:sldId id="311" r:id="rId14"/>
    <p:sldId id="316" r:id="rId15"/>
    <p:sldId id="317" r:id="rId16"/>
    <p:sldId id="318" r:id="rId17"/>
    <p:sldId id="30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EA0"/>
    <a:srgbClr val="218E8C"/>
    <a:srgbClr val="2CBEBB"/>
    <a:srgbClr val="853689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96" y="-312"/>
      </p:cViewPr>
      <p:guideLst>
        <p:guide orient="horz" pos="2161"/>
        <p:guide pos="380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4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B218C-29DE-434E-AFB9-222913FE32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97D53-CF5A-4F07-8103-B93924C4A3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FD6FB-1D10-4F0F-A133-D267B542B3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BB305-4CFE-4DAA-B474-7A63966335B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BB305-4CFE-4DAA-B474-7A6396633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BB305-4CFE-4DAA-B474-7A6396633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BB305-4CFE-4DAA-B474-7A6396633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BB305-4CFE-4DAA-B474-7A6396633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BB305-4CFE-4DAA-B474-7A6396633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BB305-4CFE-4DAA-B474-7A6396633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BB305-4CFE-4DAA-B474-7A6396633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BB305-4CFE-4DAA-B474-7A6396633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BB305-4CFE-4DAA-B474-7A6396633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BB305-4CFE-4DAA-B474-7A6396633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44" b="10210"/>
          <a:stretch>
            <a:fillRect/>
          </a:stretch>
        </p:blipFill>
        <p:spPr>
          <a:xfrm>
            <a:off x="0" y="266700"/>
            <a:ext cx="12192000" cy="668211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51200" y="2181600"/>
            <a:ext cx="6843600" cy="14544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accent5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36800" y="3913200"/>
            <a:ext cx="6861600" cy="4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73A2-D93D-4A0E-B684-E905E95F0B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69A2-5029-44B4-98D3-0CD658CAAE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73A2-D93D-4A0E-B684-E905E95F0B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69A2-5029-44B4-98D3-0CD658CAAE18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98438" y="265113"/>
            <a:ext cx="11795125" cy="6361112"/>
          </a:xfrm>
        </p:spPr>
        <p:txBody>
          <a:bodyPr/>
          <a:lstStyle>
            <a:lvl1pPr>
              <a:defRPr sz="2400"/>
            </a:lvl1pPr>
            <a:lvl2pPr marL="342900" indent="-342900">
              <a:lnSpc>
                <a:spcPct val="100000"/>
              </a:lnSpc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72400" y="1121434"/>
            <a:ext cx="10933200" cy="5176800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tx1"/>
                </a:solidFill>
              </a:defRPr>
            </a:lvl1pPr>
            <a:lvl2pPr marL="0" indent="0">
              <a:buNone/>
              <a:defRPr sz="2000" b="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73A2-D93D-4A0E-B684-E905E95F0B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69A2-5029-44B4-98D3-0CD658CAAE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3448800" y="3024000"/>
            <a:ext cx="6188400" cy="802800"/>
          </a:xfrm>
        </p:spPr>
        <p:txBody>
          <a:bodyPr lIns="180000" tIns="0" rIns="0" bIns="0" anchor="ctr" anchorCtr="0">
            <a:normAutofit/>
          </a:bodyPr>
          <a:lstStyle>
            <a:lvl1pPr algn="l">
              <a:defRPr sz="30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499070" y="4939294"/>
            <a:ext cx="4090217" cy="357478"/>
          </a:xfrm>
          <a:prstGeom prst="roundRect">
            <a:avLst>
              <a:gd name="adj" fmla="val 50000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7" name="MH_Title"/>
          <p:cNvSpPr/>
          <p:nvPr userDrawn="1">
            <p:custDataLst>
              <p:tags r:id="rId2"/>
            </p:custDataLst>
          </p:nvPr>
        </p:nvSpPr>
        <p:spPr>
          <a:xfrm>
            <a:off x="3450416" y="3023810"/>
            <a:ext cx="6187526" cy="8008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0" rIns="0" bIns="0" rtlCol="0" anchor="ctr">
            <a:normAutofit/>
          </a:bodyPr>
          <a:lstStyle/>
          <a:p>
            <a:endParaRPr lang="zh-CN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MH_Others_1"/>
          <p:cNvSpPr/>
          <p:nvPr userDrawn="1">
            <p:custDataLst>
              <p:tags r:id="rId3"/>
            </p:custDataLst>
          </p:nvPr>
        </p:nvSpPr>
        <p:spPr>
          <a:xfrm>
            <a:off x="2554059" y="3077568"/>
            <a:ext cx="693340" cy="693340"/>
          </a:xfrm>
          <a:prstGeom prst="ellipse">
            <a:avLst/>
          </a:pr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accent1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MH_Others_2"/>
          <p:cNvSpPr/>
          <p:nvPr userDrawn="1">
            <p:custDataLst>
              <p:tags r:id="rId4"/>
            </p:custDataLst>
          </p:nvPr>
        </p:nvSpPr>
        <p:spPr>
          <a:xfrm>
            <a:off x="3349261" y="3023810"/>
            <a:ext cx="101154" cy="800856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2400">
              <a:solidFill>
                <a:srgbClr val="1C97C2"/>
              </a:solidFill>
            </a:endParaRPr>
          </a:p>
        </p:txBody>
      </p:sp>
      <p:sp>
        <p:nvSpPr>
          <p:cNvPr id="10" name="MH_Number"/>
          <p:cNvSpPr/>
          <p:nvPr userDrawn="1">
            <p:custDataLst>
              <p:tags r:id="rId5"/>
            </p:custDataLst>
          </p:nvPr>
        </p:nvSpPr>
        <p:spPr>
          <a:xfrm>
            <a:off x="2660086" y="3226080"/>
            <a:ext cx="495300" cy="531336"/>
          </a:xfrm>
          <a:prstGeom prst="rect">
            <a:avLst/>
          </a:prstGeom>
        </p:spPr>
        <p:txBody>
          <a:bodyPr wrap="square" lIns="0" tIns="0" rIns="0" bIns="0" anchor="ctr" anchorCtr="0">
            <a:normAutofit fontScale="77500" lnSpcReduction="20000"/>
          </a:bodyPr>
          <a:lstStyle/>
          <a:p>
            <a:pPr algn="ctr"/>
            <a:endParaRPr lang="zh-CN" altLang="en-US" sz="5400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73A2-D93D-4A0E-B684-E905E95F0B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69A2-5029-44B4-98D3-0CD658CAAE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71499" y="166056"/>
            <a:ext cx="10934701" cy="64184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571499" y="1244603"/>
            <a:ext cx="5080000" cy="4932363"/>
          </a:xfrm>
        </p:spPr>
        <p:txBody>
          <a:bodyPr/>
          <a:lstStyle>
            <a:lvl1pPr>
              <a:defRPr sz="2400"/>
            </a:lvl1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412084" y="1244603"/>
            <a:ext cx="5094116" cy="4932363"/>
          </a:xfrm>
        </p:spPr>
        <p:txBody>
          <a:bodyPr/>
          <a:lstStyle>
            <a:lvl1pPr>
              <a:defRPr sz="2400"/>
            </a:lvl1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73A2-D93D-4A0E-B684-E905E95F0B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69A2-5029-44B4-98D3-0CD658CAAE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>
            <a:lvl1pPr>
              <a:defRPr sz="2400"/>
            </a:lvl1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>
            <a:lvl1pPr>
              <a:defRPr sz="2400"/>
            </a:lvl1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73A2-D93D-4A0E-B684-E905E95F0B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69A2-5029-44B4-98D3-0CD658CAAE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68800" y="2750400"/>
            <a:ext cx="3888000" cy="716400"/>
          </a:xfrm>
        </p:spPr>
        <p:txBody>
          <a:bodyPr lIns="0" tIns="0" rIns="0" bIns="72000">
            <a:no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73A2-D93D-4A0E-B684-E905E95F0B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69A2-5029-44B4-98D3-0CD658CAAE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73A2-D93D-4A0E-B684-E905E95F0B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69A2-5029-44B4-98D3-0CD658CAAE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72400" y="165600"/>
            <a:ext cx="10933200" cy="640800"/>
          </a:xfrm>
        </p:spPr>
        <p:txBody>
          <a:bodyPr lIns="90000" tIns="46800" rIns="90000" bIns="46800" anchor="ctr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1814400" y="2415600"/>
            <a:ext cx="8341200" cy="3945600"/>
          </a:xfrm>
        </p:spPr>
        <p:txBody>
          <a:bodyPr anchor="ctr" anchorCtr="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702800" y="1040400"/>
            <a:ext cx="8762400" cy="1170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726572" y="953588"/>
            <a:ext cx="8737600" cy="0"/>
          </a:xfrm>
          <a:prstGeom prst="line">
            <a:avLst/>
          </a:prstGeom>
          <a:ln>
            <a:solidFill>
              <a:srgbClr val="311A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726572" y="2278216"/>
            <a:ext cx="8737600" cy="0"/>
          </a:xfrm>
          <a:prstGeom prst="line">
            <a:avLst/>
          </a:prstGeom>
          <a:ln>
            <a:solidFill>
              <a:srgbClr val="311A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73A2-D93D-4A0E-B684-E905E95F0B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69A2-5029-44B4-98D3-0CD658CAAE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330315" y="365125"/>
            <a:ext cx="1182511" cy="612844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649357" y="365125"/>
            <a:ext cx="9556779" cy="6128440"/>
          </a:xfrm>
        </p:spPr>
        <p:txBody>
          <a:bodyPr vert="eaVert"/>
          <a:lstStyle>
            <a:lvl1pPr>
              <a:defRPr sz="2400"/>
            </a:lvl1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73A2-D93D-4A0E-B684-E905E95F0B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69A2-5029-44B4-98D3-0CD658CAAE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6.xml"/><Relationship Id="rId11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5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571499" y="1121434"/>
            <a:ext cx="10934699" cy="5177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KSO_BT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71499" y="166056"/>
            <a:ext cx="10934701" cy="64184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762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B1873A2-D93D-4A0E-B684-E905E95F0B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762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762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EE969A2-5029-44B4-98D3-0CD658CAAE1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ebdings" panose="05030102010509060703" pitchFamily="18" charset="2"/>
        <a:buChar char="Ù"/>
        <a:defRPr lang="zh-CN" altLang="en-US" sz="24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None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1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tags" Target="../tags/tag5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image" Target="../media/image19.png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image" Target="../media/image7.png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1" Type="http://schemas.openxmlformats.org/officeDocument/2006/relationships/notesSlide" Target="../notesSlides/notesSlide10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image" Target="../media/image20.png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7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59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image" Target="../media/image7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72.xml"/><Relationship Id="rId10" Type="http://schemas.openxmlformats.org/officeDocument/2006/relationships/image" Target="../media/image23.png"/><Relationship Id="rId1" Type="http://schemas.openxmlformats.org/officeDocument/2006/relationships/tags" Target="../tags/tag6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5.xml"/><Relationship Id="rId2" Type="http://schemas.openxmlformats.org/officeDocument/2006/relationships/image" Target="../media/image3.png"/><Relationship Id="rId1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image" Target="../media/image7.png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7" Type="http://schemas.openxmlformats.org/officeDocument/2006/relationships/notesSlide" Target="../notesSlides/notesSlide6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30.xml"/><Relationship Id="rId14" Type="http://schemas.openxmlformats.org/officeDocument/2006/relationships/image" Target="../media/image9.png"/><Relationship Id="rId13" Type="http://schemas.openxmlformats.org/officeDocument/2006/relationships/image" Target="../media/image8.png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3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37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0" Type="http://schemas.openxmlformats.org/officeDocument/2006/relationships/notesSlide" Target="../notesSlides/notesSlide7.xml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../media/image7.png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7" Type="http://schemas.openxmlformats.org/officeDocument/2006/relationships/notesSlide" Target="../notesSlides/notesSlide8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49.xml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tags" Target="../tags/tag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87625" y="987165"/>
            <a:ext cx="6843600" cy="1454400"/>
          </a:xfrm>
        </p:spPr>
        <p:txBody>
          <a:bodyPr/>
          <a:lstStyle/>
          <a:p>
            <a:r>
              <a:rPr lang="zh-CN" altLang="en-US" sz="4400" b="0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手机商城管理系统的设计与实现</a:t>
            </a:r>
            <a:endParaRPr lang="zh-CN" altLang="en-US" dirty="0"/>
          </a:p>
        </p:txBody>
      </p:sp>
      <p:sp>
        <p:nvSpPr>
          <p:cNvPr id="7" name="副标题 6"/>
          <p:cNvSpPr/>
          <p:nvPr>
            <p:ph type="subTitle" idx="1"/>
          </p:nvPr>
        </p:nvSpPr>
        <p:spPr>
          <a:xfrm>
            <a:off x="5158740" y="3172460"/>
            <a:ext cx="4970145" cy="2477135"/>
          </a:xfrm>
        </p:spPr>
        <p:txBody>
          <a:bodyPr>
            <a:normAutofit lnSpcReduction="20000"/>
          </a:bodyPr>
          <a:p>
            <a:pPr algn="l"/>
            <a:r>
              <a:rPr sz="32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答辩人：贾鑫</a:t>
            </a:r>
            <a:endParaRPr sz="32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/>
            <a:r>
              <a:rPr sz="32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指导老师：雷鹏</a:t>
            </a:r>
            <a:endParaRPr sz="32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/>
            <a:r>
              <a:rPr sz="32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专业：软件工程</a:t>
            </a:r>
            <a:endParaRPr sz="32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/>
            <a:r>
              <a:rPr sz="32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学号：</a:t>
            </a:r>
            <a:r>
              <a:rPr lang="en-US" altLang="zh-CN" sz="3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20162203386</a:t>
            </a:r>
            <a:endParaRPr lang="en-US" altLang="zh-CN" sz="32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628650" y="285115"/>
            <a:ext cx="10934700" cy="123698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商家根据点击对应的商品上传按钮、删除按钮、详情按钮可以进行相应的操作</a:t>
            </a:r>
            <a:endParaRPr lang="zh-CN" altLang="en-US" sz="28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8650" y="1398270"/>
            <a:ext cx="119888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详情页面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75485"/>
            <a:ext cx="3373755" cy="47440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196080" y="1404620"/>
            <a:ext cx="1402080" cy="5708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添加页面</a:t>
            </a:r>
            <a:endParaRPr lang="zh-CN" altLang="en-US" sz="2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460" y="1975485"/>
            <a:ext cx="4069715" cy="46863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265795" y="1398270"/>
            <a:ext cx="1402080" cy="5708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商品删除</a:t>
            </a:r>
            <a:endParaRPr lang="zh-CN" altLang="en-US" sz="2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795" y="1975485"/>
            <a:ext cx="3443605" cy="40233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571791" y="1099830"/>
            <a:ext cx="2136775" cy="2434136"/>
            <a:chOff x="778511" y="1161425"/>
            <a:chExt cx="2136775" cy="2434136"/>
          </a:xfrm>
        </p:grpSpPr>
        <p:sp>
          <p:nvSpPr>
            <p:cNvPr id="12" name="等腰三角形 7"/>
            <p:cNvSpPr/>
            <p:nvPr>
              <p:custDataLst>
                <p:tags r:id="rId2"/>
              </p:custDataLst>
            </p:nvPr>
          </p:nvSpPr>
          <p:spPr>
            <a:xfrm rot="5400000" flipH="1">
              <a:off x="958215" y="1646144"/>
              <a:ext cx="205229" cy="205916"/>
            </a:xfrm>
            <a:custGeom>
              <a:avLst/>
              <a:gdLst>
                <a:gd name="connsiteX0" fmla="*/ 0 w 307411"/>
                <a:gd name="connsiteY0" fmla="*/ 263984 h 263984"/>
                <a:gd name="connsiteX1" fmla="*/ 153706 w 307411"/>
                <a:gd name="connsiteY1" fmla="*/ 0 h 263984"/>
                <a:gd name="connsiteX2" fmla="*/ 307411 w 307411"/>
                <a:gd name="connsiteY2" fmla="*/ 263984 h 263984"/>
                <a:gd name="connsiteX3" fmla="*/ 0 w 307411"/>
                <a:gd name="connsiteY3" fmla="*/ 263984 h 263984"/>
                <a:gd name="connsiteX0-1" fmla="*/ 0 w 307411"/>
                <a:gd name="connsiteY0-2" fmla="*/ 268748 h 268748"/>
                <a:gd name="connsiteX1-3" fmla="*/ 163231 w 307411"/>
                <a:gd name="connsiteY1-4" fmla="*/ 0 h 268748"/>
                <a:gd name="connsiteX2-5" fmla="*/ 307411 w 307411"/>
                <a:gd name="connsiteY2-6" fmla="*/ 268748 h 268748"/>
                <a:gd name="connsiteX3-7" fmla="*/ 0 w 307411"/>
                <a:gd name="connsiteY3-8" fmla="*/ 268748 h 268748"/>
                <a:gd name="connsiteX0-9" fmla="*/ 0 w 314556"/>
                <a:gd name="connsiteY0-10" fmla="*/ 268748 h 268748"/>
                <a:gd name="connsiteX1-11" fmla="*/ 170376 w 314556"/>
                <a:gd name="connsiteY1-12" fmla="*/ 0 h 268748"/>
                <a:gd name="connsiteX2-13" fmla="*/ 314556 w 314556"/>
                <a:gd name="connsiteY2-14" fmla="*/ 268748 h 268748"/>
                <a:gd name="connsiteX3-15" fmla="*/ 0 w 314556"/>
                <a:gd name="connsiteY3-16" fmla="*/ 268748 h 268748"/>
                <a:gd name="connsiteX0-17" fmla="*/ 0 w 328844"/>
                <a:gd name="connsiteY0-18" fmla="*/ 268748 h 268748"/>
                <a:gd name="connsiteX1-19" fmla="*/ 184664 w 328844"/>
                <a:gd name="connsiteY1-20" fmla="*/ 0 h 268748"/>
                <a:gd name="connsiteX2-21" fmla="*/ 328844 w 328844"/>
                <a:gd name="connsiteY2-22" fmla="*/ 268748 h 268748"/>
                <a:gd name="connsiteX3-23" fmla="*/ 0 w 328844"/>
                <a:gd name="connsiteY3-24" fmla="*/ 268748 h 268748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328844" h="268748">
                  <a:moveTo>
                    <a:pt x="0" y="268748"/>
                  </a:moveTo>
                  <a:lnTo>
                    <a:pt x="184664" y="0"/>
                  </a:lnTo>
                  <a:lnTo>
                    <a:pt x="328844" y="268748"/>
                  </a:lnTo>
                  <a:lnTo>
                    <a:pt x="0" y="2687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20000"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4"/>
            <a:srcRect l="88021" t="22712" r="2955" b="25212"/>
            <a:stretch>
              <a:fillRect/>
            </a:stretch>
          </p:blipFill>
          <p:spPr>
            <a:xfrm>
              <a:off x="960050" y="1161425"/>
              <a:ext cx="78741" cy="2434136"/>
            </a:xfrm>
            <a:prstGeom prst="rect">
              <a:avLst/>
            </a:prstGeom>
          </p:spPr>
        </p:pic>
        <p:sp>
          <p:nvSpPr>
            <p:cNvPr id="15" name="直角三角形 14"/>
            <p:cNvSpPr/>
            <p:nvPr>
              <p:custDataLst>
                <p:tags r:id="rId5"/>
              </p:custDataLst>
            </p:nvPr>
          </p:nvSpPr>
          <p:spPr>
            <a:xfrm flipH="1">
              <a:off x="778511" y="1735344"/>
              <a:ext cx="386212" cy="202228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>
              <p:custDataLst>
                <p:tags r:id="rId6"/>
              </p:custDataLst>
            </p:nvPr>
          </p:nvSpPr>
          <p:spPr>
            <a:xfrm>
              <a:off x="778511" y="1937395"/>
              <a:ext cx="2136775" cy="728980"/>
            </a:xfrm>
            <a:custGeom>
              <a:avLst/>
              <a:gdLst/>
              <a:ahLst/>
              <a:cxnLst/>
              <a:rect l="l" t="t" r="r" b="b"/>
              <a:pathLst>
                <a:path w="1872208" h="2088232">
                  <a:moveTo>
                    <a:pt x="0" y="0"/>
                  </a:moveTo>
                  <a:lnTo>
                    <a:pt x="1872208" y="0"/>
                  </a:lnTo>
                  <a:lnTo>
                    <a:pt x="1350150" y="2088232"/>
                  </a:lnTo>
                  <a:lnTo>
                    <a:pt x="0" y="20882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24000" bIns="0" rtlCol="0" anchor="ctr">
              <a:norm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订单管理</a:t>
              </a:r>
              <a:endParaRPr lang="zh-CN" alt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571500" y="347980"/>
            <a:ext cx="10934700" cy="123698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 lnSpcReduction="10000"/>
            <a:scene3d>
              <a:camera prst="orthographicFront"/>
              <a:lightRig rig="threePt" dir="t"/>
            </a:scene3d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商家可以对订单信息进行查看，根据价钱可以进行排序，可以在输入框中输入指定关键词进行搜索。（删除，修改此处略过）</a:t>
            </a:r>
            <a:endParaRPr lang="zh-CN" altLang="en-US" sz="28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205" y="2604770"/>
            <a:ext cx="8467725" cy="414210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571791" y="1099830"/>
            <a:ext cx="2136775" cy="2434136"/>
            <a:chOff x="778511" y="1161425"/>
            <a:chExt cx="2136775" cy="2434136"/>
          </a:xfrm>
        </p:grpSpPr>
        <p:sp>
          <p:nvSpPr>
            <p:cNvPr id="12" name="等腰三角形 7"/>
            <p:cNvSpPr/>
            <p:nvPr>
              <p:custDataLst>
                <p:tags r:id="rId2"/>
              </p:custDataLst>
            </p:nvPr>
          </p:nvSpPr>
          <p:spPr>
            <a:xfrm rot="5400000" flipH="1">
              <a:off x="958215" y="1646144"/>
              <a:ext cx="205229" cy="205916"/>
            </a:xfrm>
            <a:custGeom>
              <a:avLst/>
              <a:gdLst>
                <a:gd name="connsiteX0" fmla="*/ 0 w 307411"/>
                <a:gd name="connsiteY0" fmla="*/ 263984 h 263984"/>
                <a:gd name="connsiteX1" fmla="*/ 153706 w 307411"/>
                <a:gd name="connsiteY1" fmla="*/ 0 h 263984"/>
                <a:gd name="connsiteX2" fmla="*/ 307411 w 307411"/>
                <a:gd name="connsiteY2" fmla="*/ 263984 h 263984"/>
                <a:gd name="connsiteX3" fmla="*/ 0 w 307411"/>
                <a:gd name="connsiteY3" fmla="*/ 263984 h 263984"/>
                <a:gd name="connsiteX0-1" fmla="*/ 0 w 307411"/>
                <a:gd name="connsiteY0-2" fmla="*/ 268748 h 268748"/>
                <a:gd name="connsiteX1-3" fmla="*/ 163231 w 307411"/>
                <a:gd name="connsiteY1-4" fmla="*/ 0 h 268748"/>
                <a:gd name="connsiteX2-5" fmla="*/ 307411 w 307411"/>
                <a:gd name="connsiteY2-6" fmla="*/ 268748 h 268748"/>
                <a:gd name="connsiteX3-7" fmla="*/ 0 w 307411"/>
                <a:gd name="connsiteY3-8" fmla="*/ 268748 h 268748"/>
                <a:gd name="connsiteX0-9" fmla="*/ 0 w 314556"/>
                <a:gd name="connsiteY0-10" fmla="*/ 268748 h 268748"/>
                <a:gd name="connsiteX1-11" fmla="*/ 170376 w 314556"/>
                <a:gd name="connsiteY1-12" fmla="*/ 0 h 268748"/>
                <a:gd name="connsiteX2-13" fmla="*/ 314556 w 314556"/>
                <a:gd name="connsiteY2-14" fmla="*/ 268748 h 268748"/>
                <a:gd name="connsiteX3-15" fmla="*/ 0 w 314556"/>
                <a:gd name="connsiteY3-16" fmla="*/ 268748 h 268748"/>
                <a:gd name="connsiteX0-17" fmla="*/ 0 w 328844"/>
                <a:gd name="connsiteY0-18" fmla="*/ 268748 h 268748"/>
                <a:gd name="connsiteX1-19" fmla="*/ 184664 w 328844"/>
                <a:gd name="connsiteY1-20" fmla="*/ 0 h 268748"/>
                <a:gd name="connsiteX2-21" fmla="*/ 328844 w 328844"/>
                <a:gd name="connsiteY2-22" fmla="*/ 268748 h 268748"/>
                <a:gd name="connsiteX3-23" fmla="*/ 0 w 328844"/>
                <a:gd name="connsiteY3-24" fmla="*/ 268748 h 268748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328844" h="268748">
                  <a:moveTo>
                    <a:pt x="0" y="268748"/>
                  </a:moveTo>
                  <a:lnTo>
                    <a:pt x="184664" y="0"/>
                  </a:lnTo>
                  <a:lnTo>
                    <a:pt x="328844" y="268748"/>
                  </a:lnTo>
                  <a:lnTo>
                    <a:pt x="0" y="2687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20000"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4"/>
            <a:srcRect l="88021" t="22712" r="2955" b="25212"/>
            <a:stretch>
              <a:fillRect/>
            </a:stretch>
          </p:blipFill>
          <p:spPr>
            <a:xfrm>
              <a:off x="960050" y="1161425"/>
              <a:ext cx="78741" cy="2434136"/>
            </a:xfrm>
            <a:prstGeom prst="rect">
              <a:avLst/>
            </a:prstGeom>
          </p:spPr>
        </p:pic>
        <p:sp>
          <p:nvSpPr>
            <p:cNvPr id="15" name="直角三角形 14"/>
            <p:cNvSpPr/>
            <p:nvPr>
              <p:custDataLst>
                <p:tags r:id="rId5"/>
              </p:custDataLst>
            </p:nvPr>
          </p:nvSpPr>
          <p:spPr>
            <a:xfrm flipH="1">
              <a:off x="778511" y="1735344"/>
              <a:ext cx="386212" cy="202228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>
              <p:custDataLst>
                <p:tags r:id="rId6"/>
              </p:custDataLst>
            </p:nvPr>
          </p:nvSpPr>
          <p:spPr>
            <a:xfrm>
              <a:off x="778511" y="1937395"/>
              <a:ext cx="2136775" cy="728980"/>
            </a:xfrm>
            <a:custGeom>
              <a:avLst/>
              <a:gdLst/>
              <a:ahLst/>
              <a:cxnLst/>
              <a:rect l="l" t="t" r="r" b="b"/>
              <a:pathLst>
                <a:path w="1872208" h="2088232">
                  <a:moveTo>
                    <a:pt x="0" y="0"/>
                  </a:moveTo>
                  <a:lnTo>
                    <a:pt x="1872208" y="0"/>
                  </a:lnTo>
                  <a:lnTo>
                    <a:pt x="1350150" y="2088232"/>
                  </a:lnTo>
                  <a:lnTo>
                    <a:pt x="0" y="20882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24000" bIns="0" rtlCol="0" anchor="ctr">
              <a:norm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用户管理</a:t>
              </a:r>
              <a:endParaRPr lang="zh-CN" alt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571500" y="347980"/>
            <a:ext cx="10934700" cy="123698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 lnSpcReduction="10000"/>
            <a:scene3d>
              <a:camera prst="orthographicFront"/>
              <a:lightRig rig="threePt" dir="t"/>
            </a:scene3d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商家可以对顾客信息信息进行查看，也可以查看管理员的信息（删除，修改，创建此处略过）</a:t>
            </a:r>
            <a:endParaRPr lang="zh-CN" altLang="en-US" sz="28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110" y="2604770"/>
            <a:ext cx="8432165" cy="406717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571791" y="1099830"/>
            <a:ext cx="2136775" cy="2434136"/>
            <a:chOff x="778511" y="1161425"/>
            <a:chExt cx="2136775" cy="2434136"/>
          </a:xfrm>
        </p:grpSpPr>
        <p:sp>
          <p:nvSpPr>
            <p:cNvPr id="12" name="等腰三角形 7"/>
            <p:cNvSpPr/>
            <p:nvPr>
              <p:custDataLst>
                <p:tags r:id="rId2"/>
              </p:custDataLst>
            </p:nvPr>
          </p:nvSpPr>
          <p:spPr>
            <a:xfrm rot="5400000" flipH="1">
              <a:off x="958215" y="1646144"/>
              <a:ext cx="205229" cy="205916"/>
            </a:xfrm>
            <a:custGeom>
              <a:avLst/>
              <a:gdLst>
                <a:gd name="connsiteX0" fmla="*/ 0 w 307411"/>
                <a:gd name="connsiteY0" fmla="*/ 263984 h 263984"/>
                <a:gd name="connsiteX1" fmla="*/ 153706 w 307411"/>
                <a:gd name="connsiteY1" fmla="*/ 0 h 263984"/>
                <a:gd name="connsiteX2" fmla="*/ 307411 w 307411"/>
                <a:gd name="connsiteY2" fmla="*/ 263984 h 263984"/>
                <a:gd name="connsiteX3" fmla="*/ 0 w 307411"/>
                <a:gd name="connsiteY3" fmla="*/ 263984 h 263984"/>
                <a:gd name="connsiteX0-1" fmla="*/ 0 w 307411"/>
                <a:gd name="connsiteY0-2" fmla="*/ 268748 h 268748"/>
                <a:gd name="connsiteX1-3" fmla="*/ 163231 w 307411"/>
                <a:gd name="connsiteY1-4" fmla="*/ 0 h 268748"/>
                <a:gd name="connsiteX2-5" fmla="*/ 307411 w 307411"/>
                <a:gd name="connsiteY2-6" fmla="*/ 268748 h 268748"/>
                <a:gd name="connsiteX3-7" fmla="*/ 0 w 307411"/>
                <a:gd name="connsiteY3-8" fmla="*/ 268748 h 268748"/>
                <a:gd name="connsiteX0-9" fmla="*/ 0 w 314556"/>
                <a:gd name="connsiteY0-10" fmla="*/ 268748 h 268748"/>
                <a:gd name="connsiteX1-11" fmla="*/ 170376 w 314556"/>
                <a:gd name="connsiteY1-12" fmla="*/ 0 h 268748"/>
                <a:gd name="connsiteX2-13" fmla="*/ 314556 w 314556"/>
                <a:gd name="connsiteY2-14" fmla="*/ 268748 h 268748"/>
                <a:gd name="connsiteX3-15" fmla="*/ 0 w 314556"/>
                <a:gd name="connsiteY3-16" fmla="*/ 268748 h 268748"/>
                <a:gd name="connsiteX0-17" fmla="*/ 0 w 328844"/>
                <a:gd name="connsiteY0-18" fmla="*/ 268748 h 268748"/>
                <a:gd name="connsiteX1-19" fmla="*/ 184664 w 328844"/>
                <a:gd name="connsiteY1-20" fmla="*/ 0 h 268748"/>
                <a:gd name="connsiteX2-21" fmla="*/ 328844 w 328844"/>
                <a:gd name="connsiteY2-22" fmla="*/ 268748 h 268748"/>
                <a:gd name="connsiteX3-23" fmla="*/ 0 w 328844"/>
                <a:gd name="connsiteY3-24" fmla="*/ 268748 h 268748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328844" h="268748">
                  <a:moveTo>
                    <a:pt x="0" y="268748"/>
                  </a:moveTo>
                  <a:lnTo>
                    <a:pt x="184664" y="0"/>
                  </a:lnTo>
                  <a:lnTo>
                    <a:pt x="328844" y="268748"/>
                  </a:lnTo>
                  <a:lnTo>
                    <a:pt x="0" y="2687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20000"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4"/>
            <a:srcRect l="88021" t="22712" r="2955" b="25212"/>
            <a:stretch>
              <a:fillRect/>
            </a:stretch>
          </p:blipFill>
          <p:spPr>
            <a:xfrm>
              <a:off x="960050" y="1161425"/>
              <a:ext cx="78741" cy="2434136"/>
            </a:xfrm>
            <a:prstGeom prst="rect">
              <a:avLst/>
            </a:prstGeom>
          </p:spPr>
        </p:pic>
        <p:sp>
          <p:nvSpPr>
            <p:cNvPr id="15" name="直角三角形 14"/>
            <p:cNvSpPr/>
            <p:nvPr>
              <p:custDataLst>
                <p:tags r:id="rId5"/>
              </p:custDataLst>
            </p:nvPr>
          </p:nvSpPr>
          <p:spPr>
            <a:xfrm flipH="1">
              <a:off x="778511" y="1735344"/>
              <a:ext cx="386212" cy="202228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>
              <p:custDataLst>
                <p:tags r:id="rId6"/>
              </p:custDataLst>
            </p:nvPr>
          </p:nvSpPr>
          <p:spPr>
            <a:xfrm>
              <a:off x="778511" y="1937395"/>
              <a:ext cx="2136775" cy="728980"/>
            </a:xfrm>
            <a:custGeom>
              <a:avLst/>
              <a:gdLst/>
              <a:ahLst/>
              <a:cxnLst/>
              <a:rect l="l" t="t" r="r" b="b"/>
              <a:pathLst>
                <a:path w="1872208" h="2088232">
                  <a:moveTo>
                    <a:pt x="0" y="0"/>
                  </a:moveTo>
                  <a:lnTo>
                    <a:pt x="1872208" y="0"/>
                  </a:lnTo>
                  <a:lnTo>
                    <a:pt x="1350150" y="2088232"/>
                  </a:lnTo>
                  <a:lnTo>
                    <a:pt x="0" y="20882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24000" bIns="0" rtlCol="0" anchor="ctr">
              <a:norm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销量统计</a:t>
              </a:r>
              <a:endParaRPr lang="zh-CN" alt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571500" y="347980"/>
            <a:ext cx="10934700" cy="123698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 lnSpcReduction="10000"/>
            <a:scene3d>
              <a:camera prst="orthographicFront"/>
              <a:lightRig rig="threePt" dir="t"/>
            </a:scene3d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商家可以对进行产品销量的查看，包括全部商品销量统计和单个品牌的商品统计，可以看折线图、柱状图，也可以保存图片到本地进行查看。</a:t>
            </a:r>
            <a:endParaRPr lang="zh-CN" altLang="en-US" sz="28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110" y="2604770"/>
            <a:ext cx="3731260" cy="401764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4370" y="2604770"/>
            <a:ext cx="4791075" cy="30003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75445" y="2604770"/>
            <a:ext cx="2181225" cy="4191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28649" y="304486"/>
            <a:ext cx="10934701" cy="64184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结束语</a:t>
            </a:r>
            <a:endParaRPr lang="zh-CN" altLang="en-US" sz="3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1134745"/>
            <a:ext cx="12374880" cy="5367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经过很长时间的设计与开发，在不断的编写和修改过程中，我对前台，后台，前端，后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端有了更深层次的理解，明确了每个环节具体的事宜，掌握了必要的开发技术，了解了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现在比较新的前后端开发技术，明确了RMVC，MVC，MVVM架构的设计思想，同时复习了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MySql的常用数据库查询语句。在技术选型中了解了MySql与mongodb数据库的区别，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NodeJs的两个框架Koa和Express的区别，前端开发框架Vue和React的差别。在设计图表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页面的同时，不仅了解了EChars图标，并且寻找了与自己开发框架有更好的结合的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Vue-EChars组件。通过对于pc端的开发，攻克了多图片上传，图片删除，文件夹重命名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，拷贝文件夹下所有文件以及其他的问题，并且寻找到了很多开源的js的工具库比如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Lodash和Axios。对于移动端的开发了解到了移动端开发与pc端开发的差异，以及兼容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问题。以上就是我本次毕业设计的收获，我相信这些收获是我人生中的一比巨大财富，会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一直陪伴我今后的学习和工作。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>
            <p:custDataLst>
              <p:tags r:id="rId2"/>
            </p:custDataLst>
          </p:nvPr>
        </p:nvSpPr>
        <p:spPr>
          <a:xfrm>
            <a:off x="2489835" y="1787525"/>
            <a:ext cx="7744460" cy="2585720"/>
          </a:xfrm>
          <a:prstGeom prst="roundRect">
            <a:avLst>
              <a:gd name="adj" fmla="val 50000"/>
            </a:avLst>
          </a:prstGeom>
          <a:noFill/>
          <a:ln w="381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anchor="ctr"/>
          <a:p>
            <a:pPr algn="ctr">
              <a:defRPr/>
            </a:pPr>
            <a:r>
              <a:rPr lang="zh-CN" altLang="en-US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感谢指导老师对我的耐心指导，积极关心我的毕设进展，感谢帮助我的同学，感谢各位答辩老师的聆听。最后请各位老师批评指正，谢谢！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1210310" y="200025"/>
            <a:ext cx="4697095" cy="807085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致谢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71499" y="166056"/>
            <a:ext cx="4016543" cy="641842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开发背景</a:t>
            </a:r>
            <a:endParaRPr lang="zh-CN" altLang="en-US" sz="3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选题原因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现在网上购物越来越普遍，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已经成为现代人生活中必不可少的购物方式，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很多线下实体店铺生存压力越来越大，所以可以把手机售卖和网络结合起来，一方面商家可以扩宽自己销售手机的渠道，另一方面减少了实体店铺的销售投入。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l">
              <a:spcBef>
                <a:spcPts val="715"/>
              </a:spcBef>
              <a:buClr>
                <a:schemeClr val="accent1"/>
              </a:buClr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技术选型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前端开发框架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Vue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全家桶（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vuex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vue-router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vue-echars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后端开发框架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Koa2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数据库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Mysql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8649" y="658181"/>
            <a:ext cx="10934701" cy="641842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系统模块</a:t>
            </a:r>
            <a:endParaRPr lang="zh-CN" altLang="en-US" sz="3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3360" y="1950085"/>
            <a:ext cx="11765280" cy="34486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本系统可以主要分为两个大模块（顾客和商家）具体功能如下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顾客：登录注册、修改个人信息、查看商品列表、分类查看商品、查看商品详情、添加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购物车、购买商品、查看历史订单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商家：登录注册、商品信息管理（增、删、改、查、分页）、顾客信息管理（增、删、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改、查、分页）、订单管理（增、删、改、查、分页）销量统计（总体的销量和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纯利润（全部商品、某一类商品））</a:t>
            </a: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00100" y="159385"/>
            <a:ext cx="3555365" cy="1304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4868A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系统模块图</a:t>
            </a:r>
            <a:endParaRPr lang="zh-CN" altLang="en-US" sz="36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2" name="图片 1" descr="手机商城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" y="1609725"/>
            <a:ext cx="10998835" cy="49288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71500" y="166370"/>
            <a:ext cx="5413375" cy="641985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p>
            <a:r>
              <a:rPr lang="zh-CN" altLang="en-US" sz="3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顾客界面展示</a:t>
            </a:r>
            <a:endParaRPr lang="zh-CN" altLang="en-US" sz="3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71500" y="1029335"/>
            <a:ext cx="11236960" cy="126936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未登陆的普通用户可直接浏览界面，根据手机品牌分类浏览页面，只有登陆的用户才可以购买手机，形成订单。</a:t>
            </a:r>
            <a:endParaRPr lang="en-US" altLang="zh-CN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2298700"/>
            <a:ext cx="3457575" cy="4267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9855" y="2346325"/>
            <a:ext cx="3419475" cy="41719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635" y="2546350"/>
            <a:ext cx="3438525" cy="397192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708924" y="979180"/>
            <a:ext cx="2693670" cy="2434136"/>
            <a:chOff x="285116" y="1017280"/>
            <a:chExt cx="2693670" cy="2434136"/>
          </a:xfrm>
        </p:grpSpPr>
        <p:sp>
          <p:nvSpPr>
            <p:cNvPr id="12" name="等腰三角形 7"/>
            <p:cNvSpPr/>
            <p:nvPr>
              <p:custDataLst>
                <p:tags r:id="rId2"/>
              </p:custDataLst>
            </p:nvPr>
          </p:nvSpPr>
          <p:spPr>
            <a:xfrm rot="5400000" flipH="1">
              <a:off x="465455" y="1646144"/>
              <a:ext cx="205229" cy="205916"/>
            </a:xfrm>
            <a:custGeom>
              <a:avLst/>
              <a:gdLst>
                <a:gd name="connsiteX0" fmla="*/ 0 w 307411"/>
                <a:gd name="connsiteY0" fmla="*/ 263984 h 263984"/>
                <a:gd name="connsiteX1" fmla="*/ 153706 w 307411"/>
                <a:gd name="connsiteY1" fmla="*/ 0 h 263984"/>
                <a:gd name="connsiteX2" fmla="*/ 307411 w 307411"/>
                <a:gd name="connsiteY2" fmla="*/ 263984 h 263984"/>
                <a:gd name="connsiteX3" fmla="*/ 0 w 307411"/>
                <a:gd name="connsiteY3" fmla="*/ 263984 h 263984"/>
                <a:gd name="connsiteX0-1" fmla="*/ 0 w 307411"/>
                <a:gd name="connsiteY0-2" fmla="*/ 268748 h 268748"/>
                <a:gd name="connsiteX1-3" fmla="*/ 163231 w 307411"/>
                <a:gd name="connsiteY1-4" fmla="*/ 0 h 268748"/>
                <a:gd name="connsiteX2-5" fmla="*/ 307411 w 307411"/>
                <a:gd name="connsiteY2-6" fmla="*/ 268748 h 268748"/>
                <a:gd name="connsiteX3-7" fmla="*/ 0 w 307411"/>
                <a:gd name="connsiteY3-8" fmla="*/ 268748 h 268748"/>
                <a:gd name="connsiteX0-9" fmla="*/ 0 w 314556"/>
                <a:gd name="connsiteY0-10" fmla="*/ 268748 h 268748"/>
                <a:gd name="connsiteX1-11" fmla="*/ 170376 w 314556"/>
                <a:gd name="connsiteY1-12" fmla="*/ 0 h 268748"/>
                <a:gd name="connsiteX2-13" fmla="*/ 314556 w 314556"/>
                <a:gd name="connsiteY2-14" fmla="*/ 268748 h 268748"/>
                <a:gd name="connsiteX3-15" fmla="*/ 0 w 314556"/>
                <a:gd name="connsiteY3-16" fmla="*/ 268748 h 268748"/>
                <a:gd name="connsiteX0-17" fmla="*/ 0 w 328844"/>
                <a:gd name="connsiteY0-18" fmla="*/ 268748 h 268748"/>
                <a:gd name="connsiteX1-19" fmla="*/ 184664 w 328844"/>
                <a:gd name="connsiteY1-20" fmla="*/ 0 h 268748"/>
                <a:gd name="connsiteX2-21" fmla="*/ 328844 w 328844"/>
                <a:gd name="connsiteY2-22" fmla="*/ 268748 h 268748"/>
                <a:gd name="connsiteX3-23" fmla="*/ 0 w 328844"/>
                <a:gd name="connsiteY3-24" fmla="*/ 268748 h 268748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328844" h="268748">
                  <a:moveTo>
                    <a:pt x="0" y="268748"/>
                  </a:moveTo>
                  <a:lnTo>
                    <a:pt x="184664" y="0"/>
                  </a:lnTo>
                  <a:lnTo>
                    <a:pt x="328844" y="268748"/>
                  </a:lnTo>
                  <a:lnTo>
                    <a:pt x="0" y="2687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20000"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4"/>
            <a:srcRect l="88021" t="22712" r="2955" b="25212"/>
            <a:stretch>
              <a:fillRect/>
            </a:stretch>
          </p:blipFill>
          <p:spPr>
            <a:xfrm>
              <a:off x="465385" y="1017280"/>
              <a:ext cx="78741" cy="2434136"/>
            </a:xfrm>
            <a:prstGeom prst="rect">
              <a:avLst/>
            </a:prstGeom>
          </p:spPr>
        </p:pic>
        <p:sp>
          <p:nvSpPr>
            <p:cNvPr id="15" name="直角三角形 14"/>
            <p:cNvSpPr/>
            <p:nvPr>
              <p:custDataLst>
                <p:tags r:id="rId5"/>
              </p:custDataLst>
            </p:nvPr>
          </p:nvSpPr>
          <p:spPr>
            <a:xfrm flipH="1">
              <a:off x="285116" y="1734709"/>
              <a:ext cx="386212" cy="202228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>
              <p:custDataLst>
                <p:tags r:id="rId6"/>
              </p:custDataLst>
            </p:nvPr>
          </p:nvSpPr>
          <p:spPr>
            <a:xfrm>
              <a:off x="285116" y="1936760"/>
              <a:ext cx="2693670" cy="728980"/>
            </a:xfrm>
            <a:custGeom>
              <a:avLst/>
              <a:gdLst/>
              <a:ahLst/>
              <a:cxnLst/>
              <a:rect l="l" t="t" r="r" b="b"/>
              <a:pathLst>
                <a:path w="1872208" h="2088232">
                  <a:moveTo>
                    <a:pt x="0" y="0"/>
                  </a:moveTo>
                  <a:lnTo>
                    <a:pt x="1872208" y="0"/>
                  </a:lnTo>
                  <a:lnTo>
                    <a:pt x="1350150" y="2088232"/>
                  </a:lnTo>
                  <a:lnTo>
                    <a:pt x="0" y="20882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24000" bIns="0" rtlCol="0" anchor="ctr">
              <a:norm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选择手机加入购物车</a:t>
              </a:r>
              <a:endParaRPr lang="zh-CN" alt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7"/>
            </p:custDataLst>
          </p:nvPr>
        </p:nvGrpSpPr>
        <p:grpSpPr>
          <a:xfrm>
            <a:off x="6187014" y="1045628"/>
            <a:ext cx="2630805" cy="2434136"/>
            <a:chOff x="2471026" y="3233441"/>
            <a:chExt cx="2630805" cy="2434136"/>
          </a:xfrm>
        </p:grpSpPr>
        <p:sp>
          <p:nvSpPr>
            <p:cNvPr id="31" name="等腰三角形 7"/>
            <p:cNvSpPr/>
            <p:nvPr>
              <p:custDataLst>
                <p:tags r:id="rId8"/>
              </p:custDataLst>
            </p:nvPr>
          </p:nvSpPr>
          <p:spPr>
            <a:xfrm rot="5400000" flipH="1">
              <a:off x="2650730" y="4280770"/>
              <a:ext cx="205229" cy="205916"/>
            </a:xfrm>
            <a:custGeom>
              <a:avLst/>
              <a:gdLst>
                <a:gd name="connsiteX0" fmla="*/ 0 w 307411"/>
                <a:gd name="connsiteY0" fmla="*/ 263984 h 263984"/>
                <a:gd name="connsiteX1" fmla="*/ 153706 w 307411"/>
                <a:gd name="connsiteY1" fmla="*/ 0 h 263984"/>
                <a:gd name="connsiteX2" fmla="*/ 307411 w 307411"/>
                <a:gd name="connsiteY2" fmla="*/ 263984 h 263984"/>
                <a:gd name="connsiteX3" fmla="*/ 0 w 307411"/>
                <a:gd name="connsiteY3" fmla="*/ 263984 h 263984"/>
                <a:gd name="connsiteX0-1" fmla="*/ 0 w 307411"/>
                <a:gd name="connsiteY0-2" fmla="*/ 268748 h 268748"/>
                <a:gd name="connsiteX1-3" fmla="*/ 163231 w 307411"/>
                <a:gd name="connsiteY1-4" fmla="*/ 0 h 268748"/>
                <a:gd name="connsiteX2-5" fmla="*/ 307411 w 307411"/>
                <a:gd name="connsiteY2-6" fmla="*/ 268748 h 268748"/>
                <a:gd name="connsiteX3-7" fmla="*/ 0 w 307411"/>
                <a:gd name="connsiteY3-8" fmla="*/ 268748 h 268748"/>
                <a:gd name="connsiteX0-9" fmla="*/ 0 w 314556"/>
                <a:gd name="connsiteY0-10" fmla="*/ 268748 h 268748"/>
                <a:gd name="connsiteX1-11" fmla="*/ 170376 w 314556"/>
                <a:gd name="connsiteY1-12" fmla="*/ 0 h 268748"/>
                <a:gd name="connsiteX2-13" fmla="*/ 314556 w 314556"/>
                <a:gd name="connsiteY2-14" fmla="*/ 268748 h 268748"/>
                <a:gd name="connsiteX3-15" fmla="*/ 0 w 314556"/>
                <a:gd name="connsiteY3-16" fmla="*/ 268748 h 268748"/>
                <a:gd name="connsiteX0-17" fmla="*/ 0 w 328844"/>
                <a:gd name="connsiteY0-18" fmla="*/ 268748 h 268748"/>
                <a:gd name="connsiteX1-19" fmla="*/ 184664 w 328844"/>
                <a:gd name="connsiteY1-20" fmla="*/ 0 h 268748"/>
                <a:gd name="connsiteX2-21" fmla="*/ 328844 w 328844"/>
                <a:gd name="connsiteY2-22" fmla="*/ 268748 h 268748"/>
                <a:gd name="connsiteX3-23" fmla="*/ 0 w 328844"/>
                <a:gd name="connsiteY3-24" fmla="*/ 268748 h 268748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328844" h="268748">
                  <a:moveTo>
                    <a:pt x="0" y="268748"/>
                  </a:moveTo>
                  <a:lnTo>
                    <a:pt x="184664" y="0"/>
                  </a:lnTo>
                  <a:lnTo>
                    <a:pt x="328844" y="268748"/>
                  </a:lnTo>
                  <a:lnTo>
                    <a:pt x="0" y="2687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20000"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33" name="图片 32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 rotWithShape="1">
            <a:blip r:embed="rId4"/>
            <a:srcRect l="88021" t="22712" r="2955" b="25212"/>
            <a:stretch>
              <a:fillRect/>
            </a:stretch>
          </p:blipFill>
          <p:spPr>
            <a:xfrm>
              <a:off x="2624625" y="3233441"/>
              <a:ext cx="78741" cy="2434136"/>
            </a:xfrm>
            <a:prstGeom prst="rect">
              <a:avLst/>
            </a:prstGeom>
          </p:spPr>
        </p:pic>
        <p:sp>
          <p:nvSpPr>
            <p:cNvPr id="34" name="直角三角形 33"/>
            <p:cNvSpPr/>
            <p:nvPr>
              <p:custDataLst>
                <p:tags r:id="rId10"/>
              </p:custDataLst>
            </p:nvPr>
          </p:nvSpPr>
          <p:spPr>
            <a:xfrm flipH="1">
              <a:off x="2471026" y="4369970"/>
              <a:ext cx="386212" cy="202228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平行四边形 15"/>
            <p:cNvSpPr/>
            <p:nvPr>
              <p:custDataLst>
                <p:tags r:id="rId11"/>
              </p:custDataLst>
            </p:nvPr>
          </p:nvSpPr>
          <p:spPr>
            <a:xfrm>
              <a:off x="2471026" y="4105931"/>
              <a:ext cx="2630805" cy="728980"/>
            </a:xfrm>
            <a:custGeom>
              <a:avLst/>
              <a:gdLst/>
              <a:ahLst/>
              <a:cxnLst/>
              <a:rect l="l" t="t" r="r" b="b"/>
              <a:pathLst>
                <a:path w="1872208" h="2088232">
                  <a:moveTo>
                    <a:pt x="0" y="0"/>
                  </a:moveTo>
                  <a:lnTo>
                    <a:pt x="1872208" y="0"/>
                  </a:lnTo>
                  <a:lnTo>
                    <a:pt x="1350150" y="2088232"/>
                  </a:lnTo>
                  <a:lnTo>
                    <a:pt x="0" y="20882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24000" bIns="0" rtlCol="0" anchor="ctr">
              <a:norm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在购物车中提交订单</a:t>
              </a:r>
              <a:endParaRPr lang="zh-CN" alt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12"/>
            </p:custDataLst>
          </p:nvPr>
        </p:nvSpPr>
        <p:spPr>
          <a:xfrm>
            <a:off x="641350" y="337185"/>
            <a:ext cx="10934700" cy="127127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顾客浏览手机信息，选择喜欢的手机加入购物车。若用户想要购买手机点击购物车，在购物车中可选择提交订单按钮。</a:t>
            </a:r>
            <a:endParaRPr lang="en-US" altLang="zh-CN" sz="2800" b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2335" y="2627630"/>
            <a:ext cx="2306955" cy="40836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32855" y="2627630"/>
            <a:ext cx="2484755" cy="4047490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9185" y="503555"/>
            <a:ext cx="10516235" cy="716915"/>
          </a:xfrm>
        </p:spPr>
        <p:txBody>
          <a:bodyPr>
            <a:normAutofit fontScale="90000"/>
          </a:bodyPr>
          <a:p>
            <a:b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</a:b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·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顾客浏览点击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我的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”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选项，点击待收货，查看已下单产品信息。点击头像框进入自己信息修改页面，修改之后点击提交修改成功</a:t>
            </a:r>
            <a:b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查看已购买商品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zh-CN" altLang="en-US"/>
              <a:t>修改个人信息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1915" y="2199640"/>
            <a:ext cx="2738755" cy="40779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25" y="2326005"/>
            <a:ext cx="2343785" cy="38258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/>
          <p:cNvCxnSpPr/>
          <p:nvPr>
            <p:custDataLst>
              <p:tags r:id="rId1"/>
            </p:custDataLst>
          </p:nvPr>
        </p:nvCxnSpPr>
        <p:spPr>
          <a:xfrm>
            <a:off x="571500" y="2717800"/>
            <a:ext cx="11049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3583305" y="1727200"/>
            <a:ext cx="736600" cy="1043940"/>
          </a:xfrm>
          <a:custGeom>
            <a:avLst/>
            <a:gdLst>
              <a:gd name="connsiteX0" fmla="*/ 368300 w 736600"/>
              <a:gd name="connsiteY0" fmla="*/ 937419 h 1043781"/>
              <a:gd name="connsiteX1" fmla="*/ 421481 w 736600"/>
              <a:gd name="connsiteY1" fmla="*/ 990600 h 1043781"/>
              <a:gd name="connsiteX2" fmla="*/ 368300 w 736600"/>
              <a:gd name="connsiteY2" fmla="*/ 1043781 h 1043781"/>
              <a:gd name="connsiteX3" fmla="*/ 315119 w 736600"/>
              <a:gd name="connsiteY3" fmla="*/ 990600 h 1043781"/>
              <a:gd name="connsiteX4" fmla="*/ 368300 w 736600"/>
              <a:gd name="connsiteY4" fmla="*/ 937419 h 1043781"/>
              <a:gd name="connsiteX5" fmla="*/ 368300 w 736600"/>
              <a:gd name="connsiteY5" fmla="*/ 0 h 1043781"/>
              <a:gd name="connsiteX6" fmla="*/ 736600 w 736600"/>
              <a:gd name="connsiteY6" fmla="*/ 368300 h 1043781"/>
              <a:gd name="connsiteX7" fmla="*/ 442525 w 736600"/>
              <a:gd name="connsiteY7" fmla="*/ 729118 h 1043781"/>
              <a:gd name="connsiteX8" fmla="*/ 408955 w 736600"/>
              <a:gd name="connsiteY8" fmla="*/ 732502 h 1043781"/>
              <a:gd name="connsiteX9" fmla="*/ 368300 w 736600"/>
              <a:gd name="connsiteY9" fmla="*/ 827559 h 1043781"/>
              <a:gd name="connsiteX10" fmla="*/ 327646 w 736600"/>
              <a:gd name="connsiteY10" fmla="*/ 732502 h 1043781"/>
              <a:gd name="connsiteX11" fmla="*/ 294075 w 736600"/>
              <a:gd name="connsiteY11" fmla="*/ 729118 h 1043781"/>
              <a:gd name="connsiteX12" fmla="*/ 0 w 736600"/>
              <a:gd name="connsiteY12" fmla="*/ 368300 h 1043781"/>
              <a:gd name="connsiteX13" fmla="*/ 368300 w 736600"/>
              <a:gd name="connsiteY13" fmla="*/ 0 h 1043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36600" h="1043781">
                <a:moveTo>
                  <a:pt x="368300" y="937419"/>
                </a:moveTo>
                <a:cubicBezTo>
                  <a:pt x="397671" y="937419"/>
                  <a:pt x="421481" y="961229"/>
                  <a:pt x="421481" y="990600"/>
                </a:cubicBezTo>
                <a:cubicBezTo>
                  <a:pt x="421481" y="1019971"/>
                  <a:pt x="397671" y="1043781"/>
                  <a:pt x="368300" y="1043781"/>
                </a:cubicBezTo>
                <a:cubicBezTo>
                  <a:pt x="338929" y="1043781"/>
                  <a:pt x="315119" y="1019971"/>
                  <a:pt x="315119" y="990600"/>
                </a:cubicBezTo>
                <a:cubicBezTo>
                  <a:pt x="315119" y="961229"/>
                  <a:pt x="338929" y="937419"/>
                  <a:pt x="368300" y="937419"/>
                </a:cubicBezTo>
                <a:close/>
                <a:moveTo>
                  <a:pt x="368300" y="0"/>
                </a:moveTo>
                <a:cubicBezTo>
                  <a:pt x="571706" y="0"/>
                  <a:pt x="736600" y="164894"/>
                  <a:pt x="736600" y="368300"/>
                </a:cubicBezTo>
                <a:cubicBezTo>
                  <a:pt x="736600" y="546280"/>
                  <a:pt x="610353" y="694775"/>
                  <a:pt x="442525" y="729118"/>
                </a:cubicBezTo>
                <a:lnTo>
                  <a:pt x="408955" y="732502"/>
                </a:lnTo>
                <a:lnTo>
                  <a:pt x="368300" y="827559"/>
                </a:lnTo>
                <a:lnTo>
                  <a:pt x="327646" y="732502"/>
                </a:lnTo>
                <a:lnTo>
                  <a:pt x="294075" y="729118"/>
                </a:lnTo>
                <a:cubicBezTo>
                  <a:pt x="126247" y="694775"/>
                  <a:pt x="0" y="546280"/>
                  <a:pt x="0" y="368300"/>
                </a:cubicBezTo>
                <a:cubicBezTo>
                  <a:pt x="0" y="164894"/>
                  <a:pt x="164894" y="0"/>
                  <a:pt x="3683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32400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任意多边形 11"/>
          <p:cNvSpPr/>
          <p:nvPr>
            <p:custDataLst>
              <p:tags r:id="rId3"/>
            </p:custDataLst>
          </p:nvPr>
        </p:nvSpPr>
        <p:spPr>
          <a:xfrm>
            <a:off x="8209280" y="1727200"/>
            <a:ext cx="736600" cy="1043940"/>
          </a:xfrm>
          <a:custGeom>
            <a:avLst/>
            <a:gdLst>
              <a:gd name="connsiteX0" fmla="*/ 368300 w 736600"/>
              <a:gd name="connsiteY0" fmla="*/ 937419 h 1043781"/>
              <a:gd name="connsiteX1" fmla="*/ 421481 w 736600"/>
              <a:gd name="connsiteY1" fmla="*/ 990600 h 1043781"/>
              <a:gd name="connsiteX2" fmla="*/ 368300 w 736600"/>
              <a:gd name="connsiteY2" fmla="*/ 1043781 h 1043781"/>
              <a:gd name="connsiteX3" fmla="*/ 315119 w 736600"/>
              <a:gd name="connsiteY3" fmla="*/ 990600 h 1043781"/>
              <a:gd name="connsiteX4" fmla="*/ 368300 w 736600"/>
              <a:gd name="connsiteY4" fmla="*/ 937419 h 1043781"/>
              <a:gd name="connsiteX5" fmla="*/ 368300 w 736600"/>
              <a:gd name="connsiteY5" fmla="*/ 0 h 1043781"/>
              <a:gd name="connsiteX6" fmla="*/ 736600 w 736600"/>
              <a:gd name="connsiteY6" fmla="*/ 368300 h 1043781"/>
              <a:gd name="connsiteX7" fmla="*/ 442525 w 736600"/>
              <a:gd name="connsiteY7" fmla="*/ 729118 h 1043781"/>
              <a:gd name="connsiteX8" fmla="*/ 408955 w 736600"/>
              <a:gd name="connsiteY8" fmla="*/ 732502 h 1043781"/>
              <a:gd name="connsiteX9" fmla="*/ 368300 w 736600"/>
              <a:gd name="connsiteY9" fmla="*/ 827559 h 1043781"/>
              <a:gd name="connsiteX10" fmla="*/ 327646 w 736600"/>
              <a:gd name="connsiteY10" fmla="*/ 732502 h 1043781"/>
              <a:gd name="connsiteX11" fmla="*/ 294075 w 736600"/>
              <a:gd name="connsiteY11" fmla="*/ 729118 h 1043781"/>
              <a:gd name="connsiteX12" fmla="*/ 0 w 736600"/>
              <a:gd name="connsiteY12" fmla="*/ 368300 h 1043781"/>
              <a:gd name="connsiteX13" fmla="*/ 368300 w 736600"/>
              <a:gd name="connsiteY13" fmla="*/ 0 h 1043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36600" h="1043781">
                <a:moveTo>
                  <a:pt x="368300" y="937419"/>
                </a:moveTo>
                <a:cubicBezTo>
                  <a:pt x="397671" y="937419"/>
                  <a:pt x="421481" y="961229"/>
                  <a:pt x="421481" y="990600"/>
                </a:cubicBezTo>
                <a:cubicBezTo>
                  <a:pt x="421481" y="1019971"/>
                  <a:pt x="397671" y="1043781"/>
                  <a:pt x="368300" y="1043781"/>
                </a:cubicBezTo>
                <a:cubicBezTo>
                  <a:pt x="338929" y="1043781"/>
                  <a:pt x="315119" y="1019971"/>
                  <a:pt x="315119" y="990600"/>
                </a:cubicBezTo>
                <a:cubicBezTo>
                  <a:pt x="315119" y="961229"/>
                  <a:pt x="338929" y="937419"/>
                  <a:pt x="368300" y="937419"/>
                </a:cubicBezTo>
                <a:close/>
                <a:moveTo>
                  <a:pt x="368300" y="0"/>
                </a:moveTo>
                <a:cubicBezTo>
                  <a:pt x="571706" y="0"/>
                  <a:pt x="736600" y="164894"/>
                  <a:pt x="736600" y="368300"/>
                </a:cubicBezTo>
                <a:cubicBezTo>
                  <a:pt x="736600" y="546280"/>
                  <a:pt x="610353" y="694775"/>
                  <a:pt x="442525" y="729118"/>
                </a:cubicBezTo>
                <a:lnTo>
                  <a:pt x="408955" y="732502"/>
                </a:lnTo>
                <a:lnTo>
                  <a:pt x="368300" y="827559"/>
                </a:lnTo>
                <a:lnTo>
                  <a:pt x="327646" y="732502"/>
                </a:lnTo>
                <a:lnTo>
                  <a:pt x="294075" y="729118"/>
                </a:lnTo>
                <a:cubicBezTo>
                  <a:pt x="126247" y="694775"/>
                  <a:pt x="0" y="546280"/>
                  <a:pt x="0" y="368300"/>
                </a:cubicBezTo>
                <a:cubicBezTo>
                  <a:pt x="0" y="164894"/>
                  <a:pt x="164894" y="0"/>
                  <a:pt x="3683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32400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2400" smtClean="0">
                <a:solidFill>
                  <a:schemeClr val="bg1"/>
                </a:solidFill>
              </a:rPr>
              <a:t>02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1500" y="831215"/>
            <a:ext cx="10744200" cy="1505585"/>
          </a:xfrm>
        </p:spPr>
        <p:txBody>
          <a:bodyPr>
            <a:norm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首先管理员登陆后台界面，有账号直接登录，没有账号注册账号登录。</a:t>
            </a:r>
            <a:endParaRPr lang="zh-CN" altLang="en-US" sz="28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4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571500" y="297815"/>
            <a:ext cx="5413375" cy="64198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商家界面展示</a:t>
            </a:r>
            <a:endParaRPr lang="zh-CN" altLang="en-US" sz="3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520" y="2771140"/>
            <a:ext cx="5634355" cy="27908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9920" y="2771140"/>
            <a:ext cx="4449445" cy="260794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571791" y="1099830"/>
            <a:ext cx="2136775" cy="2434136"/>
            <a:chOff x="778511" y="1161425"/>
            <a:chExt cx="2136775" cy="2434136"/>
          </a:xfrm>
        </p:grpSpPr>
        <p:sp>
          <p:nvSpPr>
            <p:cNvPr id="12" name="等腰三角形 7"/>
            <p:cNvSpPr/>
            <p:nvPr>
              <p:custDataLst>
                <p:tags r:id="rId2"/>
              </p:custDataLst>
            </p:nvPr>
          </p:nvSpPr>
          <p:spPr>
            <a:xfrm rot="5400000" flipH="1">
              <a:off x="958215" y="1646144"/>
              <a:ext cx="205229" cy="205916"/>
            </a:xfrm>
            <a:custGeom>
              <a:avLst/>
              <a:gdLst>
                <a:gd name="connsiteX0" fmla="*/ 0 w 307411"/>
                <a:gd name="connsiteY0" fmla="*/ 263984 h 263984"/>
                <a:gd name="connsiteX1" fmla="*/ 153706 w 307411"/>
                <a:gd name="connsiteY1" fmla="*/ 0 h 263984"/>
                <a:gd name="connsiteX2" fmla="*/ 307411 w 307411"/>
                <a:gd name="connsiteY2" fmla="*/ 263984 h 263984"/>
                <a:gd name="connsiteX3" fmla="*/ 0 w 307411"/>
                <a:gd name="connsiteY3" fmla="*/ 263984 h 263984"/>
                <a:gd name="connsiteX0-1" fmla="*/ 0 w 307411"/>
                <a:gd name="connsiteY0-2" fmla="*/ 268748 h 268748"/>
                <a:gd name="connsiteX1-3" fmla="*/ 163231 w 307411"/>
                <a:gd name="connsiteY1-4" fmla="*/ 0 h 268748"/>
                <a:gd name="connsiteX2-5" fmla="*/ 307411 w 307411"/>
                <a:gd name="connsiteY2-6" fmla="*/ 268748 h 268748"/>
                <a:gd name="connsiteX3-7" fmla="*/ 0 w 307411"/>
                <a:gd name="connsiteY3-8" fmla="*/ 268748 h 268748"/>
                <a:gd name="connsiteX0-9" fmla="*/ 0 w 314556"/>
                <a:gd name="connsiteY0-10" fmla="*/ 268748 h 268748"/>
                <a:gd name="connsiteX1-11" fmla="*/ 170376 w 314556"/>
                <a:gd name="connsiteY1-12" fmla="*/ 0 h 268748"/>
                <a:gd name="connsiteX2-13" fmla="*/ 314556 w 314556"/>
                <a:gd name="connsiteY2-14" fmla="*/ 268748 h 268748"/>
                <a:gd name="connsiteX3-15" fmla="*/ 0 w 314556"/>
                <a:gd name="connsiteY3-16" fmla="*/ 268748 h 268748"/>
                <a:gd name="connsiteX0-17" fmla="*/ 0 w 328844"/>
                <a:gd name="connsiteY0-18" fmla="*/ 268748 h 268748"/>
                <a:gd name="connsiteX1-19" fmla="*/ 184664 w 328844"/>
                <a:gd name="connsiteY1-20" fmla="*/ 0 h 268748"/>
                <a:gd name="connsiteX2-21" fmla="*/ 328844 w 328844"/>
                <a:gd name="connsiteY2-22" fmla="*/ 268748 h 268748"/>
                <a:gd name="connsiteX3-23" fmla="*/ 0 w 328844"/>
                <a:gd name="connsiteY3-24" fmla="*/ 268748 h 268748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328844" h="268748">
                  <a:moveTo>
                    <a:pt x="0" y="268748"/>
                  </a:moveTo>
                  <a:lnTo>
                    <a:pt x="184664" y="0"/>
                  </a:lnTo>
                  <a:lnTo>
                    <a:pt x="328844" y="268748"/>
                  </a:lnTo>
                  <a:lnTo>
                    <a:pt x="0" y="2687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20000"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4"/>
            <a:srcRect l="88021" t="22712" r="2955" b="25212"/>
            <a:stretch>
              <a:fillRect/>
            </a:stretch>
          </p:blipFill>
          <p:spPr>
            <a:xfrm>
              <a:off x="960050" y="1161425"/>
              <a:ext cx="78741" cy="2434136"/>
            </a:xfrm>
            <a:prstGeom prst="rect">
              <a:avLst/>
            </a:prstGeom>
          </p:spPr>
        </p:pic>
        <p:sp>
          <p:nvSpPr>
            <p:cNvPr id="15" name="直角三角形 14"/>
            <p:cNvSpPr/>
            <p:nvPr>
              <p:custDataLst>
                <p:tags r:id="rId5"/>
              </p:custDataLst>
            </p:nvPr>
          </p:nvSpPr>
          <p:spPr>
            <a:xfrm flipH="1">
              <a:off x="778511" y="1735344"/>
              <a:ext cx="386212" cy="202228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>
              <p:custDataLst>
                <p:tags r:id="rId6"/>
              </p:custDataLst>
            </p:nvPr>
          </p:nvSpPr>
          <p:spPr>
            <a:xfrm>
              <a:off x="778511" y="1937395"/>
              <a:ext cx="2136775" cy="728980"/>
            </a:xfrm>
            <a:custGeom>
              <a:avLst/>
              <a:gdLst/>
              <a:ahLst/>
              <a:cxnLst/>
              <a:rect l="l" t="t" r="r" b="b"/>
              <a:pathLst>
                <a:path w="1872208" h="2088232">
                  <a:moveTo>
                    <a:pt x="0" y="0"/>
                  </a:moveTo>
                  <a:lnTo>
                    <a:pt x="1872208" y="0"/>
                  </a:lnTo>
                  <a:lnTo>
                    <a:pt x="1350150" y="2088232"/>
                  </a:lnTo>
                  <a:lnTo>
                    <a:pt x="0" y="20882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24000" bIns="0" rtlCol="0" anchor="ctr">
              <a:norm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全部产品</a:t>
              </a:r>
              <a:endParaRPr lang="zh-CN" alt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50" name="组合 49"/>
          <p:cNvGrpSpPr/>
          <p:nvPr>
            <p:custDataLst>
              <p:tags r:id="rId7"/>
            </p:custDataLst>
          </p:nvPr>
        </p:nvGrpSpPr>
        <p:grpSpPr>
          <a:xfrm>
            <a:off x="6541316" y="1790315"/>
            <a:ext cx="1958975" cy="2434136"/>
            <a:chOff x="4163541" y="1161425"/>
            <a:chExt cx="1958975" cy="2434136"/>
          </a:xfrm>
        </p:grpSpPr>
        <p:sp>
          <p:nvSpPr>
            <p:cNvPr id="18" name="等腰三角形 7"/>
            <p:cNvSpPr/>
            <p:nvPr>
              <p:custDataLst>
                <p:tags r:id="rId8"/>
              </p:custDataLst>
            </p:nvPr>
          </p:nvSpPr>
          <p:spPr>
            <a:xfrm rot="5400000" flipH="1">
              <a:off x="4343245" y="1646144"/>
              <a:ext cx="205229" cy="205916"/>
            </a:xfrm>
            <a:custGeom>
              <a:avLst/>
              <a:gdLst>
                <a:gd name="connsiteX0" fmla="*/ 0 w 307411"/>
                <a:gd name="connsiteY0" fmla="*/ 263984 h 263984"/>
                <a:gd name="connsiteX1" fmla="*/ 153706 w 307411"/>
                <a:gd name="connsiteY1" fmla="*/ 0 h 263984"/>
                <a:gd name="connsiteX2" fmla="*/ 307411 w 307411"/>
                <a:gd name="connsiteY2" fmla="*/ 263984 h 263984"/>
                <a:gd name="connsiteX3" fmla="*/ 0 w 307411"/>
                <a:gd name="connsiteY3" fmla="*/ 263984 h 263984"/>
                <a:gd name="connsiteX0-1" fmla="*/ 0 w 307411"/>
                <a:gd name="connsiteY0-2" fmla="*/ 268748 h 268748"/>
                <a:gd name="connsiteX1-3" fmla="*/ 163231 w 307411"/>
                <a:gd name="connsiteY1-4" fmla="*/ 0 h 268748"/>
                <a:gd name="connsiteX2-5" fmla="*/ 307411 w 307411"/>
                <a:gd name="connsiteY2-6" fmla="*/ 268748 h 268748"/>
                <a:gd name="connsiteX3-7" fmla="*/ 0 w 307411"/>
                <a:gd name="connsiteY3-8" fmla="*/ 268748 h 268748"/>
                <a:gd name="connsiteX0-9" fmla="*/ 0 w 314556"/>
                <a:gd name="connsiteY0-10" fmla="*/ 268748 h 268748"/>
                <a:gd name="connsiteX1-11" fmla="*/ 170376 w 314556"/>
                <a:gd name="connsiteY1-12" fmla="*/ 0 h 268748"/>
                <a:gd name="connsiteX2-13" fmla="*/ 314556 w 314556"/>
                <a:gd name="connsiteY2-14" fmla="*/ 268748 h 268748"/>
                <a:gd name="connsiteX3-15" fmla="*/ 0 w 314556"/>
                <a:gd name="connsiteY3-16" fmla="*/ 268748 h 268748"/>
                <a:gd name="connsiteX0-17" fmla="*/ 0 w 328844"/>
                <a:gd name="connsiteY0-18" fmla="*/ 268748 h 268748"/>
                <a:gd name="connsiteX1-19" fmla="*/ 184664 w 328844"/>
                <a:gd name="connsiteY1-20" fmla="*/ 0 h 268748"/>
                <a:gd name="connsiteX2-21" fmla="*/ 328844 w 328844"/>
                <a:gd name="connsiteY2-22" fmla="*/ 268748 h 268748"/>
                <a:gd name="connsiteX3-23" fmla="*/ 0 w 328844"/>
                <a:gd name="connsiteY3-24" fmla="*/ 268748 h 268748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328844" h="268748">
                  <a:moveTo>
                    <a:pt x="0" y="268748"/>
                  </a:moveTo>
                  <a:lnTo>
                    <a:pt x="184664" y="0"/>
                  </a:lnTo>
                  <a:lnTo>
                    <a:pt x="328844" y="268748"/>
                  </a:lnTo>
                  <a:lnTo>
                    <a:pt x="0" y="2687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20000"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 rotWithShape="1">
            <a:blip r:embed="rId4"/>
            <a:srcRect l="88021" t="22712" r="2955" b="25212"/>
            <a:stretch>
              <a:fillRect/>
            </a:stretch>
          </p:blipFill>
          <p:spPr>
            <a:xfrm>
              <a:off x="4345080" y="1161425"/>
              <a:ext cx="78741" cy="2434136"/>
            </a:xfrm>
            <a:prstGeom prst="rect">
              <a:avLst/>
            </a:prstGeom>
          </p:spPr>
        </p:pic>
        <p:sp>
          <p:nvSpPr>
            <p:cNvPr id="21" name="直角三角形 20"/>
            <p:cNvSpPr/>
            <p:nvPr>
              <p:custDataLst>
                <p:tags r:id="rId10"/>
              </p:custDataLst>
            </p:nvPr>
          </p:nvSpPr>
          <p:spPr>
            <a:xfrm flipH="1">
              <a:off x="4163541" y="1735344"/>
              <a:ext cx="386212" cy="202228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15"/>
            <p:cNvSpPr/>
            <p:nvPr>
              <p:custDataLst>
                <p:tags r:id="rId11"/>
              </p:custDataLst>
            </p:nvPr>
          </p:nvSpPr>
          <p:spPr>
            <a:xfrm>
              <a:off x="4163541" y="1937395"/>
              <a:ext cx="1958975" cy="728980"/>
            </a:xfrm>
            <a:custGeom>
              <a:avLst/>
              <a:gdLst/>
              <a:ahLst/>
              <a:cxnLst/>
              <a:rect l="l" t="t" r="r" b="b"/>
              <a:pathLst>
                <a:path w="1872208" h="2088232">
                  <a:moveTo>
                    <a:pt x="0" y="0"/>
                  </a:moveTo>
                  <a:lnTo>
                    <a:pt x="1872208" y="0"/>
                  </a:lnTo>
                  <a:lnTo>
                    <a:pt x="1350150" y="2088232"/>
                  </a:lnTo>
                  <a:lnTo>
                    <a:pt x="0" y="20882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24000" bIns="0" rtlCol="0" anchor="ctr">
              <a:norm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单选某个品牌</a:t>
              </a:r>
              <a:endParaRPr lang="zh-CN" alt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12"/>
            </p:custDataLst>
          </p:nvPr>
        </p:nvSpPr>
        <p:spPr>
          <a:xfrm>
            <a:off x="628650" y="267970"/>
            <a:ext cx="10934700" cy="123698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商家进入之后直接查看所有信息的列表（进行了分页处理），当然点击右侧手机品牌之后可以显示单独的某个品牌的手机列表。</a:t>
            </a:r>
            <a:endParaRPr lang="zh-CN" altLang="en-US" sz="2800" b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1205" y="2604770"/>
            <a:ext cx="5271135" cy="31807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20840" y="3295015"/>
            <a:ext cx="5165725" cy="2786380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tags/tag1.xml><?xml version="1.0" encoding="utf-8"?>
<p:tagLst xmlns:p="http://schemas.openxmlformats.org/presentationml/2006/main">
  <p:tag name="MH" val="20151013150709"/>
  <p:tag name="MH_LIBRARY" val="CONTENTS"/>
  <p:tag name="MH_TYPE" val="TITLE"/>
  <p:tag name="ID" val="553516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f"/>
  <p:tag name="KSO_WM_UNIT_INDEX" val="1"/>
  <p:tag name="KSO_WM_UNIT_ID" val="custom160147_2*f*1"/>
  <p:tag name="KSO_WM_UNIT_CLEAR" val="1"/>
  <p:tag name="KSO_WM_UNIT_LAYERLEVEL" val="1"/>
  <p:tag name="KSO_WM_UNIT_VALUE" val="420"/>
  <p:tag name="KSO_WM_UNIT_HIGHLIGHT" val="0"/>
  <p:tag name="KSO_WM_UNIT_COMPATIBLE" val="0"/>
  <p:tag name="KSO_WM_UNIT_PRESET_TEXT_INDEX" val="5"/>
  <p:tag name="KSO_WM_UNIT_PRESET_TEXT_LEN" val="232"/>
</p:tagLst>
</file>

<file path=ppt/tags/tag11.xml><?xml version="1.0" encoding="utf-8"?>
<p:tagLst xmlns:p="http://schemas.openxmlformats.org/presentationml/2006/main">
  <p:tag name="KSO_WM_TEMPLATE_CATEGORY" val="custom"/>
  <p:tag name="KSO_WM_TEMPLATE_INDEX" val="160147"/>
  <p:tag name="KSO_WM_TAG_VERSION" val="1.0"/>
  <p:tag name="KSO_WM_SLIDE_ID" val="custom16014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5*88"/>
  <p:tag name="KSO_WM_SLIDE_SIZE" val="861*408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a"/>
  <p:tag name="KSO_WM_UNIT_INDEX" val="1"/>
  <p:tag name="KSO_WM_UNIT_ID" val="custom160147_3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3.xml><?xml version="1.0" encoding="utf-8"?>
<p:tagLst xmlns:p="http://schemas.openxmlformats.org/presentationml/2006/main">
  <p:tag name="KSO_WM_TEMPLATE_CATEGORY" val="custom"/>
  <p:tag name="KSO_WM_TEMPLATE_INDEX" val="160147"/>
  <p:tag name="KSO_WM_TAG_VERSION" val="1.0"/>
  <p:tag name="KSO_WM_SLIDE_ID" val="custom160147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45*98"/>
  <p:tag name="KSO_WM_SLIDE_SIZE" val="861*388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a"/>
  <p:tag name="KSO_WM_UNIT_INDEX" val="1"/>
  <p:tag name="KSO_WM_UNIT_ID" val="custom160147_4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.xml><?xml version="1.0" encoding="utf-8"?>
<p:tagLst xmlns:p="http://schemas.openxmlformats.org/presentationml/2006/main">
  <p:tag name="KSO_WM_TEMPLATE_CATEGORY" val="custom"/>
  <p:tag name="KSO_WM_TEMPLATE_INDEX" val="160147"/>
  <p:tag name="KSO_WM_TAG_VERSION" val="1.0"/>
  <p:tag name="KSO_WM_SLIDE_ID" val="custom160147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63*64"/>
  <p:tag name="KSO_WM_SLIDE_SIZE" val="840*426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a"/>
  <p:tag name="KSO_WM_UNIT_INDEX" val="1"/>
  <p:tag name="KSO_WM_UNIT_ID" val="custom160147_2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a"/>
  <p:tag name="KSO_WM_UNIT_INDEX" val="1"/>
  <p:tag name="KSO_WM_UNIT_ID" val="custom160147_2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8.xml><?xml version="1.0" encoding="utf-8"?>
<p:tagLst xmlns:p="http://schemas.openxmlformats.org/presentationml/2006/main">
  <p:tag name="KSO_WM_TEMPLATE_CATEGORY" val="custom"/>
  <p:tag name="KSO_WM_TEMPLATE_INDEX" val="160147"/>
  <p:tag name="KSO_WM_TAG_VERSION" val="1.0"/>
  <p:tag name="KSO_WM_SLIDE_ID" val="custom160147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SLIDE_POSITION" val="45*181"/>
  <p:tag name="KSO_WM_SLIDE_SIZE" val="870*297"/>
  <p:tag name="KSO_WM_DIAGRAM_GROUP_CODE" val="m1-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47_20*i*0"/>
  <p:tag name="KSO_WM_TEMPLATE_CATEGORY" val="custom"/>
  <p:tag name="KSO_WM_TEMPLATE_INDEX" val="160147"/>
  <p:tag name="KSO_WM_UNIT_INDEX" val="0"/>
</p:tagLst>
</file>

<file path=ppt/tags/tag2.xml><?xml version="1.0" encoding="utf-8"?>
<p:tagLst xmlns:p="http://schemas.openxmlformats.org/presentationml/2006/main">
  <p:tag name="MH" val="20151013150709"/>
  <p:tag name="MH_LIBRARY" val="CONTENTS"/>
  <p:tag name="MH_TYPE" val="OTHERS"/>
  <p:tag name="ID" val="553516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i"/>
  <p:tag name="KSO_WM_UNIT_INDEX" val="1_1"/>
  <p:tag name="KSO_WM_UNIT_ID" val="custom160147_20*l_i*1_1"/>
  <p:tag name="KSO_WM_UNIT_CLEAR" val="1"/>
  <p:tag name="KSO_WM_UNIT_LAYERLEVEL" val="1_1"/>
  <p:tag name="KSO_WM_DIAGRAM_GROUP_CODE" val="l1-3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i"/>
  <p:tag name="KSO_WM_UNIT_INDEX" val="1_2"/>
  <p:tag name="KSO_WM_UNIT_ID" val="custom160147_20*l_i*1_2"/>
  <p:tag name="KSO_WM_UNIT_CLEAR" val="1"/>
  <p:tag name="KSO_WM_UNIT_LAYERLEVEL" val="1_1"/>
  <p:tag name="KSO_WM_DIAGRAM_GROUP_CODE" val="l1-3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i"/>
  <p:tag name="KSO_WM_UNIT_INDEX" val="1_3"/>
  <p:tag name="KSO_WM_UNIT_ID" val="custom160147_20*l_i*1_3"/>
  <p:tag name="KSO_WM_UNIT_CLEAR" val="1"/>
  <p:tag name="KSO_WM_UNIT_LAYERLEVEL" val="1_1"/>
  <p:tag name="KSO_WM_DIAGRAM_GROUP_CODE" val="l1-3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h_a"/>
  <p:tag name="KSO_WM_UNIT_INDEX" val="1_1_1"/>
  <p:tag name="KSO_WM_UNIT_ID" val="custom160147_20*l_h_a*1_1_1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47_20*i*11"/>
  <p:tag name="KSO_WM_TEMPLATE_CATEGORY" val="custom"/>
  <p:tag name="KSO_WM_TEMPLATE_INDEX" val="160147"/>
  <p:tag name="KSO_WM_UNIT_INDEX" val="1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i"/>
  <p:tag name="KSO_WM_UNIT_INDEX" val="1_4"/>
  <p:tag name="KSO_WM_UNIT_ID" val="custom160147_20*l_i*1_4"/>
  <p:tag name="KSO_WM_UNIT_CLEAR" val="1"/>
  <p:tag name="KSO_WM_UNIT_LAYERLEVEL" val="1_1"/>
  <p:tag name="KSO_WM_DIAGRAM_GROUP_CODE" val="l1-3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i"/>
  <p:tag name="KSO_WM_UNIT_INDEX" val="1_5"/>
  <p:tag name="KSO_WM_UNIT_ID" val="custom160147_20*l_i*1_5"/>
  <p:tag name="KSO_WM_UNIT_CLEAR" val="1"/>
  <p:tag name="KSO_WM_UNIT_LAYERLEVEL" val="1_1"/>
  <p:tag name="KSO_WM_DIAGRAM_GROUP_CODE" val="l1-3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i"/>
  <p:tag name="KSO_WM_UNIT_INDEX" val="1_6"/>
  <p:tag name="KSO_WM_UNIT_ID" val="custom160147_20*l_i*1_6"/>
  <p:tag name="KSO_WM_UNIT_CLEAR" val="1"/>
  <p:tag name="KSO_WM_UNIT_LAYERLEVEL" val="1_1"/>
  <p:tag name="KSO_WM_DIAGRAM_GROUP_CODE" val="l1-3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h_a"/>
  <p:tag name="KSO_WM_UNIT_INDEX" val="1_2_1"/>
  <p:tag name="KSO_WM_UNIT_ID" val="custom160147_20*l_h_a*1_2_1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a"/>
  <p:tag name="KSO_WM_UNIT_INDEX" val="1"/>
  <p:tag name="KSO_WM_UNIT_ID" val="custom160147_20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.xml><?xml version="1.0" encoding="utf-8"?>
<p:tagLst xmlns:p="http://schemas.openxmlformats.org/presentationml/2006/main">
  <p:tag name="MH" val="20151013150709"/>
  <p:tag name="MH_LIBRARY" val="CONTENTS"/>
  <p:tag name="MH_TYPE" val="OTHERS"/>
  <p:tag name="ID" val="553516"/>
</p:tagLst>
</file>

<file path=ppt/tags/tag30.xml><?xml version="1.0" encoding="utf-8"?>
<p:tagLst xmlns:p="http://schemas.openxmlformats.org/presentationml/2006/main">
  <p:tag name="KSO_WM_TEMPLATE_CATEGORY" val="custom"/>
  <p:tag name="KSO_WM_TEMPLATE_INDEX" val="160147"/>
  <p:tag name="KSO_WM_TAG_VERSION" val="1.0"/>
  <p:tag name="KSO_WM_SLIDE_ID" val="custom160147_20"/>
  <p:tag name="KSO_WM_SLIDE_INDEX" val="20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89*119"/>
  <p:tag name="KSO_WM_SLIDE_SIZE" val="583*315"/>
  <p:tag name="KSO_WM_DIAGRAM_GROUP_CODE" val="l1-3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147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m_i"/>
  <p:tag name="KSO_WM_UNIT_INDEX" val="1_1"/>
  <p:tag name="KSO_WM_UNIT_ID" val="custom160147_16*m_i*1_1"/>
  <p:tag name="KSO_WM_UNIT_CLEAR" val="1"/>
  <p:tag name="KSO_WM_UNIT_LAYERLEVEL" val="1_1"/>
  <p:tag name="KSO_WM_DIAGRAM_GROUP_CODE" val="m1-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m_i"/>
  <p:tag name="KSO_WM_UNIT_INDEX" val="1_2"/>
  <p:tag name="KSO_WM_UNIT_ID" val="custom160147_16*m_i*1_2"/>
  <p:tag name="KSO_WM_UNIT_CLEAR" val="1"/>
  <p:tag name="KSO_WM_UNIT_LAYERLEVEL" val="1_1"/>
  <p:tag name="KSO_WM_DIAGRAM_GROUP_CODE" val="m1-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m_i"/>
  <p:tag name="KSO_WM_UNIT_INDEX" val="1_3"/>
  <p:tag name="KSO_WM_UNIT_ID" val="custom160147_16*m_i*1_3"/>
  <p:tag name="KSO_WM_UNIT_CLEAR" val="1"/>
  <p:tag name="KSO_WM_UNIT_LAYERLEVEL" val="1_1"/>
  <p:tag name="KSO_WM_DIAGRAM_GROUP_CODE" val="m1-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a"/>
  <p:tag name="KSO_WM_UNIT_INDEX" val="1"/>
  <p:tag name="KSO_WM_UNIT_ID" val="custom160147_2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a"/>
  <p:tag name="KSO_WM_UNIT_INDEX" val="1"/>
  <p:tag name="KSO_WM_UNIT_ID" val="custom160147_2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7.xml><?xml version="1.0" encoding="utf-8"?>
<p:tagLst xmlns:p="http://schemas.openxmlformats.org/presentationml/2006/main">
  <p:tag name="KSO_WM_TEMPLATE_CATEGORY" val="custom"/>
  <p:tag name="KSO_WM_TEMPLATE_INDEX" val="160147"/>
  <p:tag name="KSO_WM_TAG_VERSION" val="1.0"/>
  <p:tag name="KSO_WM_SLIDE_ID" val="custom160147_16"/>
  <p:tag name="KSO_WM_SLIDE_INDEX" val="16"/>
  <p:tag name="KSO_WM_SLIDE_ITEM_CNT" val="4"/>
  <p:tag name="KSO_WM_SLIDE_LAYOUT" val="a_m"/>
  <p:tag name="KSO_WM_SLIDE_LAYOUT_CNT" val="1_1"/>
  <p:tag name="KSO_WM_SLIDE_TYPE" val="text"/>
  <p:tag name="KSO_WM_BEAUTIFY_FLAG" val="#wm#"/>
  <p:tag name="KSO_WM_SLIDE_POSITION" val="45*136"/>
  <p:tag name="KSO_WM_SLIDE_SIZE" val="870*362"/>
  <p:tag name="KSO_WM_DIAGRAM_GROUP_CODE" val="m1-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47_21*i*0"/>
  <p:tag name="KSO_WM_TEMPLATE_CATEGORY" val="custom"/>
  <p:tag name="KSO_WM_TEMPLATE_INDEX" val="160147"/>
  <p:tag name="KSO_WM_UNIT_INDEX" val="0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i"/>
  <p:tag name="KSO_WM_UNIT_INDEX" val="1_1"/>
  <p:tag name="KSO_WM_UNIT_ID" val="custom160147_21*l_i*1_1"/>
  <p:tag name="KSO_WM_UNIT_CLEAR" val="1"/>
  <p:tag name="KSO_WM_UNIT_LAYERLEVEL" val="1_1"/>
  <p:tag name="KSO_WM_DIAGRAM_GROUP_CODE" val="l1-3"/>
</p:tagLst>
</file>

<file path=ppt/tags/tag4.xml><?xml version="1.0" encoding="utf-8"?>
<p:tagLst xmlns:p="http://schemas.openxmlformats.org/presentationml/2006/main">
  <p:tag name="MH" val="20151013150709"/>
  <p:tag name="MH_LIBRARY" val="CONTENTS"/>
  <p:tag name="MH_TYPE" val="NUMBER"/>
  <p:tag name="ID" val="553516"/>
  <p:tag name="MH_ORDER" val="NUMBER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i"/>
  <p:tag name="KSO_WM_UNIT_INDEX" val="1_2"/>
  <p:tag name="KSO_WM_UNIT_ID" val="custom160147_21*l_i*1_2"/>
  <p:tag name="KSO_WM_UNIT_CLEAR" val="1"/>
  <p:tag name="KSO_WM_UNIT_LAYERLEVEL" val="1_1"/>
  <p:tag name="KSO_WM_DIAGRAM_GROUP_CODE" val="l1-3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i"/>
  <p:tag name="KSO_WM_UNIT_INDEX" val="1_3"/>
  <p:tag name="KSO_WM_UNIT_ID" val="custom160147_21*l_i*1_3"/>
  <p:tag name="KSO_WM_UNIT_CLEAR" val="1"/>
  <p:tag name="KSO_WM_UNIT_LAYERLEVEL" val="1_1"/>
  <p:tag name="KSO_WM_DIAGRAM_GROUP_CODE" val="l1-3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h_a"/>
  <p:tag name="KSO_WM_UNIT_INDEX" val="1_1_1"/>
  <p:tag name="KSO_WM_UNIT_ID" val="custom160147_21*l_h_a*1_1_1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47_21*i*11"/>
  <p:tag name="KSO_WM_TEMPLATE_CATEGORY" val="custom"/>
  <p:tag name="KSO_WM_TEMPLATE_INDEX" val="160147"/>
  <p:tag name="KSO_WM_UNIT_INDEX" val="1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i"/>
  <p:tag name="KSO_WM_UNIT_INDEX" val="1_4"/>
  <p:tag name="KSO_WM_UNIT_ID" val="custom160147_21*l_i*1_4"/>
  <p:tag name="KSO_WM_UNIT_CLEAR" val="1"/>
  <p:tag name="KSO_WM_UNIT_LAYERLEVEL" val="1_1"/>
  <p:tag name="KSO_WM_DIAGRAM_GROUP_CODE" val="l1-3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i"/>
  <p:tag name="KSO_WM_UNIT_INDEX" val="1_5"/>
  <p:tag name="KSO_WM_UNIT_ID" val="custom160147_21*l_i*1_5"/>
  <p:tag name="KSO_WM_UNIT_CLEAR" val="1"/>
  <p:tag name="KSO_WM_UNIT_LAYERLEVEL" val="1_1"/>
  <p:tag name="KSO_WM_DIAGRAM_GROUP_CODE" val="l1-3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i"/>
  <p:tag name="KSO_WM_UNIT_INDEX" val="1_6"/>
  <p:tag name="KSO_WM_UNIT_ID" val="custom160147_21*l_i*1_6"/>
  <p:tag name="KSO_WM_UNIT_CLEAR" val="1"/>
  <p:tag name="KSO_WM_UNIT_LAYERLEVEL" val="1_1"/>
  <p:tag name="KSO_WM_DIAGRAM_GROUP_CODE" val="l1-3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h_a"/>
  <p:tag name="KSO_WM_UNIT_INDEX" val="1_3_1"/>
  <p:tag name="KSO_WM_UNIT_ID" val="custom160147_21*l_h_a*1_3_1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a"/>
  <p:tag name="KSO_WM_UNIT_INDEX" val="1"/>
  <p:tag name="KSO_WM_UNIT_ID" val="custom160147_21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9.xml><?xml version="1.0" encoding="utf-8"?>
<p:tagLst xmlns:p="http://schemas.openxmlformats.org/presentationml/2006/main">
  <p:tag name="KSO_WM_TEMPLATE_CATEGORY" val="custom"/>
  <p:tag name="KSO_WM_TEMPLATE_INDEX" val="160147"/>
  <p:tag name="KSO_WM_TAG_VERSION" val="1.0"/>
  <p:tag name="KSO_WM_SLIDE_ID" val="custom160147_21"/>
  <p:tag name="KSO_WM_SLIDE_INDEX" val="21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79*106"/>
  <p:tag name="KSO_WM_SLIDE_SIZE" val="803*356"/>
  <p:tag name="KSO_WM_DIAGRAM_GROUP_CODE" val="l1-3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160147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a"/>
  <p:tag name="KSO_WM_UNIT_INDEX" val="1"/>
  <p:tag name="KSO_WM_UNIT_ID" val="custom160147_21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1.xml><?xml version="1.0" encoding="utf-8"?>
<p:tagLst xmlns:p="http://schemas.openxmlformats.org/presentationml/2006/main">
  <p:tag name="KSO_WM_TEMPLATE_CATEGORY" val="custom"/>
  <p:tag name="KSO_WM_TEMPLATE_INDEX" val="160147"/>
  <p:tag name="KSO_WM_TAG_VERSION" val="1.0"/>
  <p:tag name="KSO_WM_SLIDE_ID" val="custom160147_21"/>
  <p:tag name="KSO_WM_SLIDE_INDEX" val="21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79*106"/>
  <p:tag name="KSO_WM_SLIDE_SIZE" val="803*356"/>
  <p:tag name="KSO_WM_DIAGRAM_GROUP_CODE" val="l1-3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47_21*i*0"/>
  <p:tag name="KSO_WM_TEMPLATE_CATEGORY" val="custom"/>
  <p:tag name="KSO_WM_TEMPLATE_INDEX" val="160147"/>
  <p:tag name="KSO_WM_UNIT_INDEX" val="0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i"/>
  <p:tag name="KSO_WM_UNIT_INDEX" val="1_1"/>
  <p:tag name="KSO_WM_UNIT_ID" val="custom160147_21*l_i*1_1"/>
  <p:tag name="KSO_WM_UNIT_CLEAR" val="1"/>
  <p:tag name="KSO_WM_UNIT_LAYERLEVEL" val="1_1"/>
  <p:tag name="KSO_WM_DIAGRAM_GROUP_CODE" val="l1-3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i"/>
  <p:tag name="KSO_WM_UNIT_INDEX" val="1_2"/>
  <p:tag name="KSO_WM_UNIT_ID" val="custom160147_21*l_i*1_2"/>
  <p:tag name="KSO_WM_UNIT_CLEAR" val="1"/>
  <p:tag name="KSO_WM_UNIT_LAYERLEVEL" val="1_1"/>
  <p:tag name="KSO_WM_DIAGRAM_GROUP_CODE" val="l1-3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i"/>
  <p:tag name="KSO_WM_UNIT_INDEX" val="1_3"/>
  <p:tag name="KSO_WM_UNIT_ID" val="custom160147_21*l_i*1_3"/>
  <p:tag name="KSO_WM_UNIT_CLEAR" val="1"/>
  <p:tag name="KSO_WM_UNIT_LAYERLEVEL" val="1_1"/>
  <p:tag name="KSO_WM_DIAGRAM_GROUP_CODE" val="l1-3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h_a"/>
  <p:tag name="KSO_WM_UNIT_INDEX" val="1_1_1"/>
  <p:tag name="KSO_WM_UNIT_ID" val="custom160147_21*l_h_a*1_1_1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a"/>
  <p:tag name="KSO_WM_UNIT_INDEX" val="1"/>
  <p:tag name="KSO_WM_UNIT_ID" val="custom160147_21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8.xml><?xml version="1.0" encoding="utf-8"?>
<p:tagLst xmlns:p="http://schemas.openxmlformats.org/presentationml/2006/main">
  <p:tag name="KSO_WM_TEMPLATE_CATEGORY" val="custom"/>
  <p:tag name="KSO_WM_TEMPLATE_INDEX" val="160147"/>
  <p:tag name="KSO_WM_TAG_VERSION" val="1.0"/>
  <p:tag name="KSO_WM_SLIDE_ID" val="custom160147_21"/>
  <p:tag name="KSO_WM_SLIDE_INDEX" val="21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79*106"/>
  <p:tag name="KSO_WM_SLIDE_SIZE" val="803*356"/>
  <p:tag name="KSO_WM_DIAGRAM_GROUP_CODE" val="l1-3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47_21*i*0"/>
  <p:tag name="KSO_WM_TEMPLATE_CATEGORY" val="custom"/>
  <p:tag name="KSO_WM_TEMPLATE_INDEX" val="160147"/>
  <p:tag name="KSO_WM_UNIT_INDEX" val="0"/>
</p:tagLst>
</file>

<file path=ppt/tags/tag6.xml><?xml version="1.0" encoding="utf-8"?>
<p:tagLst xmlns:p="http://schemas.openxmlformats.org/presentationml/2006/main">
  <p:tag name="KSO_WM_TAG_VERSION" val="1.0"/>
  <p:tag name="KSO_WM_TEMPLATE_CATEGORY" val="custom"/>
  <p:tag name="KSO_WM_TEMPLATE_INDEX" val="160147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i"/>
  <p:tag name="KSO_WM_UNIT_INDEX" val="1_1"/>
  <p:tag name="KSO_WM_UNIT_ID" val="custom160147_21*l_i*1_1"/>
  <p:tag name="KSO_WM_UNIT_CLEAR" val="1"/>
  <p:tag name="KSO_WM_UNIT_LAYERLEVEL" val="1_1"/>
  <p:tag name="KSO_WM_DIAGRAM_GROUP_CODE" val="l1-3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i"/>
  <p:tag name="KSO_WM_UNIT_INDEX" val="1_2"/>
  <p:tag name="KSO_WM_UNIT_ID" val="custom160147_21*l_i*1_2"/>
  <p:tag name="KSO_WM_UNIT_CLEAR" val="1"/>
  <p:tag name="KSO_WM_UNIT_LAYERLEVEL" val="1_1"/>
  <p:tag name="KSO_WM_DIAGRAM_GROUP_CODE" val="l1-3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i"/>
  <p:tag name="KSO_WM_UNIT_INDEX" val="1_3"/>
  <p:tag name="KSO_WM_UNIT_ID" val="custom160147_21*l_i*1_3"/>
  <p:tag name="KSO_WM_UNIT_CLEAR" val="1"/>
  <p:tag name="KSO_WM_UNIT_LAYERLEVEL" val="1_1"/>
  <p:tag name="KSO_WM_DIAGRAM_GROUP_CODE" val="l1-3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h_a"/>
  <p:tag name="KSO_WM_UNIT_INDEX" val="1_1_1"/>
  <p:tag name="KSO_WM_UNIT_ID" val="custom160147_21*l_h_a*1_1_1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a"/>
  <p:tag name="KSO_WM_UNIT_INDEX" val="1"/>
  <p:tag name="KSO_WM_UNIT_ID" val="custom160147_21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160147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47_21*i*0"/>
  <p:tag name="KSO_WM_TEMPLATE_CATEGORY" val="custom"/>
  <p:tag name="KSO_WM_TEMPLATE_INDEX" val="160147"/>
  <p:tag name="KSO_WM_UNIT_INDEX" val="0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i"/>
  <p:tag name="KSO_WM_UNIT_INDEX" val="1_1"/>
  <p:tag name="KSO_WM_UNIT_ID" val="custom160147_21*l_i*1_1"/>
  <p:tag name="KSO_WM_UNIT_CLEAR" val="1"/>
  <p:tag name="KSO_WM_UNIT_LAYERLEVEL" val="1_1"/>
  <p:tag name="KSO_WM_DIAGRAM_GROUP_CODE" val="l1-3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i"/>
  <p:tag name="KSO_WM_UNIT_INDEX" val="1_2"/>
  <p:tag name="KSO_WM_UNIT_ID" val="custom160147_21*l_i*1_2"/>
  <p:tag name="KSO_WM_UNIT_CLEAR" val="1"/>
  <p:tag name="KSO_WM_UNIT_LAYERLEVEL" val="1_1"/>
  <p:tag name="KSO_WM_DIAGRAM_GROUP_CODE" val="l1-3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i"/>
  <p:tag name="KSO_WM_UNIT_INDEX" val="1_3"/>
  <p:tag name="KSO_WM_UNIT_ID" val="custom160147_21*l_i*1_3"/>
  <p:tag name="KSO_WM_UNIT_CLEAR" val="1"/>
  <p:tag name="KSO_WM_UNIT_LAYERLEVEL" val="1_1"/>
  <p:tag name="KSO_WM_DIAGRAM_GROUP_CODE" val="l1-3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a"/>
  <p:tag name="KSO_WM_UNIT_INDEX" val="1"/>
  <p:tag name="KSO_WM_UNIT_ID" val="custom160147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20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h_a"/>
  <p:tag name="KSO_WM_UNIT_INDEX" val="1_1_1"/>
  <p:tag name="KSO_WM_UNIT_ID" val="custom160147_21*l_h_a*1_1_1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a"/>
  <p:tag name="KSO_WM_UNIT_INDEX" val="1"/>
  <p:tag name="KSO_WM_UNIT_ID" val="custom160147_21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160147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a"/>
  <p:tag name="KSO_WM_UNIT_INDEX" val="1"/>
  <p:tag name="KSO_WM_UNIT_ID" val="custom160147_3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160147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MH" val="20151013153927"/>
  <p:tag name="MH_LIBRARY" val="GRAPHIC"/>
  <p:tag name="MH_ORDER" val="Rounded Rectangle 326"/>
  <p:tag name="KSO_WM_UNIT_TYPE" val="a"/>
  <p:tag name="KSO_WM_UNIT_INDEX" val="1"/>
  <p:tag name="KSO_WM_UNIT_ID" val="custom160147_27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" val="提问   答  疑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a"/>
  <p:tag name="KSO_WM_UNIT_INDEX" val="1"/>
  <p:tag name="KSO_WM_UNIT_ID" val="custom160147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20"/>
</p:tagLst>
</file>

<file path=ppt/tags/tag77.xml><?xml version="1.0" encoding="utf-8"?>
<p:tagLst xmlns:p="http://schemas.openxmlformats.org/presentationml/2006/main">
  <p:tag name="KSO_WM_TEMPLATE_THUMBS_INDEX" val="1、4、5、9、12、15、20、25、26、27"/>
  <p:tag name="KSO_WM_TEMPLATE_CATEGORY" val="custom"/>
  <p:tag name="KSO_WM_TEMPLATE_INDEX" val="160147"/>
  <p:tag name="KSO_WM_TAG_VERSION" val="1.0"/>
  <p:tag name="KSO_WM_SLIDE_ID" val="custom16014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8.xml><?xml version="1.0" encoding="utf-8"?>
<p:tagLst xmlns:p="http://schemas.openxmlformats.org/presentationml/2006/main">
  <p:tag name="KSO_WM_TEMPLATE_THUMBS_INDEX" val="1、4、5、9、12、15、20、25、26、27"/>
  <p:tag name="KSO_WM_TEMPLATE_CATEGORY" val="custom"/>
  <p:tag name="KSO_WM_TEMPLATE_INDEX" val="160147"/>
  <p:tag name="KSO_WM_TAG_VERSION" val="1.0"/>
  <p:tag name="KSO_WM_SLIDE_ID" val="custom16014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a"/>
  <p:tag name="KSO_WM_UNIT_INDEX" val="1"/>
  <p:tag name="KSO_WM_UNIT_ID" val="custom160147_2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heme/theme1.xml><?xml version="1.0" encoding="utf-8"?>
<a:theme xmlns:a="http://schemas.openxmlformats.org/drawingml/2006/main" name="A000120140530A99PP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1421</Words>
  <Application>WPS 演示</Application>
  <PresentationFormat>自定义</PresentationFormat>
  <Paragraphs>97</Paragraphs>
  <Slides>15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Webdings</vt:lpstr>
      <vt:lpstr>幼圆</vt:lpstr>
      <vt:lpstr>Times New Roman</vt:lpstr>
      <vt:lpstr>楷体</vt:lpstr>
      <vt:lpstr>Arial Unicode MS</vt:lpstr>
      <vt:lpstr>黑体</vt:lpstr>
      <vt:lpstr>Calibri</vt:lpstr>
      <vt:lpstr>A000120140530A99PPBG</vt:lpstr>
      <vt:lpstr>手机商城管理系统的设计与实现</vt:lpstr>
      <vt:lpstr>开发背景</vt:lpstr>
      <vt:lpstr>系统模块</vt:lpstr>
      <vt:lpstr>PowerPoint 演示文稿</vt:lpstr>
      <vt:lpstr>顾客界面展示</vt:lpstr>
      <vt:lpstr>PowerPoint 演示文稿</vt:lpstr>
      <vt:lpstr> ·顾客浏览点击“我的”选项，点击待收货，查看已下单产品信息。点击头像框进入自己信息修改页面，修改之后点击提交修改成功 </vt:lpstr>
      <vt:lpstr>首先管理员登陆后台界面，有账号直接登录，没有账号注册账号登录。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致谢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谢小莉</dc:creator>
  <cp:lastModifiedBy>看着天很蓝~</cp:lastModifiedBy>
  <cp:revision>232</cp:revision>
  <dcterms:created xsi:type="dcterms:W3CDTF">2015-10-13T06:44:00Z</dcterms:created>
  <dcterms:modified xsi:type="dcterms:W3CDTF">2020-05-15T00:20:07Z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  <property fmtid="{D5CDD505-2E9C-101B-9397-08002B2CF9AE}" pid="3" name="name">
    <vt:lpwstr>降落小伞.pptx</vt:lpwstr>
  </property>
  <property fmtid="{D5CDD505-2E9C-101B-9397-08002B2CF9AE}" pid="4" name="fileid">
    <vt:lpwstr>861002</vt:lpwstr>
  </property>
  <property fmtid="{D5CDD505-2E9C-101B-9397-08002B2CF9AE}" pid="5" name="search_tags">
    <vt:lpwstr>PPT模板</vt:lpwstr>
  </property>
</Properties>
</file>