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336" r:id="rId5"/>
    <p:sldId id="337" r:id="rId6"/>
    <p:sldId id="339" r:id="rId7"/>
    <p:sldId id="338" r:id="rId8"/>
    <p:sldId id="340" r:id="rId9"/>
    <p:sldId id="3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71"/>
  </p:normalViewPr>
  <p:slideViewPr>
    <p:cSldViewPr snapToGrid="0" snapToObjects="1">
      <p:cViewPr varScale="1">
        <p:scale>
          <a:sx n="109" d="100"/>
          <a:sy n="109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7243-1619-E943-A136-D35B3CAEAEE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32538-8710-3E43-8119-E1A76B7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34C-B32D-B348-A5F6-98F88988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A459-D637-DF45-B6C4-544D168C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1CE4-FA01-4242-BCE3-0188982D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EE0-D003-DF4B-86E0-3E8FD550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A5AC-29BE-4A4D-9F8D-3465B24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127-EAD9-9148-B784-E77FF11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7167-1B0C-2C41-A564-C152AE46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52E-5AD8-254A-9115-180AB4A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0066-9403-1141-A2AE-8520E1C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D779-E179-434D-9BAF-1CF672D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C0CE-5826-2345-BC88-1393BCF6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8492-6D56-BA4D-9AD5-29C830D6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5B2-DC0E-1D4C-8247-DDA6D16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131-D726-254D-B4A0-E32A7D0F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7A27-6DC5-4647-9A9D-FF9908E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3B64-84CD-DF41-879C-86C57E76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18F-9C34-7D4F-A7AD-2430B66C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5D2-A798-F649-B866-05EFE8B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F523-FCC7-8542-8FF7-3EDA6FD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CD2-854C-0E4F-A331-B9FF523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48F5-649B-654C-B796-B1221444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A74A-BDCB-414D-B8F3-DB8CF1BE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092D-1545-A24A-A4D4-5B2A2FB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AB6D-15CB-4D42-801F-7193C02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8D4E-ECBA-514A-974A-794BB337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E6E-F2CB-1245-87EF-646A24BC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6F7A-6765-5343-9C05-9859055C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7D02-DBC5-5146-B74B-45FB16C5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BAF9-F350-794B-8636-7CC79B2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9EF-D39F-E441-AEC5-782395ED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13B0-466B-9C4B-8A6A-C17D9A7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4BA6-E101-1D49-A297-7801A025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5F4-66D7-3D44-A7DE-E71700F8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DA32-8EFE-AE45-A628-59075A05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DA61-6FE0-B440-BF3C-B386F5C37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4565-0D6D-E04E-B646-9465B727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606B0-DC50-EB45-A1DB-2B04B7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03AC-EF81-E94D-85E9-E13B6F2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92D50-F2BA-5446-A57D-E6B5A21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4C09-816E-E44E-A120-DDE5B67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2253-7F1B-174E-9F65-2F22E20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C934-32CF-BF4F-98F1-AC8CC74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C841-0874-6046-AF19-ED3B173E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087D-DD1C-514A-BB63-CB79D85B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F11F0-BDEA-D64E-AAFB-406411A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AAC-B16E-8B4F-A54A-526C864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7FE-8464-8C4D-9B10-9C26FFA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3C86-36E1-1B4E-9A45-0561B123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EE70-AF83-FA45-B890-B18A8B57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A60-CEB7-6643-97A8-801C6C9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F282-5043-B748-B109-E1D9904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CB85-D266-8A49-AC2A-EB528AD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F38A-0419-C443-8392-0C48EE6A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6BACB-B854-1040-B7BF-0D7BCAE5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9068-0CCA-7F46-A2B8-771B5217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3F27-84AB-0840-8F1C-42F6C86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3879-DA8A-4D44-83B6-26BB561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61DF-0AD0-6546-8AB7-7A01E24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D983-A60A-B041-8316-3A82D4CA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C210-2B56-5C4D-B76B-B5F76582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2FC5-2F69-FE4D-886B-89EB1806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132-F3EC-1E4B-8318-128FB27F836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B91A-4D78-8B43-B936-598780346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DFB9-EC3B-024B-A179-4C4BBD1C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ECE-5970-F74D-84F7-27AB2847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</a:t>
            </a:r>
            <a:r>
              <a:rPr lang="zh-CN" altLang="en-US" dirty="0"/>
              <a:t> </a:t>
            </a:r>
            <a:r>
              <a:rPr lang="en-US" altLang="zh-CN" dirty="0"/>
              <a:t>4331</a:t>
            </a:r>
            <a:r>
              <a:rPr lang="zh-CN" altLang="en-US" dirty="0"/>
              <a:t> </a:t>
            </a:r>
            <a:r>
              <a:rPr lang="en-US" altLang="zh-CN" dirty="0"/>
              <a:t>Tut</a:t>
            </a:r>
            <a:r>
              <a:rPr lang="zh-CN" altLang="en-US" dirty="0"/>
              <a:t> </a:t>
            </a:r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FC91-0B26-7C4A-B0DD-9071A9CA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jiaxin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E4-003D-EE40-9A0A-8CBD2ED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2FD-E4AB-C543-9648-FD07867F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demo of finite mixture model</a:t>
            </a:r>
          </a:p>
          <a:p>
            <a:r>
              <a:rPr lang="en-US" altLang="zh-CN" sz="1600" dirty="0" smtClean="0"/>
              <a:t>Generating data</a:t>
            </a:r>
            <a:endParaRPr lang="en-US" altLang="zh-CN" sz="1600" dirty="0"/>
          </a:p>
          <a:p>
            <a:r>
              <a:rPr lang="en-US" altLang="zh-CN" sz="1600" dirty="0" smtClean="0"/>
              <a:t>EM algorithm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CC56-88CB-0548-AB63-3E7DDD1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mixture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292" y="1450731"/>
            <a:ext cx="36634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dimensional Gaussian mixtures </a:t>
            </a:r>
            <a:r>
              <a:rPr lang="en-US" dirty="0" smtClean="0"/>
              <a:t>Our </a:t>
            </a:r>
            <a:r>
              <a:rPr lang="en-US" dirty="0"/>
              <a:t>data is just points along one dimensions, but coming from K Gaussian distributions. It means that we have one variable about one property, and we have several </a:t>
            </a:r>
            <a:r>
              <a:rPr lang="en-US" dirty="0" smtClean="0"/>
              <a:t>data </a:t>
            </a:r>
            <a:r>
              <a:rPr lang="en-US" dirty="0"/>
              <a:t>points and we do not know to which cluster they belong, i.e. from which Gaussian distribution they are coming from. Here we use a Maximum </a:t>
            </a:r>
            <a:r>
              <a:rPr lang="en-US" dirty="0" smtClean="0"/>
              <a:t>likelihood </a:t>
            </a:r>
            <a:r>
              <a:rPr lang="en-US" dirty="0"/>
              <a:t>estimate to infer the unknown classes of the </a:t>
            </a:r>
            <a:r>
              <a:rPr lang="en-US" dirty="0" smtClean="0"/>
              <a:t>data </a:t>
            </a:r>
            <a:r>
              <a:rPr lang="en-US" dirty="0"/>
              <a:t>points.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69" y="1235301"/>
            <a:ext cx="4747846" cy="47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6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CC56-88CB-0548-AB63-3E7DDD1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mixture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293" y="1450731"/>
            <a:ext cx="10565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Generating data with known parameters</a:t>
            </a:r>
          </a:p>
          <a:p>
            <a:r>
              <a:rPr lang="en-US" dirty="0"/>
              <a:t>Here, we have just one property, 4 classes, and 200 data </a:t>
            </a:r>
            <a:r>
              <a:rPr lang="en-US" dirty="0" smtClean="0"/>
              <a:t>points. </a:t>
            </a:r>
            <a:r>
              <a:rPr lang="en-US" dirty="0"/>
              <a:t>The data points are generated from 4 different Gaussian distributions with certain means and variance. Our objective is to infer the clusters or groups for </a:t>
            </a:r>
            <a:r>
              <a:rPr lang="en-US" dirty="0" smtClean="0"/>
              <a:t>data points. </a:t>
            </a:r>
            <a:r>
              <a:rPr lang="en-US" dirty="0"/>
              <a:t>Thus we want to infer the </a:t>
            </a:r>
            <a:r>
              <a:rPr lang="en-US" dirty="0" smtClean="0"/>
              <a:t>parameters </a:t>
            </a:r>
            <a:r>
              <a:rPr lang="en-US" dirty="0"/>
              <a:t>of the Gaussian distributions from which the data was generated, and to infer for each data point that to which cluster they belong.</a:t>
            </a:r>
          </a:p>
          <a:p>
            <a:endParaRPr lang="en-US" dirty="0"/>
          </a:p>
          <a:p>
            <a:r>
              <a:rPr lang="en-US" dirty="0"/>
              <a:t>First, we set these known parameters:  𝜇  - vector of the means;  Σ  - the vector of the variances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6" y="3849198"/>
            <a:ext cx="10525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CC56-88CB-0548-AB63-3E7DDD12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mixture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616" y="1006376"/>
            <a:ext cx="10533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generate data from these classes along this one property we need to define a probability distribution over the classes. That will be a multinomial distribution, which have the parameter  𝜔  which is a vector of the probability of each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(1) We take samples from the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distribution. </a:t>
            </a:r>
            <a:r>
              <a:rPr lang="en-US" dirty="0"/>
              <a:t>It as one parameter:  𝛼 . This sample will be the  𝜔  values for the multinomial distribution;</a:t>
            </a:r>
          </a:p>
          <a:p>
            <a:r>
              <a:rPr lang="en-US" dirty="0"/>
              <a:t>(2) We generate the number of points in the classes with the parameter  𝜔  from the multinomial distribution;</a:t>
            </a:r>
          </a:p>
          <a:p>
            <a:r>
              <a:rPr lang="en-US" dirty="0"/>
              <a:t>(3) We generate the given number of points from our Gaussian distributions for each classes with the previously defined  𝜇  and  Σ  vectors.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3314700"/>
            <a:ext cx="10448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mixture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27" y="1531021"/>
            <a:ext cx="10401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CC56-88CB-0548-AB63-3E7DDD1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mixture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6" y="3849198"/>
            <a:ext cx="10525125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687"/>
            <a:ext cx="103632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86335"/>
            <a:ext cx="10515600" cy="60202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EM algorithm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3" y="652862"/>
            <a:ext cx="9215071" cy="263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13" y="3299016"/>
            <a:ext cx="9327906" cy="33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9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98169" cy="162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difference?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1066434"/>
            <a:ext cx="73152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340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Arial</vt:lpstr>
      <vt:lpstr>Calibri</vt:lpstr>
      <vt:lpstr>Calibri Light</vt:lpstr>
      <vt:lpstr>Office Theme</vt:lpstr>
      <vt:lpstr>COMP 4331 Tut 7</vt:lpstr>
      <vt:lpstr>Outline</vt:lpstr>
      <vt:lpstr>finite mixture model</vt:lpstr>
      <vt:lpstr>finite mixture model</vt:lpstr>
      <vt:lpstr>finite mixture model</vt:lpstr>
      <vt:lpstr>finite mixture model</vt:lpstr>
      <vt:lpstr>finite mixture model</vt:lpstr>
      <vt:lpstr>EM algorithm</vt:lpstr>
      <vt:lpstr>Any difference?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4331 Tut 2</dc:title>
  <dc:creator>Microsoft Office User</dc:creator>
  <cp:lastModifiedBy>jxieax</cp:lastModifiedBy>
  <cp:revision>44</cp:revision>
  <dcterms:created xsi:type="dcterms:W3CDTF">2019-09-22T04:58:58Z</dcterms:created>
  <dcterms:modified xsi:type="dcterms:W3CDTF">2019-11-05T07:05:49Z</dcterms:modified>
</cp:coreProperties>
</file>