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4"/>
  </p:sldMasterIdLst>
  <p:notesMasterIdLst>
    <p:notesMasterId r:id="rId22"/>
  </p:notesMasterIdLst>
  <p:sldIdLst>
    <p:sldId id="256" r:id="rId5"/>
    <p:sldId id="258" r:id="rId6"/>
    <p:sldId id="259" r:id="rId7"/>
    <p:sldId id="262" r:id="rId8"/>
    <p:sldId id="265" r:id="rId9"/>
    <p:sldId id="307" r:id="rId10"/>
    <p:sldId id="308" r:id="rId11"/>
    <p:sldId id="261" r:id="rId12"/>
    <p:sldId id="268" r:id="rId13"/>
    <p:sldId id="274" r:id="rId14"/>
    <p:sldId id="303" r:id="rId15"/>
    <p:sldId id="266" r:id="rId16"/>
    <p:sldId id="306" r:id="rId17"/>
    <p:sldId id="305" r:id="rId18"/>
    <p:sldId id="304" r:id="rId19"/>
    <p:sldId id="263" r:id="rId20"/>
    <p:sldId id="264" r:id="rId21"/>
  </p:sldIdLst>
  <p:sldSz cx="9144000" cy="5143500" type="screen16x9"/>
  <p:notesSz cx="6858000" cy="9144000"/>
  <p:embeddedFontLst>
    <p:embeddedFont>
      <p:font typeface="Aharoni" panose="02010803020104030203" pitchFamily="2" charset="-79"/>
      <p:bold r:id="rId23"/>
    </p:embeddedFont>
    <p:embeddedFont>
      <p:font typeface="Bebas Neue" panose="020B0606020202050201" pitchFamily="34" charset="0"/>
      <p:regular r:id="rId24"/>
    </p:embeddedFont>
    <p:embeddedFont>
      <p:font typeface="Bowlby One" panose="020B0604020202020204" charset="0"/>
      <p:regular r:id="rId25"/>
    </p:embeddedFont>
    <p:embeddedFont>
      <p:font typeface="Calibri" panose="020F0502020204030204" pitchFamily="34" charset="0"/>
      <p:regular r:id="rId26"/>
      <p:bold r:id="rId27"/>
      <p:italic r:id="rId28"/>
      <p:boldItalic r:id="rId29"/>
    </p:embeddedFont>
    <p:embeddedFont>
      <p:font typeface="Cambria" panose="02040503050406030204" pitchFamily="18" charset="0"/>
      <p:regular r:id="rId30"/>
      <p:bold r:id="rId31"/>
      <p:italic r:id="rId32"/>
      <p:boldItalic r:id="rId33"/>
    </p:embeddedFont>
    <p:embeddedFont>
      <p:font typeface="DM Sans" pitchFamily="2" charset="0"/>
      <p:regular r:id="rId34"/>
      <p:bold r:id="rId35"/>
      <p:italic r:id="rId36"/>
      <p:boldItalic r:id="rId37"/>
    </p:embeddedFont>
    <p:embeddedFont>
      <p:font typeface="Segoe UI" panose="020B0502040204020203"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E597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039C4F-518A-F11A-848E-AA8FF81CB5CC}" v="58" dt="2023-05-26T03:39:51.423"/>
    <p1510:client id="{2115B2D2-BD51-4A77-9805-57158CA03990}" v="647" vWet="649" dt="2023-05-26T03:05:55.845"/>
    <p1510:client id="{79EE9130-9ED2-43B9-BC70-34885DD62E1D}" v="12361" dt="2023-05-26T11:53:33.443"/>
  </p1510:revLst>
</p1510:revInfo>
</file>

<file path=ppt/tableStyles.xml><?xml version="1.0" encoding="utf-8"?>
<a:tblStyleLst xmlns:a="http://schemas.openxmlformats.org/drawingml/2006/main" def="{5F22D117-AC4A-4B0A-878A-117B9697F3ED}">
  <a:tblStyle styleId="{5F22D117-AC4A-4B0A-878A-117B9697F3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689" autoAdjust="0"/>
  </p:normalViewPr>
  <p:slideViewPr>
    <p:cSldViewPr snapToGrid="0">
      <p:cViewPr varScale="1">
        <p:scale>
          <a:sx n="49" d="100"/>
          <a:sy n="49" d="100"/>
        </p:scale>
        <p:origin x="148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7.xml"/><Relationship Id="rId34" Type="http://schemas.openxmlformats.org/officeDocument/2006/relationships/font" Target="fonts/font12.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064cf7d6f0_0_1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064cf7d6f0_0_1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Speaker: </a:t>
            </a:r>
            <a:r>
              <a:rPr lang="en-US" err="1"/>
              <a:t>Yoong</a:t>
            </a:r>
            <a:r>
              <a:rPr lang="en-US"/>
              <a:t> Qian Xin</a:t>
            </a:r>
          </a:p>
          <a:p>
            <a:pPr marL="0" indent="0">
              <a:buNone/>
            </a:pPr>
            <a:endParaRPr lang="en-US"/>
          </a:p>
          <a:p>
            <a:pPr marL="0" indent="0">
              <a:buNone/>
            </a:pPr>
            <a:r>
              <a:rPr lang="en-US"/>
              <a:t>Good morning everyone, we are group Antifragile.</a:t>
            </a:r>
          </a:p>
          <a:p>
            <a:pPr marL="0" indent="0">
              <a:buNone/>
            </a:pPr>
            <a:r>
              <a:rPr lang="en-US"/>
              <a:t>(Introduction of members and topic)</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20719f23fcf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20719f23fcf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Speaker: </a:t>
            </a:r>
            <a:r>
              <a:rPr lang="en-MY" dirty="0"/>
              <a:t>Yew Jin Ruo</a:t>
            </a:r>
          </a:p>
          <a:p>
            <a:pPr marL="0" lvl="0" indent="0" algn="l" rtl="0">
              <a:spcBef>
                <a:spcPts val="0"/>
              </a:spcBef>
              <a:spcAft>
                <a:spcPts val="0"/>
              </a:spcAft>
              <a:buNone/>
            </a:pPr>
            <a:endParaRPr lang="en-MY" b="1" u="none" dirty="0"/>
          </a:p>
          <a:p>
            <a:pPr marL="0" lvl="0" indent="0" algn="l" rtl="0">
              <a:spcBef>
                <a:spcPts val="0"/>
              </a:spcBef>
              <a:spcAft>
                <a:spcPts val="0"/>
              </a:spcAft>
              <a:buNone/>
            </a:pPr>
            <a:r>
              <a:rPr lang="en-MY" b="1" u="none" dirty="0"/>
              <a:t>How we delegated tasks among group members?</a:t>
            </a:r>
          </a:p>
          <a:p>
            <a:pPr marL="171450" lvl="0" indent="-171450" algn="l" rtl="0">
              <a:spcBef>
                <a:spcPts val="0"/>
              </a:spcBef>
              <a:spcAft>
                <a:spcPts val="0"/>
              </a:spcAft>
              <a:buFontTx/>
              <a:buChar char="-"/>
            </a:pPr>
            <a:r>
              <a:rPr lang="en-MY" u="none" dirty="0"/>
              <a:t>Each member took 2-3 parts where they had the confidence they could contribute most to</a:t>
            </a:r>
          </a:p>
          <a:p>
            <a:pPr marL="171450" lvl="0" indent="-171450" algn="l" rtl="0">
              <a:spcBef>
                <a:spcPts val="0"/>
              </a:spcBef>
              <a:spcAft>
                <a:spcPts val="0"/>
              </a:spcAft>
              <a:buFontTx/>
              <a:buChar char="-"/>
            </a:pPr>
            <a:r>
              <a:rPr lang="en-MY" u="none" dirty="0"/>
              <a:t>Made our preparations for assignment 2b more efficient with effective teamwork </a:t>
            </a:r>
          </a:p>
          <a:p>
            <a:pPr marL="0" lvl="0" indent="0" algn="l" rtl="0">
              <a:spcBef>
                <a:spcPts val="0"/>
              </a:spcBef>
              <a:spcAft>
                <a:spcPts val="0"/>
              </a:spcAft>
              <a:buNone/>
            </a:pPr>
            <a:endParaRPr lang="en-MY" u="none" dirty="0"/>
          </a:p>
          <a:p>
            <a:pPr marL="0" lvl="0" indent="0" algn="l" rtl="0">
              <a:spcBef>
                <a:spcPts val="0"/>
              </a:spcBef>
              <a:spcAft>
                <a:spcPts val="0"/>
              </a:spcAft>
              <a:buNone/>
            </a:pPr>
            <a:r>
              <a:rPr lang="en-MY" b="1" u="none" dirty="0"/>
              <a:t>Task Overview of all Roles:</a:t>
            </a:r>
          </a:p>
          <a:p>
            <a:pPr marL="0" lvl="0" indent="0" algn="l" rtl="0">
              <a:spcBef>
                <a:spcPts val="0"/>
              </a:spcBef>
              <a:spcAft>
                <a:spcPts val="0"/>
              </a:spcAft>
              <a:buNone/>
            </a:pPr>
            <a:endParaRPr lang="en-MY" dirty="0"/>
          </a:p>
          <a:p>
            <a:pPr marL="0" lvl="0" indent="0" algn="l" rtl="0">
              <a:spcBef>
                <a:spcPts val="0"/>
              </a:spcBef>
              <a:spcAft>
                <a:spcPts val="0"/>
              </a:spcAft>
              <a:buNone/>
            </a:pPr>
            <a:r>
              <a:rPr lang="en-MY" dirty="0"/>
              <a:t>Research: </a:t>
            </a:r>
          </a:p>
          <a:p>
            <a:pPr marL="171450" lvl="0" indent="-171450" algn="l" rtl="0">
              <a:spcBef>
                <a:spcPts val="0"/>
              </a:spcBef>
              <a:spcAft>
                <a:spcPts val="0"/>
              </a:spcAft>
              <a:buFontTx/>
              <a:buChar char="-"/>
            </a:pPr>
            <a:r>
              <a:rPr lang="en-MY" dirty="0"/>
              <a:t>Collect information on methods and tools</a:t>
            </a:r>
          </a:p>
          <a:p>
            <a:pPr marL="171450" lvl="0" indent="-171450" algn="l" rtl="0">
              <a:spcBef>
                <a:spcPts val="0"/>
              </a:spcBef>
              <a:spcAft>
                <a:spcPts val="0"/>
              </a:spcAft>
              <a:buFontTx/>
              <a:buChar char="-"/>
            </a:pPr>
            <a:r>
              <a:rPr lang="en-MY" dirty="0"/>
              <a:t>Choosing the best option to showcase our prototype</a:t>
            </a:r>
          </a:p>
          <a:p>
            <a:pPr marL="0" lvl="0" indent="0" algn="l" rtl="0">
              <a:spcBef>
                <a:spcPts val="0"/>
              </a:spcBef>
              <a:spcAft>
                <a:spcPts val="0"/>
              </a:spcAft>
              <a:buNone/>
            </a:pPr>
            <a:endParaRPr lang="en-MY" dirty="0"/>
          </a:p>
          <a:p>
            <a:pPr marL="0" lvl="0" indent="0" algn="l" rtl="0">
              <a:spcBef>
                <a:spcPts val="0"/>
              </a:spcBef>
              <a:spcAft>
                <a:spcPts val="0"/>
              </a:spcAft>
              <a:buNone/>
            </a:pPr>
            <a:r>
              <a:rPr lang="en-MY" dirty="0"/>
              <a:t>Persona: </a:t>
            </a:r>
          </a:p>
          <a:p>
            <a:pPr marL="171450" lvl="0" indent="-171450" algn="l" rtl="0">
              <a:spcBef>
                <a:spcPts val="0"/>
              </a:spcBef>
              <a:spcAft>
                <a:spcPts val="0"/>
              </a:spcAft>
              <a:buFontTx/>
              <a:buChar char="-"/>
            </a:pPr>
            <a:r>
              <a:rPr lang="en-MY" dirty="0"/>
              <a:t>Create a persona that best fits the image of the majority of users of social media</a:t>
            </a:r>
          </a:p>
          <a:p>
            <a:pPr marL="0" lvl="0" indent="0" algn="l" rtl="0">
              <a:spcBef>
                <a:spcPts val="0"/>
              </a:spcBef>
              <a:spcAft>
                <a:spcPts val="0"/>
              </a:spcAft>
              <a:buNone/>
            </a:pPr>
            <a:endParaRPr lang="en-MY" dirty="0"/>
          </a:p>
          <a:p>
            <a:pPr marL="0" lvl="0" indent="0" algn="l" rtl="0">
              <a:spcBef>
                <a:spcPts val="0"/>
              </a:spcBef>
              <a:spcAft>
                <a:spcPts val="0"/>
              </a:spcAft>
              <a:buNone/>
            </a:pPr>
            <a:r>
              <a:rPr lang="en-MY" dirty="0"/>
              <a:t>Scenario: </a:t>
            </a:r>
          </a:p>
          <a:p>
            <a:pPr marL="171450" lvl="0" indent="-171450" algn="l" rtl="0">
              <a:spcBef>
                <a:spcPts val="0"/>
              </a:spcBef>
              <a:spcAft>
                <a:spcPts val="0"/>
              </a:spcAft>
              <a:buFontTx/>
              <a:buChar char="-"/>
            </a:pPr>
            <a:r>
              <a:rPr lang="en-MY" dirty="0"/>
              <a:t>Come up with various settings that would influence the user</a:t>
            </a:r>
          </a:p>
          <a:p>
            <a:pPr marL="0" lvl="0" indent="0" algn="l" rtl="0">
              <a:spcBef>
                <a:spcPts val="0"/>
              </a:spcBef>
              <a:spcAft>
                <a:spcPts val="0"/>
              </a:spcAft>
              <a:buNone/>
            </a:pPr>
            <a:endParaRPr lang="en-MY" dirty="0"/>
          </a:p>
          <a:p>
            <a:pPr marL="0" lvl="0" indent="0" algn="l" rtl="0">
              <a:spcBef>
                <a:spcPts val="0"/>
              </a:spcBef>
              <a:spcAft>
                <a:spcPts val="0"/>
              </a:spcAft>
              <a:buNone/>
            </a:pPr>
            <a:r>
              <a:rPr lang="en-MY" dirty="0"/>
              <a:t>Testing: </a:t>
            </a:r>
          </a:p>
          <a:p>
            <a:pPr marL="171450" lvl="0" indent="-171450" algn="l" rtl="0">
              <a:spcBef>
                <a:spcPts val="0"/>
              </a:spcBef>
              <a:spcAft>
                <a:spcPts val="0"/>
              </a:spcAft>
              <a:buFontTx/>
              <a:buChar char="-"/>
            </a:pPr>
            <a:r>
              <a:rPr lang="en-MY" dirty="0"/>
              <a:t>Identify how the implemented features help in these situations, give feedback and make improvements to the prototype</a:t>
            </a:r>
          </a:p>
          <a:p>
            <a:pPr marL="0" lvl="0" indent="0" algn="l" rtl="0">
              <a:spcBef>
                <a:spcPts val="0"/>
              </a:spcBef>
              <a:spcAft>
                <a:spcPts val="0"/>
              </a:spcAft>
              <a:buNone/>
            </a:pPr>
            <a:endParaRPr lang="en-MY" dirty="0"/>
          </a:p>
          <a:p>
            <a:pPr marL="0" lvl="0" indent="0" algn="l" rtl="0">
              <a:spcBef>
                <a:spcPts val="0"/>
              </a:spcBef>
              <a:spcAft>
                <a:spcPts val="0"/>
              </a:spcAft>
              <a:buNone/>
            </a:pPr>
            <a:r>
              <a:rPr lang="en-MY" dirty="0"/>
              <a:t>Design UI of Prototype: </a:t>
            </a:r>
          </a:p>
          <a:p>
            <a:pPr marL="171450" lvl="0" indent="-171450" algn="l" rtl="0">
              <a:spcBef>
                <a:spcPts val="0"/>
              </a:spcBef>
              <a:spcAft>
                <a:spcPts val="0"/>
              </a:spcAft>
              <a:buFontTx/>
              <a:buChar char="-"/>
            </a:pPr>
            <a:r>
              <a:rPr lang="en-MY" dirty="0"/>
              <a:t>Design of user interface, lets users know what is implemented in systems (visually)</a:t>
            </a:r>
          </a:p>
          <a:p>
            <a:pPr marL="0" lvl="0" indent="0" algn="l" rtl="0">
              <a:spcBef>
                <a:spcPts val="0"/>
              </a:spcBef>
              <a:spcAft>
                <a:spcPts val="0"/>
              </a:spcAft>
              <a:buNone/>
            </a:pPr>
            <a:endParaRPr lang="en-MY" dirty="0"/>
          </a:p>
          <a:p>
            <a:pPr marL="0" lvl="0" indent="0" algn="l" rtl="0">
              <a:spcBef>
                <a:spcPts val="0"/>
              </a:spcBef>
              <a:spcAft>
                <a:spcPts val="0"/>
              </a:spcAft>
              <a:buNone/>
            </a:pPr>
            <a:r>
              <a:rPr lang="en-MY" dirty="0"/>
              <a:t>Design Flow of Features: </a:t>
            </a:r>
          </a:p>
          <a:p>
            <a:pPr marL="171450" lvl="0" indent="-171450" algn="l" rtl="0">
              <a:spcBef>
                <a:spcPts val="0"/>
              </a:spcBef>
              <a:spcAft>
                <a:spcPts val="0"/>
              </a:spcAft>
              <a:buFontTx/>
              <a:buChar char="-"/>
            </a:pPr>
            <a:r>
              <a:rPr lang="en-MY" dirty="0"/>
              <a:t>Let the team know the flow of features in a classic user scrolling through social media and where the features are implemented</a:t>
            </a:r>
          </a:p>
          <a:p>
            <a:pPr marL="171450" lvl="0" indent="-171450" algn="l" rtl="0">
              <a:spcBef>
                <a:spcPts val="0"/>
              </a:spcBef>
              <a:spcAft>
                <a:spcPts val="0"/>
              </a:spcAft>
              <a:buFontTx/>
              <a:buChar char="-"/>
            </a:pPr>
            <a:r>
              <a:rPr lang="en-MY" dirty="0"/>
              <a:t>Easy to make changes after every member is clear on the flow of the prototype</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g20672ef768a_0_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4" name="Google Shape;1694;g20672ef768a_0_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Speaker: </a:t>
            </a:r>
            <a:r>
              <a:rPr lang="en-MY" dirty="0"/>
              <a:t>Yew Jin Ruo</a:t>
            </a:r>
          </a:p>
          <a:p>
            <a:pPr marL="0" lvl="0" indent="0" algn="l" rtl="0">
              <a:spcBef>
                <a:spcPts val="0"/>
              </a:spcBef>
              <a:spcAft>
                <a:spcPts val="0"/>
              </a:spcAft>
              <a:buNone/>
            </a:pPr>
            <a:endParaRPr lang="en-MY" b="1" dirty="0"/>
          </a:p>
          <a:p>
            <a:pPr marL="0" lvl="0" indent="0" algn="l" rtl="0">
              <a:spcBef>
                <a:spcPts val="0"/>
              </a:spcBef>
              <a:spcAft>
                <a:spcPts val="0"/>
              </a:spcAft>
              <a:buNone/>
            </a:pPr>
            <a:r>
              <a:rPr lang="en-MY" b="1" dirty="0"/>
              <a:t>Integration of group outputs into prototype:</a:t>
            </a:r>
          </a:p>
          <a:p>
            <a:pPr marL="0" lvl="0" indent="0" algn="l" rtl="0">
              <a:spcBef>
                <a:spcPts val="0"/>
              </a:spcBef>
              <a:spcAft>
                <a:spcPts val="0"/>
              </a:spcAft>
              <a:buNone/>
            </a:pPr>
            <a:endParaRPr lang="en-MY" dirty="0"/>
          </a:p>
          <a:p>
            <a:pPr marL="0" lvl="0" indent="0" algn="l" rtl="0">
              <a:spcBef>
                <a:spcPts val="0"/>
              </a:spcBef>
              <a:spcAft>
                <a:spcPts val="0"/>
              </a:spcAft>
              <a:buNone/>
            </a:pPr>
            <a:r>
              <a:rPr lang="en-MY" dirty="0"/>
              <a:t>Research of methods: </a:t>
            </a:r>
          </a:p>
          <a:p>
            <a:pPr marL="171450" lvl="0" indent="-171450" algn="l" rtl="0">
              <a:spcBef>
                <a:spcPts val="0"/>
              </a:spcBef>
              <a:spcAft>
                <a:spcPts val="0"/>
              </a:spcAft>
              <a:buFontTx/>
              <a:buChar char="-"/>
            </a:pPr>
            <a:r>
              <a:rPr lang="en-MY" dirty="0"/>
              <a:t>Decided to use low fidelity</a:t>
            </a:r>
          </a:p>
          <a:p>
            <a:pPr marL="171450" lvl="0" indent="-171450" algn="l" rtl="0">
              <a:spcBef>
                <a:spcPts val="0"/>
              </a:spcBef>
              <a:spcAft>
                <a:spcPts val="0"/>
              </a:spcAft>
              <a:buFontTx/>
              <a:buChar char="-"/>
            </a:pPr>
            <a:r>
              <a:rPr lang="en-US" dirty="0"/>
              <a:t>A low fidelity prototype represents a simple and incomplete version of the solution</a:t>
            </a:r>
            <a:endParaRPr lang="en-MY" dirty="0"/>
          </a:p>
          <a:p>
            <a:pPr marL="171450" lvl="0" indent="-171450" algn="l" rtl="0">
              <a:spcBef>
                <a:spcPts val="0"/>
              </a:spcBef>
              <a:spcAft>
                <a:spcPts val="0"/>
              </a:spcAft>
              <a:buFontTx/>
              <a:buChar char="-"/>
            </a:pPr>
            <a:r>
              <a:rPr lang="en-MY" dirty="0"/>
              <a:t>Gives a more visual outlook of the product solution to users</a:t>
            </a:r>
          </a:p>
          <a:p>
            <a:pPr marL="171450" lvl="0" indent="-171450" algn="l" rtl="0">
              <a:spcBef>
                <a:spcPts val="0"/>
              </a:spcBef>
              <a:spcAft>
                <a:spcPts val="0"/>
              </a:spcAft>
              <a:buFontTx/>
              <a:buChar char="-"/>
            </a:pPr>
            <a:r>
              <a:rPr lang="en-MY" dirty="0"/>
              <a:t>Easy and less complicated for users to understand</a:t>
            </a:r>
          </a:p>
          <a:p>
            <a:pPr marL="0" lvl="0" indent="0" algn="l" rtl="0">
              <a:spcBef>
                <a:spcPts val="0"/>
              </a:spcBef>
              <a:spcAft>
                <a:spcPts val="0"/>
              </a:spcAft>
              <a:buFontTx/>
              <a:buNone/>
            </a:pPr>
            <a:endParaRPr lang="en-MY" dirty="0"/>
          </a:p>
          <a:p>
            <a:pPr marL="0" lvl="0" indent="0" algn="l" rtl="0">
              <a:spcBef>
                <a:spcPts val="0"/>
              </a:spcBef>
              <a:spcAft>
                <a:spcPts val="0"/>
              </a:spcAft>
              <a:buFontTx/>
              <a:buNone/>
            </a:pPr>
            <a:r>
              <a:rPr lang="en-MY" dirty="0"/>
              <a:t>Research of tools:</a:t>
            </a:r>
          </a:p>
          <a:p>
            <a:pPr marL="171450" lvl="0" indent="-171450" algn="l" rtl="0">
              <a:spcBef>
                <a:spcPts val="0"/>
              </a:spcBef>
              <a:spcAft>
                <a:spcPts val="0"/>
              </a:spcAft>
              <a:buFontTx/>
              <a:buChar char="-"/>
            </a:pPr>
            <a:r>
              <a:rPr lang="en-MY" dirty="0"/>
              <a:t>Using tool: </a:t>
            </a:r>
            <a:r>
              <a:rPr lang="en-MY" dirty="0" err="1"/>
              <a:t>Mockups</a:t>
            </a:r>
            <a:r>
              <a:rPr lang="en-MY" dirty="0"/>
              <a:t> to create wireframes of our user interface design</a:t>
            </a:r>
          </a:p>
          <a:p>
            <a:pPr marL="171450" lvl="0" indent="-171450" algn="l" rtl="0">
              <a:spcBef>
                <a:spcPts val="0"/>
              </a:spcBef>
              <a:spcAft>
                <a:spcPts val="0"/>
              </a:spcAft>
              <a:buFontTx/>
              <a:buChar char="-"/>
            </a:pPr>
            <a:r>
              <a:rPr lang="en-MY" dirty="0"/>
              <a:t>Implementing our features on the interface allows us to show users the functionality of the prototype</a:t>
            </a:r>
          </a:p>
          <a:p>
            <a:pPr marL="0" lvl="0" indent="0" algn="l" rtl="0">
              <a:spcBef>
                <a:spcPts val="0"/>
              </a:spcBef>
              <a:spcAft>
                <a:spcPts val="0"/>
              </a:spcAft>
              <a:buFontTx/>
              <a:buNone/>
            </a:pPr>
            <a:endParaRPr lang="en-MY" dirty="0"/>
          </a:p>
          <a:p>
            <a:pPr marL="0" lvl="0" indent="0" algn="l" rtl="0">
              <a:spcBef>
                <a:spcPts val="0"/>
              </a:spcBef>
              <a:spcAft>
                <a:spcPts val="0"/>
              </a:spcAft>
              <a:buFontTx/>
              <a:buNone/>
            </a:pPr>
            <a:r>
              <a:rPr lang="en-MY" dirty="0"/>
              <a:t>Prototype Implementation Flow:</a:t>
            </a:r>
          </a:p>
          <a:p>
            <a:pPr marL="171450" lvl="0" indent="-171450" algn="l" rtl="0">
              <a:spcBef>
                <a:spcPts val="0"/>
              </a:spcBef>
              <a:spcAft>
                <a:spcPts val="0"/>
              </a:spcAft>
              <a:buFontTx/>
              <a:buChar char="-"/>
            </a:pPr>
            <a:r>
              <a:rPr lang="en-MY" dirty="0"/>
              <a:t>Describes how a user typically scrolls through social media</a:t>
            </a:r>
          </a:p>
          <a:p>
            <a:pPr marL="171450" lvl="0" indent="-171450" algn="l" rtl="0">
              <a:spcBef>
                <a:spcPts val="0"/>
              </a:spcBef>
              <a:spcAft>
                <a:spcPts val="0"/>
              </a:spcAft>
              <a:buFontTx/>
              <a:buChar char="-"/>
            </a:pPr>
            <a:r>
              <a:rPr lang="en-MY" dirty="0"/>
              <a:t>Giving insight on when/which stage of the process that the mechanisms are implemented</a:t>
            </a:r>
          </a:p>
          <a:p>
            <a:pPr marL="171450" lvl="0" indent="-171450" algn="l" rtl="0">
              <a:spcBef>
                <a:spcPts val="0"/>
              </a:spcBef>
              <a:spcAft>
                <a:spcPts val="0"/>
              </a:spcAft>
              <a:buFontTx/>
              <a:buChar char="-"/>
            </a:pPr>
            <a:r>
              <a:rPr lang="en-MY" dirty="0"/>
              <a:t>Helps in refining the flow of the final product and make changes in the flow to improve</a:t>
            </a:r>
          </a:p>
          <a:p>
            <a:pPr marL="171450" lvl="0" indent="-171450" algn="l" rtl="0">
              <a:spcBef>
                <a:spcPts val="0"/>
              </a:spcBef>
              <a:spcAft>
                <a:spcPts val="0"/>
              </a:spcAft>
              <a:buFontTx/>
              <a:buChar char="-"/>
            </a:pPr>
            <a:endParaRPr lang="en-MY" dirty="0"/>
          </a:p>
          <a:p>
            <a:pPr marL="0" lvl="0" indent="0" algn="l" rtl="0">
              <a:spcBef>
                <a:spcPts val="0"/>
              </a:spcBef>
              <a:spcAft>
                <a:spcPts val="0"/>
              </a:spcAft>
              <a:buFontTx/>
              <a:buNone/>
            </a:pPr>
            <a:r>
              <a:rPr lang="en-MY" dirty="0"/>
              <a:t>UI Design:</a:t>
            </a:r>
          </a:p>
          <a:p>
            <a:pPr marL="171450" lvl="0" indent="-171450" algn="l" rtl="0">
              <a:spcBef>
                <a:spcPts val="0"/>
              </a:spcBef>
              <a:spcAft>
                <a:spcPts val="0"/>
              </a:spcAft>
              <a:buFontTx/>
              <a:buChar char="-"/>
            </a:pPr>
            <a:r>
              <a:rPr lang="en-MY" dirty="0"/>
              <a:t>Users can see the improvements made themselves </a:t>
            </a:r>
          </a:p>
          <a:p>
            <a:pPr marL="171450" lvl="0" indent="-171450" algn="l" rtl="0">
              <a:spcBef>
                <a:spcPts val="0"/>
              </a:spcBef>
              <a:spcAft>
                <a:spcPts val="0"/>
              </a:spcAft>
              <a:buFontTx/>
              <a:buChar char="-"/>
            </a:pPr>
            <a:r>
              <a:rPr lang="en-MY" dirty="0"/>
              <a:t>Issues are made clear to users</a:t>
            </a:r>
          </a:p>
          <a:p>
            <a:pPr marL="171450" lvl="0" indent="-171450" algn="l" rtl="0">
              <a:spcBef>
                <a:spcPts val="0"/>
              </a:spcBef>
              <a:spcAft>
                <a:spcPts val="0"/>
              </a:spcAft>
              <a:buFontTx/>
              <a:buChar char="-"/>
            </a:pPr>
            <a:r>
              <a:rPr lang="en-MY" dirty="0"/>
              <a:t>Enhance user experiences</a:t>
            </a:r>
          </a:p>
          <a:p>
            <a:pPr marL="171450" lvl="0" indent="-171450" algn="l" rtl="0">
              <a:spcBef>
                <a:spcPts val="0"/>
              </a:spcBef>
              <a:spcAft>
                <a:spcPts val="0"/>
              </a:spcAft>
              <a:buFontTx/>
              <a:buChar char="-"/>
            </a:pPr>
            <a:endParaRPr lang="en-MY" dirty="0"/>
          </a:p>
          <a:p>
            <a:pPr marL="0" lvl="0" indent="0" algn="l" rtl="0">
              <a:spcBef>
                <a:spcPts val="0"/>
              </a:spcBef>
              <a:spcAft>
                <a:spcPts val="0"/>
              </a:spcAft>
              <a:buFontTx/>
              <a:buNone/>
            </a:pPr>
            <a:r>
              <a:rPr lang="en-MY" dirty="0"/>
              <a:t>Persona &amp; Scenarios:</a:t>
            </a:r>
          </a:p>
          <a:p>
            <a:pPr marL="171450" lvl="0" indent="-171450" algn="l" rtl="0">
              <a:spcBef>
                <a:spcPts val="0"/>
              </a:spcBef>
              <a:spcAft>
                <a:spcPts val="0"/>
              </a:spcAft>
              <a:buFontTx/>
              <a:buChar char="-"/>
            </a:pPr>
            <a:r>
              <a:rPr lang="en-MY" dirty="0"/>
              <a:t>Persona of a user that uses social media often was created to test out the solution under different settings (scenarios)</a:t>
            </a:r>
          </a:p>
          <a:p>
            <a:pPr marL="171450" lvl="0" indent="-171450" algn="l" rtl="0">
              <a:spcBef>
                <a:spcPts val="0"/>
              </a:spcBef>
              <a:spcAft>
                <a:spcPts val="0"/>
              </a:spcAft>
              <a:buFontTx/>
              <a:buChar char="-"/>
            </a:pPr>
            <a:r>
              <a:rPr lang="en-MY" dirty="0"/>
              <a:t>Let us know how the user reacts in these situations/scenarios</a:t>
            </a:r>
          </a:p>
          <a:p>
            <a:pPr marL="171450" lvl="0" indent="-171450" algn="l" rtl="0">
              <a:spcBef>
                <a:spcPts val="0"/>
              </a:spcBef>
              <a:spcAft>
                <a:spcPts val="0"/>
              </a:spcAft>
              <a:buFontTx/>
              <a:buChar char="-"/>
            </a:pPr>
            <a:r>
              <a:rPr lang="en-MY" dirty="0"/>
              <a:t>Implemented to collect user feedback and make improvements</a:t>
            </a:r>
          </a:p>
          <a:p>
            <a:pPr marL="171450" lvl="0" indent="-171450" algn="l" rtl="0">
              <a:spcBef>
                <a:spcPts val="0"/>
              </a:spcBef>
              <a:spcAft>
                <a:spcPts val="0"/>
              </a:spcAft>
              <a:buFontTx/>
              <a:buChar char="-"/>
            </a:pPr>
            <a:r>
              <a:rPr lang="en-MY" dirty="0"/>
              <a:t>Repetitive testing &amp; reflection to refine the final product</a:t>
            </a:r>
          </a:p>
          <a:p>
            <a:pPr marL="0" lvl="0" indent="0" algn="l" rtl="0">
              <a:spcBef>
                <a:spcPts val="0"/>
              </a:spcBef>
              <a:spcAft>
                <a:spcPts val="0"/>
              </a:spcAft>
              <a:buFontTx/>
              <a:buNone/>
            </a:pPr>
            <a:endParaRPr lang="en-MY" dirty="0"/>
          </a:p>
        </p:txBody>
      </p:sp>
    </p:spTree>
    <p:extLst>
      <p:ext uri="{BB962C8B-B14F-4D97-AF65-F5344CB8AC3E}">
        <p14:creationId xmlns:p14="http://schemas.microsoft.com/office/powerpoint/2010/main" val="3272458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11f924e3519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11f924e3519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Speaker: </a:t>
            </a:r>
            <a:r>
              <a:rPr lang="en-US" dirty="0" err="1"/>
              <a:t>Teh</a:t>
            </a:r>
            <a:r>
              <a:rPr lang="en-US" dirty="0"/>
              <a:t> Jia Xuan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Demonstrating the 2 features implemented in our prototype:</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Idea of the prototype features:</a:t>
            </a:r>
          </a:p>
          <a:p>
            <a:pPr marL="228600" indent="-228600">
              <a:buAutoNum type="arabicPeriod"/>
            </a:pPr>
            <a:r>
              <a:rPr lang="en-US" dirty="0"/>
              <a:t>Transparency report: </a:t>
            </a:r>
          </a:p>
          <a:p>
            <a:pPr marL="0" lvl="0" indent="0" algn="l" rtl="0">
              <a:spcBef>
                <a:spcPts val="0"/>
              </a:spcBef>
              <a:spcAft>
                <a:spcPts val="0"/>
              </a:spcAft>
              <a:buNone/>
            </a:pPr>
            <a:r>
              <a:rPr lang="en-US" dirty="0"/>
              <a:t>-   Not a fully original idea, our group interpreted this idea from the considerations of Twitter to make their algorithms open-source.</a:t>
            </a:r>
          </a:p>
          <a:p>
            <a:pPr marL="171450" lvl="0" indent="-171450" algn="l" rtl="0">
              <a:spcBef>
                <a:spcPts val="0"/>
              </a:spcBef>
              <a:spcAft>
                <a:spcPts val="0"/>
              </a:spcAft>
              <a:buFontTx/>
              <a:buChar char="-"/>
            </a:pPr>
            <a:r>
              <a:rPr lang="en-US" dirty="0"/>
              <a:t>However, most users do not know how to code or read code (not everyone using social media is a computer scientist/software engineer!)</a:t>
            </a:r>
          </a:p>
          <a:p>
            <a:pPr marL="171450" lvl="0" indent="-171450" algn="l" rtl="0">
              <a:spcBef>
                <a:spcPts val="0"/>
              </a:spcBef>
              <a:spcAft>
                <a:spcPts val="0"/>
              </a:spcAft>
              <a:buFontTx/>
              <a:buChar char="-"/>
            </a:pPr>
            <a:r>
              <a:rPr lang="en-US" dirty="0"/>
              <a:t>We decided to implement open-sourcing of algorithms on the UI of our prototype</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2. Alert system:</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Our group originated this idea from the actions of TikTok China, where they sent reminders to remind users that it was past bedtime and encouraged them to sleep early.</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We thought that a reminder to alert users of consuming too much of one specific topic could be dangerous – prone to manipulation</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Suggest refreshing the recommendation algorithm by clicking the notification</a:t>
            </a:r>
          </a:p>
          <a:p>
            <a:pPr marL="0" lvl="0" indent="0" algn="l" rtl="0">
              <a:spcBef>
                <a:spcPts val="0"/>
              </a:spcBef>
              <a:spcAft>
                <a:spcPts val="0"/>
              </a:spcAft>
              <a:buFontTx/>
              <a:buNone/>
            </a:pPr>
            <a:endParaRPr lang="en-US" b="1" dirty="0"/>
          </a:p>
          <a:p>
            <a:pPr marL="0" lvl="0" indent="0" algn="l" rtl="0">
              <a:spcBef>
                <a:spcPts val="0"/>
              </a:spcBef>
              <a:spcAft>
                <a:spcPts val="0"/>
              </a:spcAft>
              <a:buNone/>
            </a:pPr>
            <a:r>
              <a:rPr lang="en-US" b="1" dirty="0"/>
              <a:t>What we implemented in the UI to support these features?</a:t>
            </a:r>
          </a:p>
          <a:p>
            <a:pPr marL="0" lvl="0" indent="0" algn="l" rtl="0">
              <a:spcBef>
                <a:spcPts val="0"/>
              </a:spcBef>
              <a:spcAft>
                <a:spcPts val="0"/>
              </a:spcAft>
              <a:buNone/>
            </a:pPr>
            <a:endParaRPr lang="en-US" dirty="0"/>
          </a:p>
          <a:p>
            <a:pPr marL="228600" indent="-228600">
              <a:buAutoNum type="arabicPeriod"/>
            </a:pPr>
            <a:r>
              <a:rPr lang="en-US" dirty="0"/>
              <a:t>First feature is acknowledging user what data the algorithm is used to generate this content. </a:t>
            </a:r>
          </a:p>
          <a:p>
            <a:pPr marL="171450" lvl="0" indent="-171450" algn="l" rtl="0">
              <a:spcBef>
                <a:spcPts val="0"/>
              </a:spcBef>
              <a:spcAft>
                <a:spcPts val="0"/>
              </a:spcAft>
              <a:buFontTx/>
              <a:buChar char="-"/>
            </a:pPr>
            <a:r>
              <a:rPr lang="en-US" b="0" i="0" dirty="0">
                <a:solidFill>
                  <a:srgbClr val="D1D5DB"/>
                </a:solidFill>
                <a:effectLst/>
                <a:latin typeface="Söhne"/>
              </a:rPr>
              <a:t>The content's top bar provides a concise overview, summarizing the most significant data point employed in generating the content.</a:t>
            </a:r>
          </a:p>
          <a:p>
            <a:pPr marL="171450" indent="-171450">
              <a:buFontTx/>
              <a:buChar char="-"/>
            </a:pPr>
            <a:r>
              <a:rPr lang="en-US" b="0" i="0" dirty="0">
                <a:solidFill>
                  <a:srgbClr val="D1D5DB"/>
                </a:solidFill>
                <a:effectLst/>
                <a:latin typeface="Söhne"/>
              </a:rPr>
              <a:t>At the bottom of the content, you will find a bar that displays number of</a:t>
            </a:r>
            <a:r>
              <a:rPr lang="en-US" dirty="0">
                <a:solidFill>
                  <a:srgbClr val="D1D5DB"/>
                </a:solidFill>
                <a:latin typeface="Söhne"/>
              </a:rPr>
              <a:t> </a:t>
            </a:r>
            <a:r>
              <a:rPr lang="en-US" b="0" i="0" dirty="0">
                <a:solidFill>
                  <a:srgbClr val="D1D5DB"/>
                </a:solidFill>
                <a:effectLst/>
                <a:latin typeface="Söhne"/>
              </a:rPr>
              <a:t> privacy data used in this algorithm. Additionally, there is a “recommendation” button for user to interact. When user clicks on the button a speech bubble will appear and list down all the data the algorithm used to generate this content</a:t>
            </a:r>
          </a:p>
          <a:p>
            <a:pPr marL="171450" lvl="0" indent="-171450" algn="l" rtl="0">
              <a:spcBef>
                <a:spcPts val="0"/>
              </a:spcBef>
              <a:spcAft>
                <a:spcPts val="0"/>
              </a:spcAft>
              <a:buFontTx/>
              <a:buChar char="-"/>
            </a:pPr>
            <a:endParaRPr lang="en-US" b="0" i="0" dirty="0">
              <a:solidFill>
                <a:srgbClr val="D1D5DB"/>
              </a:solidFill>
              <a:effectLst/>
              <a:latin typeface="Söhne"/>
            </a:endParaRPr>
          </a:p>
          <a:p>
            <a:pPr marL="0" indent="0">
              <a:buNone/>
            </a:pPr>
            <a:r>
              <a:rPr lang="en-US" b="0" i="0" dirty="0">
                <a:solidFill>
                  <a:srgbClr val="D1D5DB"/>
                </a:solidFill>
                <a:effectLst/>
                <a:latin typeface="Söhne"/>
              </a:rPr>
              <a:t>2. The second feature includes an alert system that notifies users when they are consuming too much on a specific topic.</a:t>
            </a:r>
            <a:r>
              <a:rPr lang="en-US" dirty="0">
                <a:solidFill>
                  <a:srgbClr val="D1D5DB"/>
                </a:solidFill>
                <a:latin typeface="Söhne"/>
              </a:rPr>
              <a:t> </a:t>
            </a:r>
            <a:endParaRPr lang="en-US" b="0" i="0" dirty="0">
              <a:solidFill>
                <a:srgbClr val="D1D5DB"/>
              </a:solidFill>
              <a:effectLst/>
              <a:latin typeface="Söhne"/>
            </a:endParaRPr>
          </a:p>
          <a:p>
            <a:pPr marL="171450" indent="-171450">
              <a:buFontTx/>
              <a:buChar char="-"/>
            </a:pPr>
            <a:r>
              <a:rPr lang="en-US" b="0" i="0" dirty="0">
                <a:solidFill>
                  <a:srgbClr val="D1D5DB"/>
                </a:solidFill>
                <a:effectLst/>
                <a:latin typeface="Söhne"/>
              </a:rPr>
              <a:t>It suggests the user click on the notification to restart the recommendation algorithm, which will then recommend content that is completely opposite to the previous topic.</a:t>
            </a:r>
            <a:r>
              <a:rPr lang="en-US" dirty="0">
                <a:solidFill>
                  <a:srgbClr val="D1D5DB"/>
                </a:solidFill>
                <a:latin typeface="Söhne"/>
              </a:rPr>
              <a:t> </a:t>
            </a:r>
            <a:endParaRPr lang="en-US" b="0" i="0" dirty="0">
              <a:solidFill>
                <a:srgbClr val="D1D5DB"/>
              </a:solidFill>
              <a:effectLst/>
              <a:latin typeface="Söhne"/>
            </a:endParaRPr>
          </a:p>
          <a:p>
            <a:pPr marL="171450" indent="-171450">
              <a:buFontTx/>
              <a:buChar char="-"/>
            </a:pPr>
            <a:r>
              <a:rPr lang="en-US" b="0" i="0" dirty="0">
                <a:solidFill>
                  <a:srgbClr val="D1D5DB"/>
                </a:solidFill>
                <a:effectLst/>
                <a:latin typeface="Söhne"/>
              </a:rPr>
              <a:t>This functionality aims to prevent any negative effects that may arise from excessive consumption of a single topic.</a:t>
            </a:r>
            <a:r>
              <a:rPr lang="en-US" dirty="0">
                <a:solidFill>
                  <a:srgbClr val="D1D5DB"/>
                </a:solidFill>
                <a:latin typeface="Söhne"/>
              </a:rPr>
              <a:t> </a:t>
            </a:r>
          </a:p>
          <a:p>
            <a:pPr marL="0" indent="0">
              <a:buFontTx/>
              <a:buNone/>
            </a:pPr>
            <a:endParaRPr lang="en-US" b="1" i="0" dirty="0">
              <a:solidFill>
                <a:srgbClr val="D1D5DB"/>
              </a:solidFill>
              <a:effectLst/>
              <a:latin typeface="Söhne"/>
            </a:endParaRPr>
          </a:p>
          <a:p>
            <a:pPr marL="0" indent="0">
              <a:buFontTx/>
              <a:buNone/>
            </a:pPr>
            <a:r>
              <a:rPr lang="en-US" b="1" i="0" dirty="0">
                <a:solidFill>
                  <a:srgbClr val="D1D5DB"/>
                </a:solidFill>
                <a:effectLst/>
                <a:latin typeface="Söhne"/>
              </a:rPr>
              <a:t>Why our prototype is better than the existing ones?</a:t>
            </a:r>
          </a:p>
          <a:p>
            <a:pPr marL="228600" lvl="0" indent="-228600" algn="l" rtl="0">
              <a:spcBef>
                <a:spcPts val="0"/>
              </a:spcBef>
              <a:spcAft>
                <a:spcPts val="0"/>
              </a:spcAft>
              <a:buFontTx/>
              <a:buAutoNum type="arabicPeriod"/>
            </a:pPr>
            <a:r>
              <a:rPr lang="en-US" dirty="0"/>
              <a:t>Open sourcing of algorithms by Twitter only lets users have access to what code is used in algorithms</a:t>
            </a:r>
          </a:p>
          <a:p>
            <a:pPr marL="171450" lvl="0" indent="-171450" algn="l" rtl="0">
              <a:spcBef>
                <a:spcPts val="0"/>
              </a:spcBef>
              <a:spcAft>
                <a:spcPts val="0"/>
              </a:spcAft>
              <a:buFontTx/>
              <a:buChar char="-"/>
            </a:pPr>
            <a:r>
              <a:rPr lang="en-US" dirty="0"/>
              <a:t>Consider that most users are not computer scientists/software engineers</a:t>
            </a:r>
          </a:p>
          <a:p>
            <a:pPr marL="171450" lvl="0" indent="-171450" algn="l" rtl="0">
              <a:spcBef>
                <a:spcPts val="0"/>
              </a:spcBef>
              <a:spcAft>
                <a:spcPts val="0"/>
              </a:spcAft>
              <a:buFontTx/>
              <a:buChar char="-"/>
            </a:pPr>
            <a:r>
              <a:rPr lang="en-US" dirty="0"/>
              <a:t>Our solution that brings open-sourcing transparency from the back-end development of social media apps to the interface</a:t>
            </a:r>
          </a:p>
          <a:p>
            <a:pPr marL="171450" lvl="0" indent="-171450" algn="l" rtl="0">
              <a:spcBef>
                <a:spcPts val="0"/>
              </a:spcBef>
              <a:spcAft>
                <a:spcPts val="0"/>
              </a:spcAft>
              <a:buFontTx/>
              <a:buChar char="-"/>
            </a:pPr>
            <a:r>
              <a:rPr lang="en-US" dirty="0"/>
              <a:t>Clearer for users to see what the algorithm uses and does</a:t>
            </a:r>
          </a:p>
          <a:p>
            <a:pPr marL="171450" lvl="0" indent="-171450" algn="l" rtl="0">
              <a:spcBef>
                <a:spcPts val="0"/>
              </a:spcBef>
              <a:spcAft>
                <a:spcPts val="0"/>
              </a:spcAft>
              <a:buFontTx/>
              <a:buChar char="-"/>
            </a:pPr>
            <a:r>
              <a:rPr lang="en-US" dirty="0"/>
              <a:t>Compared to reading/learning to read lengthy code</a:t>
            </a:r>
          </a:p>
          <a:p>
            <a:pPr marL="171450" lvl="0" indent="-171450" algn="l" rtl="0">
              <a:spcBef>
                <a:spcPts val="0"/>
              </a:spcBef>
              <a:spcAft>
                <a:spcPts val="0"/>
              </a:spcAft>
              <a:buFontTx/>
              <a:buChar char="-"/>
            </a:pPr>
            <a:r>
              <a:rPr lang="en-US" dirty="0"/>
              <a:t>More user friendly</a:t>
            </a:r>
          </a:p>
          <a:p>
            <a:pPr marL="171450" lvl="0" indent="-171450" algn="l" rtl="0">
              <a:spcBef>
                <a:spcPts val="0"/>
              </a:spcBef>
              <a:spcAft>
                <a:spcPts val="0"/>
              </a:spcAft>
              <a:buFontTx/>
              <a:buChar char="-"/>
            </a:pPr>
            <a:r>
              <a:rPr lang="en-US" dirty="0"/>
              <a:t>The existing one only briefly describes why this content is recommended</a:t>
            </a:r>
          </a:p>
          <a:p>
            <a:pPr marL="171450" lvl="0" indent="-171450" algn="l" rtl="0">
              <a:spcBef>
                <a:spcPts val="0"/>
              </a:spcBef>
              <a:spcAft>
                <a:spcPts val="0"/>
              </a:spcAft>
              <a:buFontTx/>
              <a:buChar char="-"/>
            </a:pPr>
            <a:r>
              <a:rPr lang="en-US" dirty="0"/>
              <a:t>We added a recommendation button where it lists down all the data that is used for this content</a:t>
            </a:r>
          </a:p>
          <a:p>
            <a:pPr marL="171450" lvl="0" indent="-171450" algn="l" rtl="0">
              <a:spcBef>
                <a:spcPts val="0"/>
              </a:spcBef>
              <a:spcAft>
                <a:spcPts val="0"/>
              </a:spcAft>
              <a:buFontTx/>
              <a:buChar char="-"/>
            </a:pPr>
            <a:r>
              <a:rPr lang="en-US" dirty="0"/>
              <a:t>Added number of privacy used for this content</a:t>
            </a:r>
          </a:p>
          <a:p>
            <a:pPr marL="171450" lvl="0" indent="-171450" algn="l" rtl="0">
              <a:spcBef>
                <a:spcPts val="0"/>
              </a:spcBef>
              <a:spcAft>
                <a:spcPts val="0"/>
              </a:spcAft>
              <a:buFontTx/>
              <a:buChar char="-"/>
            </a:pPr>
            <a:r>
              <a:rPr lang="en-US" dirty="0"/>
              <a:t>More detail and understandable</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2. Alert systems of TikTok China are only for reminders for sleep time</a:t>
            </a:r>
          </a:p>
          <a:p>
            <a:pPr marL="171450" lvl="0" indent="-171450" algn="l" rtl="0">
              <a:spcBef>
                <a:spcPts val="0"/>
              </a:spcBef>
              <a:spcAft>
                <a:spcPts val="0"/>
              </a:spcAft>
              <a:buFontTx/>
              <a:buChar char="-"/>
            </a:pPr>
            <a:r>
              <a:rPr lang="en-US" dirty="0"/>
              <a:t>We extended the idea to help with alerting dangerous/manipulating content</a:t>
            </a:r>
          </a:p>
          <a:p>
            <a:pPr marL="171450" lvl="0" indent="-171450" algn="l" rtl="0">
              <a:spcBef>
                <a:spcPts val="0"/>
              </a:spcBef>
              <a:spcAft>
                <a:spcPts val="0"/>
              </a:spcAft>
              <a:buFontTx/>
              <a:buChar char="-"/>
            </a:pPr>
            <a:r>
              <a:rPr lang="en-US" dirty="0"/>
              <a:t>Click to refresh the recommendation system to suggest topics that are completely different from the original one</a:t>
            </a:r>
          </a:p>
          <a:p>
            <a:pPr marL="171450" lvl="0" indent="-171450" algn="l" rtl="0">
              <a:spcBef>
                <a:spcPts val="0"/>
              </a:spcBef>
              <a:spcAft>
                <a:spcPts val="0"/>
              </a:spcAft>
              <a:buFontTx/>
              <a:buChar char="-"/>
            </a:pPr>
            <a:r>
              <a:rPr lang="en-US" dirty="0"/>
              <a:t>More comprehensive</a:t>
            </a:r>
          </a:p>
          <a:p>
            <a:pPr marL="171450" lvl="0" indent="-171450" algn="l" rtl="0">
              <a:spcBef>
                <a:spcPts val="0"/>
              </a:spcBef>
              <a:spcAft>
                <a:spcPts val="0"/>
              </a:spcAft>
              <a:buFontTx/>
              <a:buChar char="-"/>
            </a:pPr>
            <a:r>
              <a:rPr lang="en-US" dirty="0"/>
              <a:t>Enhances usability of the original system </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11f924e3519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11f924e3519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dirty="0"/>
              <a:t>Speaker: </a:t>
            </a:r>
            <a:r>
              <a:rPr lang="en-MY" dirty="0" err="1"/>
              <a:t>Teh</a:t>
            </a:r>
            <a:r>
              <a:rPr lang="en-MY" dirty="0"/>
              <a:t> Jia Xuan</a:t>
            </a:r>
          </a:p>
          <a:p>
            <a:pPr marL="0" lvl="0" indent="0" algn="l" rtl="0">
              <a:spcBef>
                <a:spcPts val="0"/>
              </a:spcBef>
              <a:spcAft>
                <a:spcPts val="0"/>
              </a:spcAft>
              <a:buNone/>
            </a:pPr>
            <a:endParaRPr lang="en-MY" dirty="0"/>
          </a:p>
          <a:p>
            <a:pPr marL="0" lvl="0" indent="0" algn="l" rtl="0">
              <a:spcBef>
                <a:spcPts val="0"/>
              </a:spcBef>
              <a:spcAft>
                <a:spcPts val="0"/>
              </a:spcAft>
              <a:buNone/>
            </a:pPr>
            <a:r>
              <a:rPr lang="en-MY" b="1" dirty="0"/>
              <a:t>Persona named Sean Wong</a:t>
            </a:r>
          </a:p>
          <a:p>
            <a:pPr marL="171450" lvl="0" indent="-171450" algn="l" rtl="0">
              <a:spcBef>
                <a:spcPts val="0"/>
              </a:spcBef>
              <a:spcAft>
                <a:spcPts val="0"/>
              </a:spcAft>
              <a:buFontTx/>
              <a:buChar char="-"/>
            </a:pPr>
            <a:r>
              <a:rPr lang="en-MY" dirty="0"/>
              <a:t>He is a 20-year-old student</a:t>
            </a:r>
          </a:p>
          <a:p>
            <a:pPr marL="171450" lvl="0" indent="-171450" algn="l" rtl="0">
              <a:spcBef>
                <a:spcPts val="0"/>
              </a:spcBef>
              <a:spcAft>
                <a:spcPts val="0"/>
              </a:spcAft>
              <a:buFontTx/>
              <a:buChar char="-"/>
            </a:pPr>
            <a:r>
              <a:rPr lang="en-MY" dirty="0"/>
              <a:t>He likes to scroll through social media and engage in gossip</a:t>
            </a:r>
          </a:p>
          <a:p>
            <a:pPr marL="171450" lvl="0" indent="-171450" algn="l" rtl="0">
              <a:spcBef>
                <a:spcPts val="0"/>
              </a:spcBef>
              <a:spcAft>
                <a:spcPts val="0"/>
              </a:spcAft>
              <a:buFontTx/>
              <a:buChar char="-"/>
            </a:pPr>
            <a:r>
              <a:rPr lang="en-MY" dirty="0"/>
              <a:t>He has high curiosity, can be influenced easily, low self-esteem and insecure</a:t>
            </a:r>
          </a:p>
          <a:p>
            <a:pPr marL="171450" lvl="0" indent="-171450" algn="l" rtl="0">
              <a:spcBef>
                <a:spcPts val="0"/>
              </a:spcBef>
              <a:spcAft>
                <a:spcPts val="0"/>
              </a:spcAft>
              <a:buFontTx/>
              <a:buChar char="-"/>
            </a:pPr>
            <a:endParaRPr lang="en-MY" dirty="0"/>
          </a:p>
          <a:p>
            <a:pPr marL="0" lvl="0" indent="0" algn="l" rtl="0">
              <a:spcBef>
                <a:spcPts val="0"/>
              </a:spcBef>
              <a:spcAft>
                <a:spcPts val="0"/>
              </a:spcAft>
              <a:buFontTx/>
              <a:buNone/>
            </a:pPr>
            <a:r>
              <a:rPr lang="en-MY" b="1" dirty="0"/>
              <a:t>Here are the scenarios we chose for Sean:</a:t>
            </a:r>
          </a:p>
          <a:p>
            <a:pPr marL="171450" lvl="0" indent="-171450" algn="l" rtl="0">
              <a:spcBef>
                <a:spcPts val="0"/>
              </a:spcBef>
              <a:spcAft>
                <a:spcPts val="0"/>
              </a:spcAft>
              <a:buFontTx/>
              <a:buChar char="-"/>
            </a:pPr>
            <a:r>
              <a:rPr lang="en-MY" dirty="0"/>
              <a:t>First scenario is when Sean had a conversation with his friend and an advertisement appeared on his screen related to the discussion, even though he didn’t search for it.</a:t>
            </a:r>
          </a:p>
          <a:p>
            <a:pPr marL="171450" lvl="0" indent="-171450" algn="l" rtl="0">
              <a:spcBef>
                <a:spcPts val="0"/>
              </a:spcBef>
              <a:spcAft>
                <a:spcPts val="0"/>
              </a:spcAft>
              <a:buFontTx/>
              <a:buChar char="-"/>
            </a:pPr>
            <a:r>
              <a:rPr lang="en-MY" dirty="0"/>
              <a:t>Second scenario would be Sean exposed to a specific topic and it has strongly influenced his mindset.</a:t>
            </a:r>
          </a:p>
          <a:p>
            <a:pPr marL="171450" lvl="0" indent="-171450" algn="l" rtl="0">
              <a:spcBef>
                <a:spcPts val="0"/>
              </a:spcBef>
              <a:spcAft>
                <a:spcPts val="0"/>
              </a:spcAft>
              <a:buFontTx/>
              <a:buChar char="-"/>
            </a:pPr>
            <a:r>
              <a:rPr lang="en-MY" dirty="0"/>
              <a:t>Third scenario is as Sean has a high level of curiosity and wants to verify whether his data is misused without his consent or awareness.</a:t>
            </a:r>
          </a:p>
        </p:txBody>
      </p:sp>
    </p:spTree>
    <p:extLst>
      <p:ext uri="{BB962C8B-B14F-4D97-AF65-F5344CB8AC3E}">
        <p14:creationId xmlns:p14="http://schemas.microsoft.com/office/powerpoint/2010/main" val="1583860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11f924e3519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11f924e3519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Speaker: </a:t>
            </a:r>
            <a:r>
              <a:rPr lang="en-US" dirty="0" err="1"/>
              <a:t>Teh</a:t>
            </a:r>
            <a:r>
              <a:rPr lang="en-US" dirty="0"/>
              <a:t> Jia Xuan</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So how do our features solve the problems in all these scenarios?</a:t>
            </a:r>
          </a:p>
          <a:p>
            <a:pPr marL="171450" lvl="0" indent="-171450" algn="l" rtl="0">
              <a:spcBef>
                <a:spcPts val="0"/>
              </a:spcBef>
              <a:spcAft>
                <a:spcPts val="0"/>
              </a:spcAft>
              <a:buFontTx/>
              <a:buChar char="-"/>
            </a:pPr>
            <a:r>
              <a:rPr lang="en-US" dirty="0"/>
              <a:t>For the first scenario, Sean wanted to check whether the algorithm was spying on him by using the microphone on his phone. </a:t>
            </a:r>
          </a:p>
          <a:p>
            <a:pPr marL="171450" lvl="0" indent="-171450" algn="l" rtl="0">
              <a:spcBef>
                <a:spcPts val="0"/>
              </a:spcBef>
              <a:spcAft>
                <a:spcPts val="0"/>
              </a:spcAft>
              <a:buFontTx/>
              <a:buChar char="-"/>
            </a:pPr>
            <a:r>
              <a:rPr lang="en-US" dirty="0"/>
              <a:t>So, Sean can click on the recommendation button at the bottom of the content to check what data is used to generate this content and make sure the algorithm wasn’t spying on him. </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For the second scenario, Sean is exposed to -a specific topic like an Insurance agency or property agency posting about a million-dollar income per month and asking them to join their team. </a:t>
            </a:r>
          </a:p>
          <a:p>
            <a:pPr marL="171450" lvl="0" indent="-171450" algn="l" rtl="0">
              <a:spcBef>
                <a:spcPts val="0"/>
              </a:spcBef>
              <a:spcAft>
                <a:spcPts val="0"/>
              </a:spcAft>
              <a:buFontTx/>
              <a:buChar char="-"/>
            </a:pPr>
            <a:r>
              <a:rPr lang="en-US" dirty="0"/>
              <a:t>Sean is easily influenced and might consider quitting school to join the agency. </a:t>
            </a:r>
          </a:p>
          <a:p>
            <a:pPr marL="171450" lvl="0" indent="-171450" algn="l" rtl="0">
              <a:spcBef>
                <a:spcPts val="0"/>
              </a:spcBef>
              <a:spcAft>
                <a:spcPts val="0"/>
              </a:spcAft>
              <a:buFontTx/>
              <a:buChar char="-"/>
            </a:pPr>
            <a:r>
              <a:rPr lang="en-US" dirty="0"/>
              <a:t>To address the situation when the algorithm detects Sean excessively consuming this topic. The notification will prompt Sean to refresh the algorithm by clicking on it. </a:t>
            </a:r>
          </a:p>
          <a:p>
            <a:pPr marL="171450" lvl="0" indent="-171450" algn="l" rtl="0">
              <a:spcBef>
                <a:spcPts val="0"/>
              </a:spcBef>
              <a:spcAft>
                <a:spcPts val="0"/>
              </a:spcAft>
              <a:buFontTx/>
              <a:buChar char="-"/>
            </a:pPr>
            <a:r>
              <a:rPr lang="en-US" dirty="0"/>
              <a:t>This action could let Sean expose to a wider range of topics instead of focusing on one topic and prevent any negative consequences.</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For the third scenario, </a:t>
            </a:r>
            <a:r>
              <a:rPr lang="en-US" b="0" i="0" dirty="0">
                <a:solidFill>
                  <a:srgbClr val="D1D5DB"/>
                </a:solidFill>
                <a:effectLst/>
                <a:latin typeface="Söhne"/>
              </a:rPr>
              <a:t>Sean can randomly select a post and click on the recommendation button to inspect all the data used in generating the content. By doing so, Sean can ensure that the algorithm is </a:t>
            </a:r>
            <a:r>
              <a:rPr lang="en-US" b="0" i="0" dirty="0" err="1">
                <a:solidFill>
                  <a:srgbClr val="D1D5DB"/>
                </a:solidFill>
                <a:effectLst/>
                <a:latin typeface="Söhne"/>
              </a:rPr>
              <a:t>utilising</a:t>
            </a:r>
            <a:r>
              <a:rPr lang="en-US" b="0" i="0" dirty="0">
                <a:solidFill>
                  <a:srgbClr val="D1D5DB"/>
                </a:solidFill>
                <a:effectLst/>
                <a:latin typeface="Söhne"/>
              </a:rPr>
              <a:t> the data that is obtained permission from him.</a:t>
            </a:r>
            <a:endParaRPr lang="en-US" dirty="0"/>
          </a:p>
        </p:txBody>
      </p:sp>
    </p:spTree>
    <p:extLst>
      <p:ext uri="{BB962C8B-B14F-4D97-AF65-F5344CB8AC3E}">
        <p14:creationId xmlns:p14="http://schemas.microsoft.com/office/powerpoint/2010/main" val="397474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11f924e3519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11f924e3519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Calibri"/>
              <a:buNone/>
              <a:tabLst/>
              <a:defRPr/>
            </a:pPr>
            <a:r>
              <a:rPr lang="en-US" dirty="0"/>
              <a:t>Speaker: </a:t>
            </a:r>
            <a:r>
              <a:rPr lang="en-MY" dirty="0"/>
              <a:t>Yap Eng Han</a:t>
            </a:r>
          </a:p>
          <a:p>
            <a:pPr marL="0" indent="0">
              <a:buFont typeface="Calibri"/>
              <a:buNone/>
            </a:pPr>
            <a:endParaRPr lang="en-US" dirty="0"/>
          </a:p>
          <a:p>
            <a:pPr marL="0" indent="0">
              <a:buFont typeface="Calibri"/>
              <a:buNone/>
            </a:pPr>
            <a:r>
              <a:rPr lang="en-US" b="1" dirty="0"/>
              <a:t>Overview of our prototype:</a:t>
            </a:r>
          </a:p>
          <a:p>
            <a:pPr marL="171450" indent="-171450">
              <a:buFont typeface="Calibri"/>
              <a:buChar char="-"/>
            </a:pPr>
            <a:r>
              <a:rPr lang="en-US" dirty="0"/>
              <a:t>Remind the problem itself. e.g. Attention engineering. Gathering user's attention using all means possible.</a:t>
            </a:r>
          </a:p>
          <a:p>
            <a:pPr marL="171450" indent="-171450">
              <a:buFont typeface="Calibri"/>
              <a:buChar char="-"/>
            </a:pPr>
            <a:r>
              <a:rPr lang="en-US" dirty="0"/>
              <a:t>Then, start by talking about the relevance of our solution to the problem.</a:t>
            </a:r>
          </a:p>
          <a:p>
            <a:pPr marL="171450" indent="-171450">
              <a:buFont typeface="Calibri"/>
              <a:buChar char="-"/>
            </a:pPr>
            <a:endParaRPr lang="en-US" dirty="0"/>
          </a:p>
          <a:p>
            <a:pPr marL="171450" indent="-171450">
              <a:buFont typeface="Calibri"/>
              <a:buChar char="-"/>
            </a:pPr>
            <a:r>
              <a:rPr lang="en-US" dirty="0"/>
              <a:t>Transparency:</a:t>
            </a:r>
            <a:br>
              <a:rPr lang="en-US" dirty="0"/>
            </a:br>
            <a:r>
              <a:rPr lang="en-US" dirty="0"/>
              <a:t>=&gt; showing why the application shows certain posts. History, preferences, past liked posts</a:t>
            </a:r>
            <a:br>
              <a:rPr lang="en-US" dirty="0"/>
            </a:br>
            <a:r>
              <a:rPr lang="en-US" dirty="0"/>
              <a:t>=&gt; alert when user overconsumes a certain topic</a:t>
            </a:r>
            <a:br>
              <a:rPr lang="en-US" dirty="0"/>
            </a:br>
            <a:r>
              <a:rPr lang="en-US" dirty="0"/>
              <a:t>=&gt; refreshing the recommendation algorithm, to prevent a rabbit hole. </a:t>
            </a:r>
          </a:p>
        </p:txBody>
      </p:sp>
    </p:spTree>
    <p:extLst>
      <p:ext uri="{BB962C8B-B14F-4D97-AF65-F5344CB8AC3E}">
        <p14:creationId xmlns:p14="http://schemas.microsoft.com/office/powerpoint/2010/main" val="2944797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206b310d198_1_1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206b310d198_1_1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Speaker: </a:t>
            </a:r>
            <a:r>
              <a:rPr lang="en-MY" dirty="0"/>
              <a:t>Yap Eng Han</a:t>
            </a:r>
          </a:p>
          <a:p>
            <a:pPr marL="0" lvl="0" indent="0" algn="l" rtl="0">
              <a:spcBef>
                <a:spcPts val="0"/>
              </a:spcBef>
              <a:spcAft>
                <a:spcPts val="0"/>
              </a:spcAft>
              <a:buNone/>
            </a:pPr>
            <a:endParaRPr lang="en-MY" dirty="0"/>
          </a:p>
          <a:p>
            <a:pPr marL="0" lvl="0" indent="0" algn="l" rtl="0">
              <a:spcBef>
                <a:spcPts val="0"/>
              </a:spcBef>
              <a:spcAft>
                <a:spcPts val="0"/>
              </a:spcAft>
              <a:buNone/>
            </a:pPr>
            <a:r>
              <a:rPr lang="en-MY" b="1" dirty="0"/>
              <a:t>Summary of presentation:</a:t>
            </a:r>
          </a:p>
          <a:p>
            <a:pPr marL="0" lvl="0" indent="0" algn="l" rtl="0">
              <a:spcBef>
                <a:spcPts val="0"/>
              </a:spcBef>
              <a:spcAft>
                <a:spcPts val="0"/>
              </a:spcAft>
              <a:buNone/>
            </a:pPr>
            <a:r>
              <a:rPr lang="en-MY" dirty="0"/>
              <a:t>We started with the methodology, presenting the method used: low fidelity &amp; why we used the method compared to high fidelity -&gt; Clearer to present to users</a:t>
            </a:r>
          </a:p>
          <a:p>
            <a:pPr marL="0" lvl="0" indent="0" algn="l" rtl="0">
              <a:spcBef>
                <a:spcPts val="0"/>
              </a:spcBef>
              <a:spcAft>
                <a:spcPts val="0"/>
              </a:spcAft>
              <a:buNone/>
            </a:pPr>
            <a:r>
              <a:rPr lang="en-MY" dirty="0"/>
              <a:t>Wireframes were used as a medium of presenting our UI to users and show a visual representation of our product.</a:t>
            </a:r>
          </a:p>
          <a:p>
            <a:pPr marL="0" lvl="0" indent="0" algn="l" rtl="0">
              <a:spcBef>
                <a:spcPts val="0"/>
              </a:spcBef>
              <a:spcAft>
                <a:spcPts val="0"/>
              </a:spcAft>
              <a:buNone/>
            </a:pPr>
            <a:endParaRPr lang="en-MY" dirty="0"/>
          </a:p>
          <a:p>
            <a:pPr marL="0" lvl="0" indent="0" algn="l" rtl="0">
              <a:spcBef>
                <a:spcPts val="0"/>
              </a:spcBef>
              <a:spcAft>
                <a:spcPts val="0"/>
              </a:spcAft>
              <a:buNone/>
            </a:pPr>
            <a:r>
              <a:rPr lang="en-MY" dirty="0"/>
              <a:t>Then, we presented our main idea: Transparency in Algorithms and how we used this idea to produce our prototype.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MY" dirty="0"/>
              <a:t>The implementation workflow discussed before, showed the process of how our prototype works.</a:t>
            </a:r>
          </a:p>
          <a:p>
            <a:pPr marL="0" lvl="0" indent="0" algn="l" rtl="0">
              <a:spcBef>
                <a:spcPts val="0"/>
              </a:spcBef>
              <a:spcAft>
                <a:spcPts val="0"/>
              </a:spcAft>
              <a:buNone/>
            </a:pPr>
            <a:r>
              <a:rPr lang="en-MY" dirty="0"/>
              <a:t>Each member committed in different parts of creating the prototype and team-efforts were integrated in the final product as shown.</a:t>
            </a:r>
          </a:p>
          <a:p>
            <a:pPr marL="0" lvl="0" indent="0" algn="l" rtl="0">
              <a:spcBef>
                <a:spcPts val="0"/>
              </a:spcBef>
              <a:spcAft>
                <a:spcPts val="0"/>
              </a:spcAft>
              <a:buNone/>
            </a:pPr>
            <a:endParaRPr lang="en-MY" dirty="0"/>
          </a:p>
          <a:p>
            <a:pPr marL="0" lvl="0" indent="0" algn="l" rtl="0">
              <a:spcBef>
                <a:spcPts val="0"/>
              </a:spcBef>
              <a:spcAft>
                <a:spcPts val="0"/>
              </a:spcAft>
              <a:buNone/>
            </a:pPr>
            <a:r>
              <a:rPr lang="en-MY" dirty="0"/>
              <a:t>Next, we did a demonstration of our prototype.</a:t>
            </a:r>
          </a:p>
          <a:p>
            <a:pPr marL="0" lvl="0" indent="0" algn="l" rtl="0">
              <a:spcBef>
                <a:spcPts val="0"/>
              </a:spcBef>
              <a:spcAft>
                <a:spcPts val="0"/>
              </a:spcAft>
              <a:buNone/>
            </a:pPr>
            <a:r>
              <a:rPr lang="en-MY" dirty="0"/>
              <a:t>Using the personas and scenarios to highlight our 2 main features: alert system and transparency report and their relevance to our solution - transparency.</a:t>
            </a:r>
          </a:p>
          <a:p>
            <a:pPr marL="0" lvl="0" indent="0" algn="l" rtl="0">
              <a:spcBef>
                <a:spcPts val="0"/>
              </a:spcBef>
              <a:spcAft>
                <a:spcPts val="0"/>
              </a:spcAft>
              <a:buNone/>
            </a:pPr>
            <a:r>
              <a:rPr lang="en-MY" dirty="0"/>
              <a:t>Which were derived from existing ideas to obtain a goal of the features being more user friendly.</a:t>
            </a:r>
          </a:p>
          <a:p>
            <a:pPr marL="0" lvl="0" indent="0" algn="l" rtl="0">
              <a:spcBef>
                <a:spcPts val="0"/>
              </a:spcBef>
              <a:spcAft>
                <a:spcPts val="0"/>
              </a:spcAft>
              <a:buNone/>
            </a:pPr>
            <a:r>
              <a:rPr lang="en-MY" dirty="0"/>
              <a:t>People could know clearly how we implemented the system and its algorithms.</a:t>
            </a:r>
          </a:p>
          <a:p>
            <a:pPr marL="0" lvl="0" indent="0" algn="l" rtl="0">
              <a:spcBef>
                <a:spcPts val="0"/>
              </a:spcBef>
              <a:spcAft>
                <a:spcPts val="0"/>
              </a:spcAft>
              <a:buNone/>
            </a:pPr>
            <a:endParaRPr lang="en-MY" dirty="0"/>
          </a:p>
          <a:p>
            <a:pPr marL="0" lvl="0" indent="0" algn="l" rtl="0">
              <a:spcBef>
                <a:spcPts val="0"/>
              </a:spcBef>
              <a:spcAft>
                <a:spcPts val="0"/>
              </a:spcAft>
              <a:buNone/>
            </a:pPr>
            <a:r>
              <a:rPr lang="en-MY" dirty="0"/>
              <a:t>In the future, we would like to improve on our solution.</a:t>
            </a:r>
          </a:p>
          <a:p>
            <a:pPr marL="0" lvl="0" indent="0" algn="l" rtl="0">
              <a:spcBef>
                <a:spcPts val="0"/>
              </a:spcBef>
              <a:spcAft>
                <a:spcPts val="0"/>
              </a:spcAft>
              <a:buNone/>
            </a:pPr>
            <a:r>
              <a:rPr lang="en-MY" dirty="0"/>
              <a:t>As it still has flaws: e.g. Considering that an attacker knows too much about the algorithm, would it compromise the security of the system?</a:t>
            </a:r>
          </a:p>
          <a:p>
            <a:pPr marL="0" lvl="0" indent="0" algn="l" rtl="0">
              <a:spcBef>
                <a:spcPts val="0"/>
              </a:spcBef>
              <a:spcAft>
                <a:spcPts val="0"/>
              </a:spcAft>
              <a:buNone/>
            </a:pPr>
            <a:r>
              <a:rPr lang="en-MY" dirty="0"/>
              <a:t>Giving too much information to the public -&gt; might risk security</a:t>
            </a:r>
          </a:p>
          <a:p>
            <a:pPr marL="0" lvl="0" indent="0" algn="l" rtl="0">
              <a:spcBef>
                <a:spcPts val="0"/>
              </a:spcBef>
              <a:spcAft>
                <a:spcPts val="0"/>
              </a:spcAft>
              <a:buNone/>
            </a:pPr>
            <a:r>
              <a:rPr lang="en-MY" dirty="0"/>
              <a:t>We intend to work on that and make improvements to our system.</a:t>
            </a:r>
          </a:p>
          <a:p>
            <a:pPr marL="0" lvl="0" indent="0" algn="l" rtl="0">
              <a:spcBef>
                <a:spcPts val="0"/>
              </a:spcBef>
              <a:spcAft>
                <a:spcPts val="0"/>
              </a:spcAft>
              <a:buNone/>
            </a:pPr>
            <a:endParaRPr lang="en-MY" dirty="0"/>
          </a:p>
          <a:p>
            <a:pPr marL="0" lvl="0" indent="0" algn="l" rtl="0">
              <a:spcBef>
                <a:spcPts val="0"/>
              </a:spcBef>
              <a:spcAft>
                <a:spcPts val="0"/>
              </a:spcAft>
              <a:buNone/>
            </a:pPr>
            <a:endParaRPr lang="en-MY" dirty="0"/>
          </a:p>
          <a:p>
            <a:pPr marL="0" lvl="0" indent="0" algn="l" rtl="0">
              <a:spcBef>
                <a:spcPts val="0"/>
              </a:spcBef>
              <a:spcAft>
                <a:spcPts val="0"/>
              </a:spcAft>
              <a:buNone/>
            </a:pPr>
            <a:endParaRPr lang="en-MY" dirty="0"/>
          </a:p>
          <a:p>
            <a:pPr marL="0" lvl="0" indent="0" algn="l" rtl="0">
              <a:spcBef>
                <a:spcPts val="0"/>
              </a:spcBef>
              <a:spcAft>
                <a:spcPts val="0"/>
              </a:spcAft>
              <a:buNone/>
            </a:pPr>
            <a:endParaRPr lang="en-MY"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206b310d198_1_1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206b310d198_1_1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Speaker: </a:t>
            </a:r>
            <a:r>
              <a:rPr lang="en-MY"/>
              <a:t>Yap Eng Han</a:t>
            </a:r>
          </a:p>
          <a:p>
            <a:pPr marL="0" lvl="0" indent="0" algn="l" rtl="0">
              <a:spcBef>
                <a:spcPts val="0"/>
              </a:spcBef>
              <a:spcAft>
                <a:spcPts val="0"/>
              </a:spcAft>
              <a:buNone/>
            </a:pPr>
            <a:endParaRPr lang="en-MY"/>
          </a:p>
          <a:p>
            <a:pPr marL="0" lvl="0" indent="0" algn="l" rtl="0">
              <a:spcBef>
                <a:spcPts val="0"/>
              </a:spcBef>
              <a:spcAft>
                <a:spcPts val="0"/>
              </a:spcAft>
              <a:buNone/>
            </a:pPr>
            <a:r>
              <a:rPr lang="en-MY"/>
              <a:t>Concluding words + Thanks + </a:t>
            </a:r>
            <a:r>
              <a:rPr lang="en-MY" err="1"/>
              <a:t>QnA</a:t>
            </a:r>
            <a:r>
              <a:rPr lang="en-MY"/>
              <a:t> session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2064cf7d6f0_0_2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2064cf7d6f0_0_2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Speaker: </a:t>
            </a:r>
            <a:r>
              <a:rPr lang="en-US" err="1"/>
              <a:t>Yoong</a:t>
            </a:r>
            <a:r>
              <a:rPr lang="en-US"/>
              <a:t> Qian Xin</a:t>
            </a:r>
          </a:p>
          <a:p>
            <a:pPr marL="0" lvl="0" indent="0" algn="l" rtl="0">
              <a:spcBef>
                <a:spcPts val="0"/>
              </a:spcBef>
              <a:spcAft>
                <a:spcPts val="0"/>
              </a:spcAft>
              <a:buNone/>
            </a:pPr>
            <a:endParaRPr lang="en-MY"/>
          </a:p>
          <a:p>
            <a:pPr marL="0" lvl="0" indent="0" algn="l" rtl="0">
              <a:spcBef>
                <a:spcPts val="0"/>
              </a:spcBef>
              <a:spcAft>
                <a:spcPts val="0"/>
              </a:spcAft>
              <a:buNone/>
            </a:pPr>
            <a:r>
              <a:rPr lang="en-MY"/>
              <a:t>Outline of our presentation (Presentation flow)</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Speaker: </a:t>
            </a:r>
            <a:r>
              <a:rPr lang="en-US" dirty="0" err="1"/>
              <a:t>Yoong</a:t>
            </a:r>
            <a:r>
              <a:rPr lang="en-US" dirty="0"/>
              <a:t> Qian Xin</a:t>
            </a:r>
          </a:p>
          <a:p>
            <a:pPr indent="0">
              <a:buNone/>
            </a:pPr>
            <a:endParaRPr lang="en" dirty="0"/>
          </a:p>
          <a:p>
            <a:pPr indent="0">
              <a:buNone/>
            </a:pPr>
            <a:r>
              <a:rPr lang="en" dirty="0"/>
              <a:t>Nowadays, it is common t</a:t>
            </a:r>
            <a:r>
              <a:rPr lang="en" i="1" dirty="0"/>
              <a:t>o </a:t>
            </a:r>
            <a:r>
              <a:rPr lang="en" dirty="0"/>
              <a:t>see people glued to their screens while walking or waiting in line</a:t>
            </a:r>
            <a:r>
              <a:rPr lang="en" i="1" dirty="0"/>
              <a:t>. </a:t>
            </a:r>
            <a:r>
              <a:rPr lang="en" dirty="0"/>
              <a:t>But,</a:t>
            </a:r>
            <a:r>
              <a:rPr lang="en" i="1" dirty="0"/>
              <a:t> </a:t>
            </a:r>
            <a:r>
              <a:rPr lang="en" dirty="0"/>
              <a:t>Do you ever found that you actually spend an unhealthy amount of time on the phone? Sometimes you feel irresistible to surf the social media. This is because the algorithms implemented within the application always suggest posts according to the user’s preferences and interests. It keeps you engaged with the content, thereby grabbing your attention.</a:t>
            </a:r>
            <a:endParaRPr lang="en-US" dirty="0"/>
          </a:p>
          <a:p>
            <a:pPr indent="0">
              <a:buNone/>
            </a:pPr>
            <a:endParaRPr lang="en" i="1" dirty="0"/>
          </a:p>
          <a:p>
            <a:pPr indent="0">
              <a:buNone/>
            </a:pPr>
            <a:r>
              <a:rPr lang="en" dirty="0"/>
              <a:t>To illustrate, when a teenager researching a new phone, Facebook's recommendation system shows advertisements for iPhone 14 Pro Max and ongoing promotions like Shopee Super Brand Day Sales. The recommendation system keeps encouraging users to upgrade to higher-priced products instead of their initial choices. That actually creates a sense of urgency for the teenagers, prompting them to buy immediately for a discounted price. So now I believe you should have some idea on what attention engineering is. And now I will bring up Zhi Ming, who will talk about the problems of our topic.</a:t>
            </a:r>
          </a:p>
          <a:p>
            <a:pPr indent="0">
              <a:buNone/>
            </a:pPr>
            <a:endParaRPr lang="en" dirty="0"/>
          </a:p>
          <a:p>
            <a:pPr indent="0">
              <a:buNone/>
            </a:pPr>
            <a:endParaRPr lang="en" i="1"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118898af35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118898af35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1" i="0" u="none" strike="noStrike" dirty="0">
                <a:solidFill>
                  <a:srgbClr val="000000"/>
                </a:solidFill>
                <a:effectLst/>
                <a:latin typeface="Arial" panose="020B0604020202020204" pitchFamily="34" charset="0"/>
              </a:rPr>
              <a:t>Slide 4: Problem Statement</a:t>
            </a:r>
          </a:p>
          <a:p>
            <a:pPr marL="158750" indent="0" rtl="0">
              <a:spcBef>
                <a:spcPts val="0"/>
              </a:spcBef>
              <a:spcAft>
                <a:spcPts val="0"/>
              </a:spcAft>
              <a:buNone/>
            </a:pPr>
            <a:endParaRPr lang="en-US" sz="1800" b="1" i="0" u="none" strike="noStrike" dirty="0">
              <a:solidFill>
                <a:srgbClr val="000000"/>
              </a:solidFill>
              <a:effectLst/>
              <a:latin typeface="Arial" panose="020B0604020202020204" pitchFamily="34"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Speaker: Lee Zhi Ming</a:t>
            </a:r>
          </a:p>
          <a:p>
            <a:pPr marL="158750" indent="0" rtl="0">
              <a:spcBef>
                <a:spcPts val="0"/>
              </a:spcBef>
              <a:spcAft>
                <a:spcPts val="0"/>
              </a:spcAft>
              <a:buNone/>
            </a:pPr>
            <a:endParaRPr lang="en-US" b="1" dirty="0">
              <a:effectLst/>
            </a:endParaRPr>
          </a:p>
          <a:p>
            <a:pPr marL="158750" indent="0" rtl="0">
              <a:spcBef>
                <a:spcPts val="0"/>
              </a:spcBef>
              <a:spcAft>
                <a:spcPts val="0"/>
              </a:spcAft>
              <a:buNone/>
            </a:pPr>
            <a:br>
              <a:rPr lang="en-US" b="0" dirty="0">
                <a:effectLst/>
              </a:rPr>
            </a:br>
            <a:r>
              <a:rPr lang="en-US" sz="1800" b="0" i="0" u="none" strike="noStrike" dirty="0">
                <a:solidFill>
                  <a:srgbClr val="000000"/>
                </a:solidFill>
                <a:effectLst/>
                <a:latin typeface="Arial" panose="020B0604020202020204" pitchFamily="34" charset="0"/>
              </a:rPr>
              <a:t>Speaker Notes:</a:t>
            </a:r>
            <a:endParaRPr lang="en-US" b="0" dirty="0">
              <a:effectLst/>
            </a:endParaRPr>
          </a:p>
          <a:p>
            <a:pPr marL="15875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Thank you. I will be presenting the following 2 slides, namely the problem statement and the prototype methodology.</a:t>
            </a:r>
            <a:endParaRPr lang="en-US" b="0" dirty="0">
              <a:effectLst/>
            </a:endParaRPr>
          </a:p>
          <a:p>
            <a:pPr marL="15875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The problem that occurs from attention engineering can be broken down into 3 parts, which is the what, why and how. </a:t>
            </a:r>
            <a:endParaRPr lang="en-US" b="0" dirty="0">
              <a:effectLst/>
            </a:endParaRPr>
          </a:p>
          <a:p>
            <a:pPr marL="15875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First of all, what. What is the problem? The problem at hand is that attention engineering negatively impacts users.</a:t>
            </a:r>
          </a:p>
          <a:p>
            <a:pPr marL="15875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So why. Why is this a problem? This is because decisions and mentality can be manipulated by the algorithm used by attention engineering. An example of this would be a teenager buying a product after seeing it on social media even though they do not need it. </a:t>
            </a:r>
            <a:endParaRPr lang="en-US" b="0" dirty="0">
              <a:effectLst/>
            </a:endParaRPr>
          </a:p>
          <a:p>
            <a:pPr marL="15875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But how is this a problem? It is a problem because it causes unwanted harm and will raise ethical issues. For example, attention engineering promotes materialism, which is harmful to the society as a whole. It keeps a culture that values high-end products and material possessions.</a:t>
            </a:r>
            <a:endParaRPr lang="en-US" b="0" dirty="0">
              <a:effectLst/>
            </a:endParaRPr>
          </a:p>
          <a:p>
            <a:pPr marL="15875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It is crucial to address these issues and understand the potential harm caused by attention engineering. We will move on to the next slide now.</a:t>
            </a:r>
            <a:endParaRPr lang="en-US" b="0" dirty="0">
              <a:effectLst/>
            </a:endParaRPr>
          </a:p>
          <a:p>
            <a:pPr marL="158750" indent="0">
              <a:buNone/>
            </a:pPr>
            <a:br>
              <a:rPr lang="en-US" dirty="0"/>
            </a:br>
            <a:endParaRPr lang="en-US" dirty="0"/>
          </a:p>
          <a:p>
            <a:pPr marL="0" indent="0">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206b310d198_1_1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206b310d198_1_1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1" i="0" u="none" strike="noStrike" dirty="0">
                <a:solidFill>
                  <a:srgbClr val="000000"/>
                </a:solidFill>
                <a:effectLst/>
                <a:latin typeface="Arial" panose="020B0604020202020204" pitchFamily="34" charset="0"/>
              </a:rPr>
              <a:t>Slide 5: Prototype Methodology</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Speaker: Lee Zhi Ming</a:t>
            </a:r>
            <a:endParaRPr lang="en-US" b="1" dirty="0">
              <a:effectLst/>
            </a:endParaRPr>
          </a:p>
          <a:p>
            <a:pPr marL="158750" indent="0" rtl="0">
              <a:spcBef>
                <a:spcPts val="0"/>
              </a:spcBef>
              <a:spcAft>
                <a:spcPts val="0"/>
              </a:spcAft>
              <a:buNone/>
            </a:pPr>
            <a:br>
              <a:rPr lang="en-US" b="0" dirty="0">
                <a:effectLst/>
              </a:rPr>
            </a:br>
            <a:r>
              <a:rPr lang="en-US" sz="1800" b="0" i="0" u="none" strike="noStrike" dirty="0">
                <a:solidFill>
                  <a:srgbClr val="000000"/>
                </a:solidFill>
                <a:effectLst/>
                <a:latin typeface="Arial" panose="020B0604020202020204" pitchFamily="34" charset="0"/>
              </a:rPr>
              <a:t>Speaker Notes:</a:t>
            </a:r>
            <a:endParaRPr lang="en-US" b="0" dirty="0">
              <a:effectLst/>
            </a:endParaRPr>
          </a:p>
          <a:p>
            <a:pPr marL="158750" indent="0" rtl="0">
              <a:spcBef>
                <a:spcPts val="0"/>
              </a:spcBef>
              <a:spcAft>
                <a:spcPts val="0"/>
              </a:spcAft>
              <a:buNone/>
            </a:pPr>
            <a:br>
              <a:rPr lang="en-US" b="0" dirty="0">
                <a:effectLst/>
              </a:rPr>
            </a:br>
            <a:r>
              <a:rPr lang="en-US" b="0" dirty="0">
                <a:effectLst/>
              </a:rPr>
              <a:t>What is a prototype methodology? </a:t>
            </a:r>
            <a:r>
              <a:rPr lang="en-US" sz="1800" b="0" i="0" u="none" strike="noStrike" dirty="0">
                <a:solidFill>
                  <a:srgbClr val="000000"/>
                </a:solidFill>
                <a:effectLst/>
                <a:latin typeface="Arial" panose="020B0604020202020204" pitchFamily="34" charset="0"/>
              </a:rPr>
              <a:t>A prototype methodology is a structured approach used to create and evaluate prototypes. Using a prototype methodology can offer significant benefits and will provide improvement, clarity and validation.</a:t>
            </a:r>
            <a:endParaRPr lang="en-US" b="0" dirty="0">
              <a:effectLst/>
            </a:endParaRPr>
          </a:p>
          <a:p>
            <a:pPr marL="158750" indent="0" rtl="0">
              <a:spcBef>
                <a:spcPts val="0"/>
              </a:spcBef>
              <a:spcAft>
                <a:spcPts val="0"/>
              </a:spcAft>
              <a:buNone/>
            </a:pPr>
            <a:br>
              <a:rPr lang="en-US" b="0" dirty="0">
                <a:effectLst/>
              </a:rPr>
            </a:br>
            <a:r>
              <a:rPr lang="en-US" sz="1800" b="0" i="0" u="none" strike="noStrike" dirty="0">
                <a:solidFill>
                  <a:srgbClr val="000000"/>
                </a:solidFill>
                <a:effectLst/>
                <a:latin typeface="Arial" panose="020B0604020202020204" pitchFamily="34" charset="0"/>
              </a:rPr>
              <a:t>Firstly, a prototype enable us to see the implementation of improvements in the recommendation algorithm or user interface design.</a:t>
            </a:r>
            <a:endParaRPr lang="en-US" b="0" dirty="0">
              <a:effectLst/>
            </a:endParaRPr>
          </a:p>
          <a:p>
            <a:pPr marL="158750" indent="0" rtl="0">
              <a:spcBef>
                <a:spcPts val="0"/>
              </a:spcBef>
              <a:spcAft>
                <a:spcPts val="0"/>
              </a:spcAft>
              <a:buNone/>
            </a:pPr>
            <a:br>
              <a:rPr lang="en-US" b="0" dirty="0">
                <a:effectLst/>
              </a:rPr>
            </a:br>
            <a:r>
              <a:rPr lang="en-US" sz="1800" b="0" i="0" u="none" strike="noStrike" dirty="0">
                <a:solidFill>
                  <a:srgbClr val="000000"/>
                </a:solidFill>
                <a:effectLst/>
                <a:latin typeface="Arial" panose="020B0604020202020204" pitchFamily="34" charset="0"/>
              </a:rPr>
              <a:t>Secondly, a prototype enhances clarity as it can demonstrate the intended functionality and user experience of the recommendation system.  It provides a representation of the proposed changes.</a:t>
            </a:r>
            <a:endParaRPr lang="en-US" b="0" dirty="0">
              <a:effectLst/>
            </a:endParaRPr>
          </a:p>
          <a:p>
            <a:pPr marL="158750" indent="0" rtl="0">
              <a:spcBef>
                <a:spcPts val="0"/>
              </a:spcBef>
              <a:spcAft>
                <a:spcPts val="0"/>
              </a:spcAft>
              <a:buNone/>
            </a:pPr>
            <a:br>
              <a:rPr lang="en-US" b="0" dirty="0">
                <a:effectLst/>
              </a:rPr>
            </a:br>
            <a:r>
              <a:rPr lang="en-US" sz="1800" b="0" i="0" u="none" strike="noStrike" dirty="0">
                <a:solidFill>
                  <a:srgbClr val="000000"/>
                </a:solidFill>
                <a:effectLst/>
                <a:latin typeface="Arial" panose="020B0604020202020204" pitchFamily="34" charset="0"/>
              </a:rPr>
              <a:t>Lastly, a prototype enables validation of the proposed changes by gathering feedback and user testing. It allows for the assessment of the system's effectiveness, user satisfaction, and identification of any potential issues.</a:t>
            </a:r>
            <a:endParaRPr lang="en-US" b="0" dirty="0">
              <a:effectLst/>
            </a:endParaRPr>
          </a:p>
          <a:p>
            <a:pPr marL="158750" indent="0" rtl="0">
              <a:spcBef>
                <a:spcPts val="0"/>
              </a:spcBef>
              <a:spcAft>
                <a:spcPts val="0"/>
              </a:spcAft>
              <a:buNone/>
            </a:pPr>
            <a:br>
              <a:rPr lang="en-US" b="0" dirty="0">
                <a:effectLst/>
              </a:rPr>
            </a:br>
            <a:r>
              <a:rPr lang="en-US" sz="1800" b="0" i="0" u="none" strike="noStrike" dirty="0">
                <a:solidFill>
                  <a:srgbClr val="000000"/>
                </a:solidFill>
                <a:effectLst/>
                <a:latin typeface="Arial" panose="020B0604020202020204" pitchFamily="34" charset="0"/>
              </a:rPr>
              <a:t>By employing a prototype methodology, we can strive for more ethical platforms.  </a:t>
            </a:r>
            <a:endParaRPr lang="en-US" b="0" dirty="0">
              <a:effectLst/>
            </a:endParaRPr>
          </a:p>
          <a:p>
            <a:pPr marL="158750" indent="0" rtl="0">
              <a:spcBef>
                <a:spcPts val="0"/>
              </a:spcBef>
              <a:spcAft>
                <a:spcPts val="0"/>
              </a:spcAft>
              <a:buNone/>
            </a:pPr>
            <a:br>
              <a:rPr lang="en-US" b="0" dirty="0">
                <a:effectLst/>
              </a:rPr>
            </a:br>
            <a:r>
              <a:rPr lang="en-US" sz="1800" b="0" i="0" u="none" strike="noStrike" dirty="0">
                <a:solidFill>
                  <a:srgbClr val="000000"/>
                </a:solidFill>
                <a:effectLst/>
                <a:latin typeface="Arial" panose="020B0604020202020204" pitchFamily="34" charset="0"/>
              </a:rPr>
              <a:t>That is it for my part. The next speaker will be Kylie.</a:t>
            </a:r>
            <a:endParaRPr lang="en-US" b="0" dirty="0">
              <a:effectLst/>
            </a:endParaRPr>
          </a:p>
          <a:p>
            <a:pPr marL="158750" indent="0">
              <a:buNone/>
            </a:pPr>
            <a:br>
              <a:rPr lang="en-US" dirty="0"/>
            </a:br>
            <a:endParaRPr lang="en" sz="1100" dirty="0">
              <a:solidFill>
                <a:schemeClr val="tx1"/>
              </a:solidFill>
              <a:latin typeface="DM Sans" pitchFamily="2" charset="0"/>
              <a:ea typeface="Cambria"/>
              <a:sym typeface="Bowlby One"/>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206b310d198_1_1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206b310d198_1_1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nSpc>
                <a:spcPct val="150000"/>
              </a:lnSpc>
              <a:buNone/>
            </a:pPr>
            <a:r>
              <a:rPr lang="en" sz="1100" b="1" dirty="0">
                <a:solidFill>
                  <a:schemeClr val="tx1"/>
                </a:solidFill>
                <a:latin typeface="DM Sans" pitchFamily="2" charset="0"/>
                <a:ea typeface="Cambria"/>
                <a:sym typeface="Bowlby One"/>
              </a:rPr>
              <a:t>Prototyping Development Stages:</a:t>
            </a:r>
          </a:p>
          <a:p>
            <a:pPr marL="0" marR="0" lvl="0" indent="0" algn="l" defTabSz="914400" rtl="0" eaLnBrk="1" fontAlgn="auto" latinLnBrk="0" hangingPunct="1">
              <a:lnSpc>
                <a:spcPct val="150000"/>
              </a:lnSpc>
              <a:spcBef>
                <a:spcPts val="0"/>
              </a:spcBef>
              <a:spcAft>
                <a:spcPts val="0"/>
              </a:spcAft>
              <a:buClr>
                <a:srgbClr val="000000"/>
              </a:buClr>
              <a:buSzPts val="1100"/>
              <a:buFont typeface="Arial"/>
              <a:buNone/>
              <a:tabLst/>
              <a:defRPr/>
            </a:pPr>
            <a:r>
              <a:rPr lang="en-US" dirty="0"/>
              <a:t>Speaker: </a:t>
            </a:r>
            <a:r>
              <a:rPr lang="en-MY" dirty="0"/>
              <a:t>Kylie Tan Sze Qi</a:t>
            </a:r>
            <a:endParaRPr lang="en" sz="1100" b="1" dirty="0">
              <a:solidFill>
                <a:schemeClr val="tx1"/>
              </a:solidFill>
              <a:latin typeface="DM Sans" pitchFamily="2" charset="0"/>
              <a:ea typeface="Cambria"/>
              <a:sym typeface="Bowlby One"/>
            </a:endParaRPr>
          </a:p>
          <a:p>
            <a:pPr marL="0" indent="0">
              <a:lnSpc>
                <a:spcPct val="150000"/>
              </a:lnSpc>
              <a:buNone/>
            </a:pPr>
            <a:endParaRPr lang="en" sz="1100" dirty="0">
              <a:solidFill>
                <a:schemeClr val="tx1"/>
              </a:solidFill>
              <a:latin typeface="DM Sans" pitchFamily="2" charset="0"/>
              <a:ea typeface="Cambria"/>
              <a:sym typeface="Bowlby One"/>
            </a:endParaRPr>
          </a:p>
          <a:p>
            <a:pPr marL="342900" marR="0" lvl="0" indent="-342900" algn="l" defTabSz="914400" rtl="0" eaLnBrk="1" fontAlgn="auto" latinLnBrk="0" hangingPunct="1">
              <a:lnSpc>
                <a:spcPct val="150000"/>
              </a:lnSpc>
              <a:spcBef>
                <a:spcPts val="0"/>
              </a:spcBef>
              <a:spcAft>
                <a:spcPts val="0"/>
              </a:spcAft>
              <a:buClr>
                <a:srgbClr val="000000"/>
              </a:buClr>
              <a:buSzPts val="1100"/>
              <a:buFont typeface="Arial"/>
              <a:buAutoNum type="arabicPeriod"/>
              <a:tabLst/>
              <a:defRPr/>
            </a:pPr>
            <a:r>
              <a:rPr lang="en" sz="1100" dirty="0">
                <a:solidFill>
                  <a:schemeClr val="tx1"/>
                </a:solidFill>
                <a:latin typeface="DM Sans" pitchFamily="2" charset="0"/>
                <a:ea typeface="Cambria"/>
                <a:sym typeface="Bowlby One"/>
              </a:rPr>
              <a:t>Information gathering - </a:t>
            </a:r>
            <a:r>
              <a:rPr lang="en-MY" sz="1800" dirty="0">
                <a:solidFill>
                  <a:srgbClr val="374151"/>
                </a:solidFill>
                <a:effectLst/>
                <a:latin typeface="Segoe UI" panose="020B0502040204020203" pitchFamily="34" charset="0"/>
                <a:ea typeface="DengXian" panose="02010600030101010101" pitchFamily="2" charset="-122"/>
                <a:cs typeface="Times New Roman" panose="02020603050405020304" pitchFamily="18" charset="0"/>
              </a:rPr>
              <a:t>the team collects relevant data and insights to understand the project requirements and user needs and extract all the information written in Assignment 2A report </a:t>
            </a:r>
            <a:endParaRPr lang="en-MY"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indent="-342900">
              <a:lnSpc>
                <a:spcPct val="150000"/>
              </a:lnSpc>
              <a:buAutoNum type="arabicPeriod"/>
            </a:pPr>
            <a:endParaRPr lang="en-MY" sz="1100" dirty="0">
              <a:solidFill>
                <a:schemeClr val="tx1"/>
              </a:solidFill>
              <a:latin typeface="DM Sans" pitchFamily="2" charset="0"/>
              <a:ea typeface="Cambria"/>
            </a:endParaRPr>
          </a:p>
          <a:p>
            <a:pPr marL="342900" indent="-342900">
              <a:lnSpc>
                <a:spcPct val="150000"/>
              </a:lnSpc>
              <a:buAutoNum type="arabicPeriod"/>
            </a:pPr>
            <a:r>
              <a:rPr lang="en" sz="1100" dirty="0">
                <a:solidFill>
                  <a:schemeClr val="tx1"/>
                </a:solidFill>
                <a:latin typeface="DM Sans" pitchFamily="2" charset="0"/>
                <a:ea typeface="Cambria"/>
                <a:sym typeface="Bowlby One"/>
              </a:rPr>
              <a:t>Delegation</a:t>
            </a:r>
            <a:r>
              <a:rPr lang="en" sz="1100" dirty="0">
                <a:solidFill>
                  <a:schemeClr val="tx1"/>
                </a:solidFill>
                <a:latin typeface="DM Sans" pitchFamily="2" charset="0"/>
                <a:ea typeface="Cambria"/>
              </a:rPr>
              <a:t> of tasks - </a:t>
            </a:r>
            <a:r>
              <a:rPr lang="en-MY" sz="1800" dirty="0">
                <a:solidFill>
                  <a:srgbClr val="374151"/>
                </a:solidFill>
                <a:effectLst/>
                <a:latin typeface="Segoe UI" panose="020B0502040204020203" pitchFamily="34" charset="0"/>
                <a:ea typeface="DengXian" panose="02010600030101010101" pitchFamily="2" charset="-122"/>
              </a:rPr>
              <a:t>the tasks are delegated among team members. – research, persona, scenario, testing, prototyping, design flow of features</a:t>
            </a:r>
          </a:p>
          <a:p>
            <a:pPr marL="342900" indent="-342900">
              <a:lnSpc>
                <a:spcPct val="150000"/>
              </a:lnSpc>
              <a:buAutoNum type="arabicPeriod"/>
            </a:pPr>
            <a:endParaRPr lang="en" sz="1100" dirty="0">
              <a:solidFill>
                <a:schemeClr val="tx1"/>
              </a:solidFill>
              <a:latin typeface="DM Sans" pitchFamily="2" charset="0"/>
            </a:endParaRPr>
          </a:p>
          <a:p>
            <a:pPr marL="342900" marR="0" lvl="0" indent="-342900" algn="l" defTabSz="914400" rtl="0" eaLnBrk="1" fontAlgn="auto" latinLnBrk="0" hangingPunct="1">
              <a:lnSpc>
                <a:spcPct val="150000"/>
              </a:lnSpc>
              <a:spcBef>
                <a:spcPts val="0"/>
              </a:spcBef>
              <a:spcAft>
                <a:spcPts val="0"/>
              </a:spcAft>
              <a:buClr>
                <a:srgbClr val="000000"/>
              </a:buClr>
              <a:buSzPts val="1100"/>
              <a:buFont typeface="Arial"/>
              <a:buAutoNum type="arabicPeriod"/>
              <a:tabLst/>
              <a:defRPr/>
            </a:pPr>
            <a:r>
              <a:rPr lang="en" sz="1100" dirty="0">
                <a:solidFill>
                  <a:schemeClr val="tx1"/>
                </a:solidFill>
                <a:latin typeface="DM Sans" pitchFamily="2" charset="0"/>
                <a:ea typeface="Cambria"/>
              </a:rPr>
              <a:t>Build persona  - </a:t>
            </a:r>
            <a:r>
              <a:rPr lang="en-MY" sz="1800" dirty="0">
                <a:solidFill>
                  <a:srgbClr val="374151"/>
                </a:solidFill>
                <a:effectLst/>
                <a:latin typeface="Segoe UI" panose="020B0502040204020203" pitchFamily="34" charset="0"/>
                <a:ea typeface="DengXian" panose="02010600030101010101" pitchFamily="2" charset="-122"/>
                <a:cs typeface="Times New Roman" panose="02020603050405020304" pitchFamily="18" charset="0"/>
              </a:rPr>
              <a:t>then proceeds to build a persona, creating a fictional representation of the target user to better empathize with their goals and challenges. </a:t>
            </a:r>
            <a:r>
              <a:rPr lang="en-MY"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For this assignment we built a persona who comes across ethical issues related to attention engineering while using social media platforms.</a:t>
            </a:r>
          </a:p>
          <a:p>
            <a:pPr marL="342900" marR="0" lvl="0" indent="-342900" algn="l" defTabSz="914400" rtl="0" eaLnBrk="1" fontAlgn="auto" latinLnBrk="0" hangingPunct="1">
              <a:lnSpc>
                <a:spcPct val="150000"/>
              </a:lnSpc>
              <a:spcBef>
                <a:spcPts val="0"/>
              </a:spcBef>
              <a:spcAft>
                <a:spcPts val="0"/>
              </a:spcAft>
              <a:buClr>
                <a:srgbClr val="000000"/>
              </a:buClr>
              <a:buSzPts val="1100"/>
              <a:buFont typeface="Arial"/>
              <a:buAutoNum type="arabicPeriod"/>
              <a:tabLst/>
              <a:defRPr/>
            </a:pPr>
            <a:endParaRPr lang="en" sz="1100" dirty="0">
              <a:solidFill>
                <a:schemeClr val="tx1"/>
              </a:solidFill>
              <a:latin typeface="DM Sans" pitchFamily="2" charset="0"/>
              <a:ea typeface="Cambria"/>
            </a:endParaRPr>
          </a:p>
          <a:p>
            <a:pPr marL="342900" indent="-342900">
              <a:lnSpc>
                <a:spcPct val="150000"/>
              </a:lnSpc>
              <a:buAutoNum type="arabicPeriod"/>
            </a:pPr>
            <a:r>
              <a:rPr lang="en" sz="1100" dirty="0">
                <a:solidFill>
                  <a:schemeClr val="tx1"/>
                </a:solidFill>
                <a:latin typeface="DM Sans" pitchFamily="2" charset="0"/>
                <a:ea typeface="Cambria"/>
              </a:rPr>
              <a:t>Build scenario - </a:t>
            </a:r>
            <a:r>
              <a:rPr lang="en-MY" sz="1800" dirty="0">
                <a:solidFill>
                  <a:srgbClr val="374151"/>
                </a:solidFill>
                <a:effectLst/>
                <a:latin typeface="Segoe UI" panose="020B0502040204020203" pitchFamily="34" charset="0"/>
                <a:ea typeface="DengXian" panose="02010600030101010101" pitchFamily="2" charset="-122"/>
              </a:rPr>
              <a:t>builds a scenario that outlines a typical user interaction with the product created and how it solves the issue it faced earlier. </a:t>
            </a:r>
          </a:p>
          <a:p>
            <a:pPr marL="342900" indent="-342900">
              <a:lnSpc>
                <a:spcPct val="150000"/>
              </a:lnSpc>
              <a:buAutoNum type="arabicPeriod"/>
            </a:pPr>
            <a:endParaRPr lang="en" sz="1100" dirty="0">
              <a:solidFill>
                <a:schemeClr val="tx1"/>
              </a:solidFill>
              <a:latin typeface="DM Sans" pitchFamily="2" charset="0"/>
              <a:ea typeface="Cambria"/>
            </a:endParaRPr>
          </a:p>
          <a:p>
            <a:pPr marL="342900" marR="0" lvl="0" indent="-342900" algn="l" defTabSz="914400" rtl="0" eaLnBrk="1" fontAlgn="auto" latinLnBrk="0" hangingPunct="1">
              <a:lnSpc>
                <a:spcPct val="150000"/>
              </a:lnSpc>
              <a:spcBef>
                <a:spcPts val="0"/>
              </a:spcBef>
              <a:spcAft>
                <a:spcPts val="0"/>
              </a:spcAft>
              <a:buClr>
                <a:srgbClr val="000000"/>
              </a:buClr>
              <a:buSzPts val="1100"/>
              <a:buFont typeface="Arial"/>
              <a:buAutoNum type="arabicPeriod"/>
              <a:tabLst/>
              <a:defRPr/>
            </a:pPr>
            <a:r>
              <a:rPr lang="en" sz="1100" dirty="0">
                <a:solidFill>
                  <a:schemeClr val="tx1"/>
                </a:solidFill>
                <a:latin typeface="DM Sans" pitchFamily="2" charset="0"/>
                <a:ea typeface="Cambria"/>
              </a:rPr>
              <a:t>Research for methods - </a:t>
            </a:r>
            <a:r>
              <a:rPr lang="en-MY" sz="1800" dirty="0">
                <a:solidFill>
                  <a:srgbClr val="374151"/>
                </a:solidFill>
                <a:effectLst/>
                <a:latin typeface="Segoe UI" panose="020B0502040204020203" pitchFamily="34" charset="0"/>
                <a:ea typeface="DengXian" panose="02010600030101010101" pitchFamily="2" charset="-122"/>
                <a:cs typeface="Times New Roman" panose="02020603050405020304" pitchFamily="18" charset="0"/>
              </a:rPr>
              <a:t>Research is conducted to explore various methods and approaches that can be applied during the prototyping process. </a:t>
            </a:r>
          </a:p>
          <a:p>
            <a:pPr marL="342900" marR="0" lvl="0" indent="-342900" algn="l" defTabSz="914400" rtl="0" eaLnBrk="1" fontAlgn="auto" latinLnBrk="0" hangingPunct="1">
              <a:lnSpc>
                <a:spcPct val="150000"/>
              </a:lnSpc>
              <a:spcBef>
                <a:spcPts val="0"/>
              </a:spcBef>
              <a:spcAft>
                <a:spcPts val="0"/>
              </a:spcAft>
              <a:buClr>
                <a:srgbClr val="000000"/>
              </a:buClr>
              <a:buSzPts val="1100"/>
              <a:buFont typeface="Arial"/>
              <a:buAutoNum type="arabicPeriod"/>
              <a:tabLst/>
              <a:defRPr/>
            </a:pPr>
            <a:endParaRPr lang="en" sz="1100" dirty="0">
              <a:solidFill>
                <a:schemeClr val="tx1"/>
              </a:solidFill>
              <a:latin typeface="DM Sans" pitchFamily="2" charset="0"/>
              <a:ea typeface="Cambria"/>
            </a:endParaRPr>
          </a:p>
          <a:p>
            <a:pPr marL="342900" indent="-342900">
              <a:lnSpc>
                <a:spcPct val="150000"/>
              </a:lnSpc>
              <a:buAutoNum type="arabicPeriod"/>
            </a:pPr>
            <a:r>
              <a:rPr lang="en" sz="1100" dirty="0">
                <a:solidFill>
                  <a:schemeClr val="tx1"/>
                </a:solidFill>
                <a:latin typeface="DM Sans" pitchFamily="2" charset="0"/>
                <a:ea typeface="Cambria"/>
              </a:rPr>
              <a:t>Research for tools  - </a:t>
            </a:r>
            <a:r>
              <a:rPr lang="en-MY" sz="1800" dirty="0">
                <a:solidFill>
                  <a:srgbClr val="374151"/>
                </a:solidFill>
                <a:effectLst/>
                <a:latin typeface="Segoe UI" panose="020B0502040204020203" pitchFamily="34" charset="0"/>
                <a:ea typeface="DengXian" panose="02010600030101010101" pitchFamily="2" charset="-122"/>
              </a:rPr>
              <a:t>the team researches tools and technologies available to support the development of the prototype. </a:t>
            </a:r>
          </a:p>
          <a:p>
            <a:pPr marL="342900" indent="-342900">
              <a:lnSpc>
                <a:spcPct val="150000"/>
              </a:lnSpc>
              <a:buAutoNum type="arabicPeriod"/>
            </a:pPr>
            <a:endParaRPr lang="en" sz="1100" dirty="0">
              <a:solidFill>
                <a:schemeClr val="tx1"/>
              </a:solidFill>
              <a:latin typeface="DM Sans" pitchFamily="2" charset="0"/>
              <a:ea typeface="Cambria"/>
            </a:endParaRPr>
          </a:p>
          <a:p>
            <a:pPr marL="342900" indent="-342900">
              <a:lnSpc>
                <a:spcPct val="150000"/>
              </a:lnSpc>
              <a:buAutoNum type="arabicPeriod"/>
            </a:pPr>
            <a:r>
              <a:rPr lang="en" sz="1100" dirty="0">
                <a:solidFill>
                  <a:schemeClr val="tx1"/>
                </a:solidFill>
                <a:latin typeface="DM Sans" pitchFamily="2" charset="0"/>
                <a:ea typeface="Cambria"/>
              </a:rPr>
              <a:t>Prototype - </a:t>
            </a:r>
            <a:r>
              <a:rPr lang="en-MY" sz="1800" dirty="0">
                <a:solidFill>
                  <a:srgbClr val="374151"/>
                </a:solidFill>
                <a:effectLst/>
                <a:latin typeface="Segoe UI" panose="020B0502040204020203" pitchFamily="34" charset="0"/>
                <a:ea typeface="DengXian" panose="02010600030101010101" pitchFamily="2" charset="-122"/>
              </a:rPr>
              <a:t> creating a tangible representation of the product idea. After the prototype is built, thorough testing is conducted to identify any issues or areas for improvement.</a:t>
            </a:r>
          </a:p>
          <a:p>
            <a:pPr marL="342900" indent="-342900">
              <a:lnSpc>
                <a:spcPct val="150000"/>
              </a:lnSpc>
              <a:buAutoNum type="arabicPeriod"/>
            </a:pPr>
            <a:endParaRPr lang="en-US" sz="1100" dirty="0">
              <a:solidFill>
                <a:schemeClr val="tx1"/>
              </a:solidFill>
              <a:latin typeface="DM Sans" pitchFamily="2" charset="0"/>
              <a:ea typeface="Cambria"/>
            </a:endParaRPr>
          </a:p>
          <a:p>
            <a:pPr marL="342900" indent="-342900">
              <a:lnSpc>
                <a:spcPct val="150000"/>
              </a:lnSpc>
              <a:buAutoNum type="arabicPeriod"/>
            </a:pPr>
            <a:r>
              <a:rPr lang="en" sz="1100" dirty="0">
                <a:solidFill>
                  <a:schemeClr val="tx1"/>
                </a:solidFill>
                <a:latin typeface="DM Sans" pitchFamily="2" charset="0"/>
                <a:ea typeface="Cambria"/>
              </a:rPr>
              <a:t>Testing  - using the Persona and Scenarios created to let the testing team use and try experiencing what the users would experience in a real-life setting</a:t>
            </a:r>
          </a:p>
          <a:p>
            <a:pPr marL="342900" indent="-342900">
              <a:lnSpc>
                <a:spcPct val="150000"/>
              </a:lnSpc>
              <a:buAutoNum type="arabicPeriod"/>
            </a:pPr>
            <a:endParaRPr lang="en" sz="1100" dirty="0">
              <a:solidFill>
                <a:schemeClr val="tx1"/>
              </a:solidFill>
              <a:latin typeface="DM Sans" pitchFamily="2" charset="0"/>
            </a:endParaRPr>
          </a:p>
          <a:p>
            <a:pPr marL="342900" indent="-342900">
              <a:lnSpc>
                <a:spcPct val="150000"/>
              </a:lnSpc>
              <a:buAutoNum type="arabicPeriod"/>
            </a:pPr>
            <a:r>
              <a:rPr lang="en" sz="1100" dirty="0">
                <a:solidFill>
                  <a:schemeClr val="tx1"/>
                </a:solidFill>
                <a:latin typeface="DM Sans" pitchFamily="2" charset="0"/>
                <a:ea typeface="Cambria"/>
              </a:rPr>
              <a:t>Reflection - </a:t>
            </a:r>
            <a:r>
              <a:rPr lang="en-MY" sz="1800" dirty="0">
                <a:solidFill>
                  <a:srgbClr val="374151"/>
                </a:solidFill>
                <a:effectLst/>
                <a:latin typeface="Segoe UI" panose="020B0502040204020203" pitchFamily="34" charset="0"/>
                <a:ea typeface="DengXian" panose="02010600030101010101" pitchFamily="2" charset="-122"/>
              </a:rPr>
              <a:t>reflects on the entire prototyping process, evaluating the successes, challenges, and lessons learned, which helps in refining and enhancing the prototype before moving forward with further development.</a:t>
            </a:r>
            <a:endParaRPr lang="en" sz="1100" dirty="0">
              <a:solidFill>
                <a:schemeClr val="tx1"/>
              </a:solidFill>
              <a:latin typeface="DM Sans" pitchFamily="2"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15689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206b310d198_1_1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206b310d198_1_1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Speaker: </a:t>
            </a:r>
            <a:r>
              <a:rPr lang="en-MY" dirty="0"/>
              <a:t>Elysia Jewel Lee</a:t>
            </a:r>
          </a:p>
          <a:p>
            <a:pPr marL="0" lvl="0" indent="0" algn="l" rtl="0">
              <a:spcBef>
                <a:spcPts val="0"/>
              </a:spcBef>
              <a:spcAft>
                <a:spcPts val="0"/>
              </a:spcAft>
              <a:buNone/>
            </a:pPr>
            <a:endParaRPr lang="en-MY" dirty="0"/>
          </a:p>
          <a:p>
            <a:pPr marL="0" lvl="0" indent="0" algn="l" rtl="0">
              <a:spcBef>
                <a:spcPts val="0"/>
              </a:spcBef>
              <a:spcAft>
                <a:spcPts val="0"/>
              </a:spcAft>
              <a:buNone/>
            </a:pPr>
            <a:r>
              <a:rPr lang="en-MY" dirty="0"/>
              <a:t>In essence, our team’s solution revolves around Transparency in Algorithms. </a:t>
            </a:r>
          </a:p>
          <a:p>
            <a:pPr marL="0" lvl="0" indent="0" algn="l" rtl="0">
              <a:spcBef>
                <a:spcPts val="0"/>
              </a:spcBef>
              <a:spcAft>
                <a:spcPts val="0"/>
              </a:spcAft>
              <a:buNone/>
            </a:pPr>
            <a:r>
              <a:rPr lang="en-MY" dirty="0"/>
              <a:t>We have chosen the low fidelity method to demonstrate our solutions because:</a:t>
            </a:r>
          </a:p>
          <a:p>
            <a:pPr marL="171450" lvl="0" indent="-171450" algn="l" rtl="0">
              <a:spcBef>
                <a:spcPts val="0"/>
              </a:spcBef>
              <a:spcAft>
                <a:spcPts val="0"/>
              </a:spcAft>
              <a:buFontTx/>
              <a:buChar char="-"/>
            </a:pPr>
            <a:r>
              <a:rPr lang="en-MY" dirty="0"/>
              <a:t>Visual representations of the product allows everyone here to see for themselves, what features are added and how the features help to solve the problem at hand, which is transparency in attention engineering.</a:t>
            </a:r>
          </a:p>
          <a:p>
            <a:pPr marL="171450" lvl="0" indent="-171450" algn="l" rtl="0">
              <a:spcBef>
                <a:spcPts val="0"/>
              </a:spcBef>
              <a:spcAft>
                <a:spcPts val="0"/>
              </a:spcAft>
              <a:buFontTx/>
              <a:buChar char="-"/>
            </a:pPr>
            <a:r>
              <a:rPr lang="en-MY" dirty="0"/>
              <a:t>Wireframes in turn, allow users to see the UI of the end product.</a:t>
            </a:r>
          </a:p>
          <a:p>
            <a:pPr marL="171450" lvl="0" indent="-171450" algn="l" rtl="0">
              <a:spcBef>
                <a:spcPts val="0"/>
              </a:spcBef>
              <a:spcAft>
                <a:spcPts val="0"/>
              </a:spcAft>
              <a:buFontTx/>
              <a:buChar char="-"/>
            </a:pPr>
            <a:r>
              <a:rPr lang="en-MY" dirty="0"/>
              <a:t>While by creating persona and scenario , we can simulate users’ experience so that all of you here know how our prototype works.</a:t>
            </a:r>
          </a:p>
          <a:p>
            <a:pPr marL="171450" lvl="0" indent="-171450" algn="l" rtl="0">
              <a:spcBef>
                <a:spcPts val="0"/>
              </a:spcBef>
              <a:spcAft>
                <a:spcPts val="0"/>
              </a:spcAft>
              <a:buFontTx/>
              <a:buChar char="-"/>
            </a:pPr>
            <a:endParaRPr lang="en-MY" dirty="0"/>
          </a:p>
          <a:p>
            <a:pPr marL="0" lvl="0" indent="0" algn="l" rtl="0">
              <a:spcBef>
                <a:spcPts val="0"/>
              </a:spcBef>
              <a:spcAft>
                <a:spcPts val="0"/>
              </a:spcAft>
              <a:buNone/>
            </a:pPr>
            <a:endParaRPr lang="en-MY" dirty="0"/>
          </a:p>
        </p:txBody>
      </p:sp>
    </p:spTree>
    <p:extLst>
      <p:ext uri="{BB962C8B-B14F-4D97-AF65-F5344CB8AC3E}">
        <p14:creationId xmlns:p14="http://schemas.microsoft.com/office/powerpoint/2010/main" val="1030729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206b310d198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206b310d198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Speaker: </a:t>
            </a:r>
            <a:r>
              <a:rPr lang="en-MY" dirty="0"/>
              <a:t>Elysia Jewel Lee</a:t>
            </a:r>
          </a:p>
          <a:p>
            <a:pPr marL="0" lvl="0" indent="0" algn="l" rtl="0">
              <a:spcBef>
                <a:spcPts val="0"/>
              </a:spcBef>
              <a:spcAft>
                <a:spcPts val="0"/>
              </a:spcAft>
              <a:buNone/>
            </a:pPr>
            <a:endParaRPr lang="en-MY" dirty="0"/>
          </a:p>
          <a:p>
            <a:pPr marL="0" lvl="0" indent="0" algn="l" rtl="0">
              <a:spcBef>
                <a:spcPts val="0"/>
              </a:spcBef>
              <a:spcAft>
                <a:spcPts val="0"/>
              </a:spcAft>
              <a:buNone/>
            </a:pPr>
            <a:r>
              <a:rPr lang="en-MY" dirty="0"/>
              <a:t>In the previous part of our assignment, we have introduced 3 possible solutions, which are… </a:t>
            </a:r>
          </a:p>
          <a:p>
            <a:pPr marL="0" lvl="0" indent="0" algn="l" rtl="0">
              <a:spcBef>
                <a:spcPts val="0"/>
              </a:spcBef>
              <a:spcAft>
                <a:spcPts val="0"/>
              </a:spcAft>
              <a:buNone/>
            </a:pPr>
            <a:r>
              <a:rPr lang="en-MY" dirty="0"/>
              <a:t>However, in actual prototype developed later, we only implemented 2 of them: </a:t>
            </a:r>
          </a:p>
          <a:p>
            <a:pPr marL="228600" lvl="0" indent="-228600" algn="l" rtl="0">
              <a:spcBef>
                <a:spcPts val="0"/>
              </a:spcBef>
              <a:spcAft>
                <a:spcPts val="0"/>
              </a:spcAft>
              <a:buAutoNum type="arabicPeriod"/>
            </a:pPr>
            <a:r>
              <a:rPr lang="en-MY" dirty="0"/>
              <a:t>Transparency reports</a:t>
            </a:r>
          </a:p>
          <a:p>
            <a:pPr marL="228600" lvl="0" indent="-228600" algn="l" rtl="0">
              <a:spcBef>
                <a:spcPts val="0"/>
              </a:spcBef>
              <a:spcAft>
                <a:spcPts val="0"/>
              </a:spcAft>
              <a:buAutoNum type="arabicPeriod"/>
            </a:pPr>
            <a:r>
              <a:rPr lang="en-MY" dirty="0"/>
              <a:t>Alert system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MY" dirty="0"/>
              <a:t>For transparency reports, we want to create a mechanism that will…., so our idea is to… -&gt; panel at the bottom which will show users the specific data collected from them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MY" dirty="0"/>
          </a:p>
          <a:p>
            <a:pPr marL="0" lvl="0" indent="0" algn="l" rtl="0">
              <a:spcBef>
                <a:spcPts val="0"/>
              </a:spcBef>
              <a:spcAft>
                <a:spcPts val="0"/>
              </a:spcAft>
              <a:buNone/>
            </a:pPr>
            <a:r>
              <a:rPr lang="en-MY" dirty="0"/>
              <a:t>For alert system, the idea is to create a system that will automatically track the contents consumed daily by users. If the system detects that a user has been overly consuming a certain content, it will prompt an alert message to the user, which allows the user to take actions accordingly like taking a break/refreshing their news feed.</a:t>
            </a:r>
          </a:p>
          <a:p>
            <a:pPr marL="0" lvl="0" indent="0" algn="l" rtl="0">
              <a:spcBef>
                <a:spcPts val="0"/>
              </a:spcBef>
              <a:spcAft>
                <a:spcPts val="0"/>
              </a:spcAft>
              <a:buNone/>
            </a:pPr>
            <a:r>
              <a:rPr lang="en-MY" dirty="0"/>
              <a:t>-Transparency reports alert system -&gt; track topics most frequently viewed by user -&gt; user prompted to take action</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20672ef76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20672ef76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Speaker: </a:t>
            </a:r>
            <a:r>
              <a:rPr lang="en-MY" dirty="0"/>
              <a:t>Yew Jin Ruo</a:t>
            </a:r>
          </a:p>
          <a:p>
            <a:pPr marL="0" lvl="0" indent="0" algn="l" rtl="0">
              <a:spcBef>
                <a:spcPts val="0"/>
              </a:spcBef>
              <a:spcAft>
                <a:spcPts val="0"/>
              </a:spcAft>
              <a:buNone/>
            </a:pPr>
            <a:endParaRPr lang="en-MY" b="1" dirty="0"/>
          </a:p>
          <a:p>
            <a:pPr marL="0" lvl="0" indent="0" algn="l" rtl="0">
              <a:spcBef>
                <a:spcPts val="0"/>
              </a:spcBef>
              <a:spcAft>
                <a:spcPts val="0"/>
              </a:spcAft>
              <a:buNone/>
            </a:pPr>
            <a:r>
              <a:rPr lang="en-MY" b="1" dirty="0"/>
              <a:t>General process of how a user scrolls through social media:</a:t>
            </a:r>
          </a:p>
          <a:p>
            <a:pPr marL="0" lvl="0" indent="0" algn="l" rtl="0">
              <a:spcBef>
                <a:spcPts val="0"/>
              </a:spcBef>
              <a:spcAft>
                <a:spcPts val="0"/>
              </a:spcAft>
              <a:buNone/>
            </a:pPr>
            <a:r>
              <a:rPr lang="en-MY" dirty="0"/>
              <a:t>User login -&gt; System prompt for access to personal data -&gt; Generate associated advertisements and short clips -&gt;</a:t>
            </a:r>
          </a:p>
          <a:p>
            <a:pPr marL="0" lvl="0" indent="0" algn="l" rtl="0">
              <a:spcBef>
                <a:spcPts val="0"/>
              </a:spcBef>
              <a:spcAft>
                <a:spcPts val="0"/>
              </a:spcAft>
              <a:buNone/>
            </a:pPr>
            <a:r>
              <a:rPr lang="en-MY" dirty="0"/>
              <a:t>User finds topics interesting -&gt; Keep scrolling -&gt; Negative effects (e.g. addiction)</a:t>
            </a:r>
          </a:p>
          <a:p>
            <a:pPr marL="0" lvl="0" indent="0" algn="l" rtl="0">
              <a:spcBef>
                <a:spcPts val="0"/>
              </a:spcBef>
              <a:spcAft>
                <a:spcPts val="0"/>
              </a:spcAft>
              <a:buNone/>
            </a:pPr>
            <a:endParaRPr lang="en-MY"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MY" b="1" dirty="0"/>
              <a:t>Flow of implementation of our features:</a:t>
            </a:r>
          </a:p>
          <a:p>
            <a:pPr marL="0" lvl="0" indent="0" algn="l" rtl="0">
              <a:spcBef>
                <a:spcPts val="0"/>
              </a:spcBef>
              <a:spcAft>
                <a:spcPts val="0"/>
              </a:spcAft>
              <a:buNone/>
            </a:pPr>
            <a:r>
              <a:rPr lang="en-MY" dirty="0"/>
              <a:t>Where and why do the features come in the process?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How does it affect the original process?</a:t>
            </a:r>
          </a:p>
          <a:p>
            <a:pPr marL="0" lvl="0" indent="0" algn="l" rtl="0">
              <a:spcBef>
                <a:spcPts val="0"/>
              </a:spcBef>
              <a:spcAft>
                <a:spcPts val="0"/>
              </a:spcAft>
              <a:buNone/>
            </a:pPr>
            <a:endParaRPr lang="en-MY" dirty="0"/>
          </a:p>
          <a:p>
            <a:pPr marL="0" lvl="0" indent="0" algn="l" rtl="0">
              <a:spcBef>
                <a:spcPts val="0"/>
              </a:spcBef>
              <a:spcAft>
                <a:spcPts val="0"/>
              </a:spcAft>
              <a:buNone/>
            </a:pPr>
            <a:r>
              <a:rPr lang="en-MY" b="1" dirty="0"/>
              <a:t>1. Transparency report</a:t>
            </a:r>
          </a:p>
          <a:p>
            <a:pPr marL="0" lvl="0" indent="0" algn="l" rtl="0">
              <a:spcBef>
                <a:spcPts val="0"/>
              </a:spcBef>
              <a:spcAft>
                <a:spcPts val="0"/>
              </a:spcAft>
              <a:buNone/>
            </a:pPr>
            <a:r>
              <a:rPr lang="en-MY" dirty="0"/>
              <a:t>When: After advertisements start popping up on user’s feed</a:t>
            </a:r>
          </a:p>
          <a:p>
            <a:pPr marL="0" lvl="0" indent="0" algn="l" rtl="0">
              <a:spcBef>
                <a:spcPts val="0"/>
              </a:spcBef>
              <a:spcAft>
                <a:spcPts val="0"/>
              </a:spcAft>
              <a:buNone/>
            </a:pPr>
            <a:r>
              <a:rPr lang="en-MY" dirty="0"/>
              <a:t>Why: User would want to know – What did the system know about themselves for the system to suggest this type of content?</a:t>
            </a:r>
          </a:p>
          <a:p>
            <a:pPr marL="0" lvl="0" indent="0" algn="l" rtl="0">
              <a:spcBef>
                <a:spcPts val="0"/>
              </a:spcBef>
              <a:spcAft>
                <a:spcPts val="0"/>
              </a:spcAft>
              <a:buNone/>
            </a:pPr>
            <a:endParaRPr lang="en-MY" dirty="0"/>
          </a:p>
          <a:p>
            <a:pPr marL="0" lvl="0" indent="0" algn="l" rtl="0">
              <a:spcBef>
                <a:spcPts val="0"/>
              </a:spcBef>
              <a:spcAft>
                <a:spcPts val="0"/>
              </a:spcAft>
              <a:buNone/>
            </a:pPr>
            <a:r>
              <a:rPr lang="en-MY" b="1" dirty="0"/>
              <a:t>2. Alert system</a:t>
            </a:r>
          </a:p>
          <a:p>
            <a:pPr marL="0" lvl="0" indent="0" algn="l" rtl="0">
              <a:spcBef>
                <a:spcPts val="0"/>
              </a:spcBef>
              <a:spcAft>
                <a:spcPts val="0"/>
              </a:spcAft>
              <a:buNone/>
            </a:pPr>
            <a:r>
              <a:rPr lang="en-MY" dirty="0"/>
              <a:t>When: After system detects that user has been consuming too much on a specific topic</a:t>
            </a:r>
          </a:p>
          <a:p>
            <a:pPr marL="0" lvl="0" indent="0" algn="l" rtl="0">
              <a:spcBef>
                <a:spcPts val="0"/>
              </a:spcBef>
              <a:spcAft>
                <a:spcPts val="0"/>
              </a:spcAft>
              <a:buNone/>
            </a:pPr>
            <a:r>
              <a:rPr lang="en-MY" dirty="0"/>
              <a:t>Why: User needs to know the risks – might be manipulated -&gt; needs to stop and get diversity in content consumed</a:t>
            </a:r>
          </a:p>
          <a:p>
            <a:pPr marL="0" lvl="0" indent="0" algn="l" rtl="0">
              <a:spcBef>
                <a:spcPts val="0"/>
              </a:spcBef>
              <a:spcAft>
                <a:spcPts val="0"/>
              </a:spcAft>
              <a:buNone/>
            </a:pPr>
            <a:endParaRPr lang="en-MY"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77900" y="126900"/>
            <a:ext cx="8788200" cy="4889700"/>
          </a:xfrm>
          <a:prstGeom prst="roundRect">
            <a:avLst>
              <a:gd name="adj" fmla="val 47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subTitle" idx="1"/>
          </p:nvPr>
        </p:nvSpPr>
        <p:spPr>
          <a:xfrm>
            <a:off x="2137029" y="2860175"/>
            <a:ext cx="48537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569978" y="246023"/>
            <a:ext cx="482627" cy="460485"/>
            <a:chOff x="543765" y="376748"/>
            <a:chExt cx="482627" cy="460485"/>
          </a:xfrm>
        </p:grpSpPr>
        <p:sp>
          <p:nvSpPr>
            <p:cNvPr id="12" name="Google Shape;12;p2"/>
            <p:cNvSpPr/>
            <p:nvPr/>
          </p:nvSpPr>
          <p:spPr>
            <a:xfrm>
              <a:off x="543765" y="534993"/>
              <a:ext cx="302354" cy="302240"/>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6124" y="376748"/>
              <a:ext cx="180268" cy="180199"/>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p:nvPr/>
        </p:nvSpPr>
        <p:spPr>
          <a:xfrm rot="10800000" flipH="1">
            <a:off x="178000" y="4587308"/>
            <a:ext cx="8788200" cy="429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1615950" y="1070463"/>
            <a:ext cx="5907600" cy="1743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rgbClr val="191919"/>
              </a:buClr>
              <a:buSzPts val="5200"/>
              <a:buNone/>
              <a:defRPr sz="85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grpSp>
        <p:nvGrpSpPr>
          <p:cNvPr id="16" name="Google Shape;16;p2"/>
          <p:cNvGrpSpPr/>
          <p:nvPr/>
        </p:nvGrpSpPr>
        <p:grpSpPr>
          <a:xfrm>
            <a:off x="8183592" y="342254"/>
            <a:ext cx="490607" cy="137264"/>
            <a:chOff x="7764896" y="270525"/>
            <a:chExt cx="517900" cy="144900"/>
          </a:xfrm>
        </p:grpSpPr>
        <p:sp>
          <p:nvSpPr>
            <p:cNvPr id="17" name="Google Shape;17;p2"/>
            <p:cNvSpPr/>
            <p:nvPr/>
          </p:nvSpPr>
          <p:spPr>
            <a:xfrm>
              <a:off x="7764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9513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137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277"/>
        <p:cNvGrpSpPr/>
        <p:nvPr/>
      </p:nvGrpSpPr>
      <p:grpSpPr>
        <a:xfrm>
          <a:off x="0" y="0"/>
          <a:ext cx="0" cy="0"/>
          <a:chOff x="0" y="0"/>
          <a:chExt cx="0" cy="0"/>
        </a:xfrm>
      </p:grpSpPr>
      <p:sp>
        <p:nvSpPr>
          <p:cNvPr id="278" name="Google Shape;278;p24"/>
          <p:cNvSpPr/>
          <p:nvPr/>
        </p:nvSpPr>
        <p:spPr>
          <a:xfrm>
            <a:off x="177900" y="126900"/>
            <a:ext cx="8788200" cy="4889700"/>
          </a:xfrm>
          <a:prstGeom prst="roundRect">
            <a:avLst>
              <a:gd name="adj" fmla="val 47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rot="10800000" flipH="1">
            <a:off x="178000" y="4587308"/>
            <a:ext cx="8788200" cy="429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24"/>
          <p:cNvGrpSpPr/>
          <p:nvPr/>
        </p:nvGrpSpPr>
        <p:grpSpPr>
          <a:xfrm>
            <a:off x="8076684" y="375380"/>
            <a:ext cx="253875" cy="71030"/>
            <a:chOff x="7764896" y="270525"/>
            <a:chExt cx="517900" cy="144900"/>
          </a:xfrm>
        </p:grpSpPr>
        <p:sp>
          <p:nvSpPr>
            <p:cNvPr id="281" name="Google Shape;281;p24"/>
            <p:cNvSpPr/>
            <p:nvPr/>
          </p:nvSpPr>
          <p:spPr>
            <a:xfrm>
              <a:off x="7764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p:nvPr/>
          </p:nvSpPr>
          <p:spPr>
            <a:xfrm>
              <a:off x="79513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a:off x="8137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5" name="Google Shape;285;p24"/>
          <p:cNvSpPr txBox="1">
            <a:spLocks noGrp="1"/>
          </p:cNvSpPr>
          <p:nvPr>
            <p:ph type="subTitle" idx="1"/>
          </p:nvPr>
        </p:nvSpPr>
        <p:spPr>
          <a:xfrm>
            <a:off x="2081100" y="1708362"/>
            <a:ext cx="2490900" cy="6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286" name="Google Shape;286;p24"/>
          <p:cNvSpPr txBox="1">
            <a:spLocks noGrp="1"/>
          </p:cNvSpPr>
          <p:nvPr>
            <p:ph type="subTitle" idx="2"/>
          </p:nvPr>
        </p:nvSpPr>
        <p:spPr>
          <a:xfrm>
            <a:off x="2081153" y="1400363"/>
            <a:ext cx="2490900" cy="405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7" name="Google Shape;287;p24"/>
          <p:cNvSpPr txBox="1">
            <a:spLocks noGrp="1"/>
          </p:cNvSpPr>
          <p:nvPr>
            <p:ph type="subTitle" idx="3"/>
          </p:nvPr>
        </p:nvSpPr>
        <p:spPr>
          <a:xfrm>
            <a:off x="2081100" y="3472937"/>
            <a:ext cx="2490900" cy="6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288" name="Google Shape;288;p24"/>
          <p:cNvSpPr txBox="1">
            <a:spLocks noGrp="1"/>
          </p:cNvSpPr>
          <p:nvPr>
            <p:ph type="subTitle" idx="4"/>
          </p:nvPr>
        </p:nvSpPr>
        <p:spPr>
          <a:xfrm>
            <a:off x="2081153" y="3164935"/>
            <a:ext cx="2490900" cy="405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9" name="Google Shape;289;p24"/>
          <p:cNvSpPr txBox="1">
            <a:spLocks noGrp="1"/>
          </p:cNvSpPr>
          <p:nvPr>
            <p:ph type="subTitle" idx="5"/>
          </p:nvPr>
        </p:nvSpPr>
        <p:spPr>
          <a:xfrm>
            <a:off x="5937950" y="1708363"/>
            <a:ext cx="2490900" cy="6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290" name="Google Shape;290;p24"/>
          <p:cNvSpPr txBox="1">
            <a:spLocks noGrp="1"/>
          </p:cNvSpPr>
          <p:nvPr>
            <p:ph type="subTitle" idx="6"/>
          </p:nvPr>
        </p:nvSpPr>
        <p:spPr>
          <a:xfrm>
            <a:off x="5938003" y="1400357"/>
            <a:ext cx="2490900" cy="405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291" name="Google Shape;291;p24"/>
          <p:cNvGrpSpPr/>
          <p:nvPr/>
        </p:nvGrpSpPr>
        <p:grpSpPr>
          <a:xfrm>
            <a:off x="323078" y="1251286"/>
            <a:ext cx="482627" cy="838938"/>
            <a:chOff x="323078" y="1251286"/>
            <a:chExt cx="482627" cy="838938"/>
          </a:xfrm>
        </p:grpSpPr>
        <p:grpSp>
          <p:nvGrpSpPr>
            <p:cNvPr id="292" name="Google Shape;292;p24"/>
            <p:cNvGrpSpPr/>
            <p:nvPr/>
          </p:nvGrpSpPr>
          <p:grpSpPr>
            <a:xfrm>
              <a:off x="323078" y="1251286"/>
              <a:ext cx="482627" cy="460485"/>
              <a:chOff x="543765" y="376748"/>
              <a:chExt cx="482627" cy="460485"/>
            </a:xfrm>
          </p:grpSpPr>
          <p:sp>
            <p:nvSpPr>
              <p:cNvPr id="293" name="Google Shape;293;p24"/>
              <p:cNvSpPr/>
              <p:nvPr/>
            </p:nvSpPr>
            <p:spPr>
              <a:xfrm>
                <a:off x="543765" y="534993"/>
                <a:ext cx="302354" cy="302240"/>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846124" y="376748"/>
                <a:ext cx="180268" cy="180199"/>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24"/>
            <p:cNvSpPr/>
            <p:nvPr/>
          </p:nvSpPr>
          <p:spPr>
            <a:xfrm>
              <a:off x="349385" y="1945323"/>
              <a:ext cx="144969" cy="144901"/>
            </a:xfrm>
            <a:custGeom>
              <a:avLst/>
              <a:gdLst/>
              <a:ahLst/>
              <a:cxnLst/>
              <a:rect l="l" t="t" r="r" b="b"/>
              <a:pathLst>
                <a:path w="3762" h="3760" extrusionOk="0">
                  <a:moveTo>
                    <a:pt x="1884" y="0"/>
                  </a:moveTo>
                  <a:cubicBezTo>
                    <a:pt x="1883" y="0"/>
                    <a:pt x="1882" y="0"/>
                    <a:pt x="1881" y="0"/>
                  </a:cubicBezTo>
                  <a:cubicBezTo>
                    <a:pt x="842" y="0"/>
                    <a:pt x="0" y="842"/>
                    <a:pt x="0" y="1880"/>
                  </a:cubicBezTo>
                  <a:cubicBezTo>
                    <a:pt x="0" y="2919"/>
                    <a:pt x="844" y="3760"/>
                    <a:pt x="1881" y="3760"/>
                  </a:cubicBezTo>
                  <a:cubicBezTo>
                    <a:pt x="2919" y="3760"/>
                    <a:pt x="3761" y="2918"/>
                    <a:pt x="3761" y="1880"/>
                  </a:cubicBezTo>
                  <a:cubicBezTo>
                    <a:pt x="3761" y="843"/>
                    <a:pt x="2920" y="0"/>
                    <a:pt x="18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96"/>
        <p:cNvGrpSpPr/>
        <p:nvPr/>
      </p:nvGrpSpPr>
      <p:grpSpPr>
        <a:xfrm>
          <a:off x="0" y="0"/>
          <a:ext cx="0" cy="0"/>
          <a:chOff x="0" y="0"/>
          <a:chExt cx="0" cy="0"/>
        </a:xfrm>
      </p:grpSpPr>
      <p:sp>
        <p:nvSpPr>
          <p:cNvPr id="297" name="Google Shape;297;p25"/>
          <p:cNvSpPr/>
          <p:nvPr/>
        </p:nvSpPr>
        <p:spPr>
          <a:xfrm>
            <a:off x="177900" y="126900"/>
            <a:ext cx="8788200" cy="4889700"/>
          </a:xfrm>
          <a:prstGeom prst="roundRect">
            <a:avLst>
              <a:gd name="adj" fmla="val 47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p:nvPr/>
        </p:nvSpPr>
        <p:spPr>
          <a:xfrm rot="10800000" flipH="1">
            <a:off x="178000" y="4587308"/>
            <a:ext cx="8788200" cy="429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25"/>
          <p:cNvGrpSpPr/>
          <p:nvPr/>
        </p:nvGrpSpPr>
        <p:grpSpPr>
          <a:xfrm>
            <a:off x="8076684" y="375380"/>
            <a:ext cx="253875" cy="71030"/>
            <a:chOff x="7764896" y="270525"/>
            <a:chExt cx="517900" cy="144900"/>
          </a:xfrm>
        </p:grpSpPr>
        <p:sp>
          <p:nvSpPr>
            <p:cNvPr id="300" name="Google Shape;300;p25"/>
            <p:cNvSpPr/>
            <p:nvPr/>
          </p:nvSpPr>
          <p:spPr>
            <a:xfrm>
              <a:off x="7764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79513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8137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4" name="Google Shape;304;p25"/>
          <p:cNvSpPr txBox="1">
            <a:spLocks noGrp="1"/>
          </p:cNvSpPr>
          <p:nvPr>
            <p:ph type="subTitle" idx="1"/>
          </p:nvPr>
        </p:nvSpPr>
        <p:spPr>
          <a:xfrm>
            <a:off x="1479600" y="1819747"/>
            <a:ext cx="26523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5" name="Google Shape;305;p25"/>
          <p:cNvSpPr txBox="1">
            <a:spLocks noGrp="1"/>
          </p:cNvSpPr>
          <p:nvPr>
            <p:ph type="subTitle" idx="2"/>
          </p:nvPr>
        </p:nvSpPr>
        <p:spPr>
          <a:xfrm>
            <a:off x="1479657" y="1511750"/>
            <a:ext cx="2652300" cy="40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6" name="Google Shape;306;p25"/>
          <p:cNvSpPr txBox="1">
            <a:spLocks noGrp="1"/>
          </p:cNvSpPr>
          <p:nvPr>
            <p:ph type="subTitle" idx="3"/>
          </p:nvPr>
        </p:nvSpPr>
        <p:spPr>
          <a:xfrm>
            <a:off x="5015039" y="1819747"/>
            <a:ext cx="26523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7" name="Google Shape;307;p25"/>
          <p:cNvSpPr txBox="1">
            <a:spLocks noGrp="1"/>
          </p:cNvSpPr>
          <p:nvPr>
            <p:ph type="subTitle" idx="4"/>
          </p:nvPr>
        </p:nvSpPr>
        <p:spPr>
          <a:xfrm>
            <a:off x="5015092" y="1511750"/>
            <a:ext cx="2652300" cy="40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8" name="Google Shape;308;p25"/>
          <p:cNvSpPr txBox="1">
            <a:spLocks noGrp="1"/>
          </p:cNvSpPr>
          <p:nvPr>
            <p:ph type="subTitle" idx="5"/>
          </p:nvPr>
        </p:nvSpPr>
        <p:spPr>
          <a:xfrm>
            <a:off x="1479600" y="3390150"/>
            <a:ext cx="26523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9" name="Google Shape;309;p25"/>
          <p:cNvSpPr txBox="1">
            <a:spLocks noGrp="1"/>
          </p:cNvSpPr>
          <p:nvPr>
            <p:ph type="subTitle" idx="6"/>
          </p:nvPr>
        </p:nvSpPr>
        <p:spPr>
          <a:xfrm>
            <a:off x="1479657" y="3082144"/>
            <a:ext cx="2652300" cy="40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0" name="Google Shape;310;p25"/>
          <p:cNvSpPr txBox="1">
            <a:spLocks noGrp="1"/>
          </p:cNvSpPr>
          <p:nvPr>
            <p:ph type="subTitle" idx="7"/>
          </p:nvPr>
        </p:nvSpPr>
        <p:spPr>
          <a:xfrm>
            <a:off x="5015039" y="3390150"/>
            <a:ext cx="26523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1" name="Google Shape;311;p25"/>
          <p:cNvSpPr txBox="1">
            <a:spLocks noGrp="1"/>
          </p:cNvSpPr>
          <p:nvPr>
            <p:ph type="subTitle" idx="8"/>
          </p:nvPr>
        </p:nvSpPr>
        <p:spPr>
          <a:xfrm>
            <a:off x="5015092" y="3082144"/>
            <a:ext cx="2652300" cy="40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2" name="Google Shape;312;p25"/>
          <p:cNvSpPr/>
          <p:nvPr/>
        </p:nvSpPr>
        <p:spPr>
          <a:xfrm>
            <a:off x="464550" y="2066538"/>
            <a:ext cx="131900" cy="131850"/>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13"/>
        <p:cNvGrpSpPr/>
        <p:nvPr/>
      </p:nvGrpSpPr>
      <p:grpSpPr>
        <a:xfrm>
          <a:off x="0" y="0"/>
          <a:ext cx="0" cy="0"/>
          <a:chOff x="0" y="0"/>
          <a:chExt cx="0" cy="0"/>
        </a:xfrm>
      </p:grpSpPr>
      <p:sp>
        <p:nvSpPr>
          <p:cNvPr id="314" name="Google Shape;314;p26"/>
          <p:cNvSpPr/>
          <p:nvPr/>
        </p:nvSpPr>
        <p:spPr>
          <a:xfrm>
            <a:off x="177900" y="126900"/>
            <a:ext cx="8788200" cy="4889700"/>
          </a:xfrm>
          <a:prstGeom prst="roundRect">
            <a:avLst>
              <a:gd name="adj" fmla="val 47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rot="10800000" flipH="1">
            <a:off x="178000" y="4587308"/>
            <a:ext cx="8788200" cy="429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26"/>
          <p:cNvGrpSpPr/>
          <p:nvPr/>
        </p:nvGrpSpPr>
        <p:grpSpPr>
          <a:xfrm>
            <a:off x="8076684" y="375380"/>
            <a:ext cx="253875" cy="71030"/>
            <a:chOff x="7764896" y="270525"/>
            <a:chExt cx="517900" cy="144900"/>
          </a:xfrm>
        </p:grpSpPr>
        <p:sp>
          <p:nvSpPr>
            <p:cNvPr id="317" name="Google Shape;317;p26"/>
            <p:cNvSpPr/>
            <p:nvPr/>
          </p:nvSpPr>
          <p:spPr>
            <a:xfrm>
              <a:off x="7764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79513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8137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1" name="Google Shape;321;p26"/>
          <p:cNvSpPr txBox="1">
            <a:spLocks noGrp="1"/>
          </p:cNvSpPr>
          <p:nvPr>
            <p:ph type="subTitle" idx="1"/>
          </p:nvPr>
        </p:nvSpPr>
        <p:spPr>
          <a:xfrm>
            <a:off x="1465663" y="2086958"/>
            <a:ext cx="1881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2" name="Google Shape;322;p26"/>
          <p:cNvSpPr txBox="1">
            <a:spLocks noGrp="1"/>
          </p:cNvSpPr>
          <p:nvPr>
            <p:ph type="subTitle" idx="2"/>
          </p:nvPr>
        </p:nvSpPr>
        <p:spPr>
          <a:xfrm>
            <a:off x="1465703" y="1778950"/>
            <a:ext cx="1881600" cy="40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3" name="Google Shape;323;p26"/>
          <p:cNvSpPr txBox="1">
            <a:spLocks noGrp="1"/>
          </p:cNvSpPr>
          <p:nvPr>
            <p:ph type="subTitle" idx="3"/>
          </p:nvPr>
        </p:nvSpPr>
        <p:spPr>
          <a:xfrm>
            <a:off x="3631229" y="2086958"/>
            <a:ext cx="1881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4" name="Google Shape;324;p26"/>
          <p:cNvSpPr txBox="1">
            <a:spLocks noGrp="1"/>
          </p:cNvSpPr>
          <p:nvPr>
            <p:ph type="subTitle" idx="4"/>
          </p:nvPr>
        </p:nvSpPr>
        <p:spPr>
          <a:xfrm>
            <a:off x="3631269" y="1778950"/>
            <a:ext cx="1881600" cy="40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5" name="Google Shape;325;p26"/>
          <p:cNvSpPr txBox="1">
            <a:spLocks noGrp="1"/>
          </p:cNvSpPr>
          <p:nvPr>
            <p:ph type="subTitle" idx="5"/>
          </p:nvPr>
        </p:nvSpPr>
        <p:spPr>
          <a:xfrm>
            <a:off x="5796796" y="2086958"/>
            <a:ext cx="1881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6" name="Google Shape;326;p26"/>
          <p:cNvSpPr txBox="1">
            <a:spLocks noGrp="1"/>
          </p:cNvSpPr>
          <p:nvPr>
            <p:ph type="subTitle" idx="6"/>
          </p:nvPr>
        </p:nvSpPr>
        <p:spPr>
          <a:xfrm>
            <a:off x="5796836" y="1778950"/>
            <a:ext cx="1881600" cy="40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7" name="Google Shape;327;p26"/>
          <p:cNvSpPr txBox="1">
            <a:spLocks noGrp="1"/>
          </p:cNvSpPr>
          <p:nvPr>
            <p:ph type="subTitle" idx="7"/>
          </p:nvPr>
        </p:nvSpPr>
        <p:spPr>
          <a:xfrm>
            <a:off x="1465663" y="3867850"/>
            <a:ext cx="1881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8" name="Google Shape;328;p26"/>
          <p:cNvSpPr txBox="1">
            <a:spLocks noGrp="1"/>
          </p:cNvSpPr>
          <p:nvPr>
            <p:ph type="subTitle" idx="8"/>
          </p:nvPr>
        </p:nvSpPr>
        <p:spPr>
          <a:xfrm>
            <a:off x="1465703" y="3559842"/>
            <a:ext cx="1881600" cy="40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9" name="Google Shape;329;p26"/>
          <p:cNvSpPr txBox="1">
            <a:spLocks noGrp="1"/>
          </p:cNvSpPr>
          <p:nvPr>
            <p:ph type="subTitle" idx="9"/>
          </p:nvPr>
        </p:nvSpPr>
        <p:spPr>
          <a:xfrm>
            <a:off x="3631229" y="3867850"/>
            <a:ext cx="1881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0" name="Google Shape;330;p26"/>
          <p:cNvSpPr txBox="1">
            <a:spLocks noGrp="1"/>
          </p:cNvSpPr>
          <p:nvPr>
            <p:ph type="subTitle" idx="13"/>
          </p:nvPr>
        </p:nvSpPr>
        <p:spPr>
          <a:xfrm>
            <a:off x="3631269" y="3559842"/>
            <a:ext cx="1881600" cy="40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1" name="Google Shape;331;p26"/>
          <p:cNvSpPr txBox="1">
            <a:spLocks noGrp="1"/>
          </p:cNvSpPr>
          <p:nvPr>
            <p:ph type="subTitle" idx="14"/>
          </p:nvPr>
        </p:nvSpPr>
        <p:spPr>
          <a:xfrm>
            <a:off x="5796796" y="3867850"/>
            <a:ext cx="1881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2" name="Google Shape;332;p26"/>
          <p:cNvSpPr txBox="1">
            <a:spLocks noGrp="1"/>
          </p:cNvSpPr>
          <p:nvPr>
            <p:ph type="subTitle" idx="15"/>
          </p:nvPr>
        </p:nvSpPr>
        <p:spPr>
          <a:xfrm>
            <a:off x="5796836" y="3559842"/>
            <a:ext cx="1881600" cy="40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accent2"/>
        </a:solidFill>
        <a:effectLst/>
      </p:bgPr>
    </p:bg>
    <p:spTree>
      <p:nvGrpSpPr>
        <p:cNvPr id="1" name="Shape 357"/>
        <p:cNvGrpSpPr/>
        <p:nvPr/>
      </p:nvGrpSpPr>
      <p:grpSpPr>
        <a:xfrm>
          <a:off x="0" y="0"/>
          <a:ext cx="0" cy="0"/>
          <a:chOff x="0" y="0"/>
          <a:chExt cx="0" cy="0"/>
        </a:xfrm>
      </p:grpSpPr>
      <p:sp>
        <p:nvSpPr>
          <p:cNvPr id="358" name="Google Shape;358;p29"/>
          <p:cNvSpPr/>
          <p:nvPr/>
        </p:nvSpPr>
        <p:spPr>
          <a:xfrm>
            <a:off x="177900" y="126900"/>
            <a:ext cx="8788200" cy="4889700"/>
          </a:xfrm>
          <a:prstGeom prst="roundRect">
            <a:avLst>
              <a:gd name="adj"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rot="10800000" flipH="1">
            <a:off x="178000" y="4587308"/>
            <a:ext cx="8788200" cy="429300"/>
          </a:xfrm>
          <a:prstGeom prst="round2SameRect">
            <a:avLst>
              <a:gd name="adj1" fmla="val 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29"/>
          <p:cNvGrpSpPr/>
          <p:nvPr/>
        </p:nvGrpSpPr>
        <p:grpSpPr>
          <a:xfrm>
            <a:off x="8076684" y="375380"/>
            <a:ext cx="253875" cy="71030"/>
            <a:chOff x="7764896" y="270525"/>
            <a:chExt cx="517900" cy="144900"/>
          </a:xfrm>
        </p:grpSpPr>
        <p:sp>
          <p:nvSpPr>
            <p:cNvPr id="361" name="Google Shape;361;p29"/>
            <p:cNvSpPr/>
            <p:nvPr/>
          </p:nvSpPr>
          <p:spPr>
            <a:xfrm>
              <a:off x="7764896" y="270525"/>
              <a:ext cx="144900" cy="14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7951396" y="270525"/>
              <a:ext cx="144900" cy="14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8137896" y="270525"/>
              <a:ext cx="144900" cy="14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6"/>
        </a:solidFill>
        <a:effectLst/>
      </p:bgPr>
    </p:bg>
    <p:spTree>
      <p:nvGrpSpPr>
        <p:cNvPr id="1" name="Shape 364"/>
        <p:cNvGrpSpPr/>
        <p:nvPr/>
      </p:nvGrpSpPr>
      <p:grpSpPr>
        <a:xfrm>
          <a:off x="0" y="0"/>
          <a:ext cx="0" cy="0"/>
          <a:chOff x="0" y="0"/>
          <a:chExt cx="0" cy="0"/>
        </a:xfrm>
      </p:grpSpPr>
      <p:sp>
        <p:nvSpPr>
          <p:cNvPr id="365" name="Google Shape;365;p30"/>
          <p:cNvSpPr/>
          <p:nvPr/>
        </p:nvSpPr>
        <p:spPr>
          <a:xfrm>
            <a:off x="177900" y="126900"/>
            <a:ext cx="8788200" cy="4889700"/>
          </a:xfrm>
          <a:prstGeom prst="roundRect">
            <a:avLst>
              <a:gd name="adj" fmla="val 47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rot="5400000" flipH="1">
            <a:off x="6257000" y="2297700"/>
            <a:ext cx="4890900" cy="546900"/>
          </a:xfrm>
          <a:prstGeom prst="round2SameRect">
            <a:avLst>
              <a:gd name="adj1" fmla="val 26367"/>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0"/>
          <p:cNvGrpSpPr/>
          <p:nvPr/>
        </p:nvGrpSpPr>
        <p:grpSpPr>
          <a:xfrm rot="-5400000">
            <a:off x="253934" y="2536243"/>
            <a:ext cx="253875" cy="71030"/>
            <a:chOff x="7764896" y="270525"/>
            <a:chExt cx="517900" cy="144900"/>
          </a:xfrm>
        </p:grpSpPr>
        <p:sp>
          <p:nvSpPr>
            <p:cNvPr id="368" name="Google Shape;368;p30"/>
            <p:cNvSpPr/>
            <p:nvPr/>
          </p:nvSpPr>
          <p:spPr>
            <a:xfrm>
              <a:off x="7764896" y="270525"/>
              <a:ext cx="144900" cy="14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7951396" y="270525"/>
              <a:ext cx="144900" cy="14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8137896" y="270525"/>
              <a:ext cx="144900" cy="144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0"/>
          <p:cNvSpPr/>
          <p:nvPr/>
        </p:nvSpPr>
        <p:spPr>
          <a:xfrm>
            <a:off x="8619800" y="2088000"/>
            <a:ext cx="165300" cy="9675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sp>
        <p:nvSpPr>
          <p:cNvPr id="42" name="Google Shape;42;p5"/>
          <p:cNvSpPr/>
          <p:nvPr/>
        </p:nvSpPr>
        <p:spPr>
          <a:xfrm>
            <a:off x="177900" y="126900"/>
            <a:ext cx="8788200" cy="4889700"/>
          </a:xfrm>
          <a:prstGeom prst="roundRect">
            <a:avLst>
              <a:gd name="adj" fmla="val 47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rot="10800000" flipH="1">
            <a:off x="178000" y="4587308"/>
            <a:ext cx="8788200" cy="429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5"/>
          <p:cNvGrpSpPr/>
          <p:nvPr/>
        </p:nvGrpSpPr>
        <p:grpSpPr>
          <a:xfrm>
            <a:off x="8076684" y="375380"/>
            <a:ext cx="253875" cy="71030"/>
            <a:chOff x="7764896" y="270525"/>
            <a:chExt cx="517900" cy="144900"/>
          </a:xfrm>
        </p:grpSpPr>
        <p:sp>
          <p:nvSpPr>
            <p:cNvPr id="45" name="Google Shape;45;p5"/>
            <p:cNvSpPr/>
            <p:nvPr/>
          </p:nvSpPr>
          <p:spPr>
            <a:xfrm>
              <a:off x="7764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79513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8137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 name="Google Shape;49;p5"/>
          <p:cNvSpPr txBox="1">
            <a:spLocks noGrp="1"/>
          </p:cNvSpPr>
          <p:nvPr>
            <p:ph type="subTitle" idx="1"/>
          </p:nvPr>
        </p:nvSpPr>
        <p:spPr>
          <a:xfrm>
            <a:off x="1497946" y="2424825"/>
            <a:ext cx="2562900" cy="145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 name="Google Shape;50;p5"/>
          <p:cNvSpPr txBox="1">
            <a:spLocks noGrp="1"/>
          </p:cNvSpPr>
          <p:nvPr>
            <p:ph type="subTitle" idx="2"/>
          </p:nvPr>
        </p:nvSpPr>
        <p:spPr>
          <a:xfrm>
            <a:off x="1497946" y="2116850"/>
            <a:ext cx="2562900" cy="40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1" name="Google Shape;51;p5"/>
          <p:cNvSpPr txBox="1">
            <a:spLocks noGrp="1"/>
          </p:cNvSpPr>
          <p:nvPr>
            <p:ph type="subTitle" idx="3"/>
          </p:nvPr>
        </p:nvSpPr>
        <p:spPr>
          <a:xfrm>
            <a:off x="5083162" y="2424825"/>
            <a:ext cx="2562900" cy="145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 name="Google Shape;52;p5"/>
          <p:cNvSpPr txBox="1">
            <a:spLocks noGrp="1"/>
          </p:cNvSpPr>
          <p:nvPr>
            <p:ph type="subTitle" idx="4"/>
          </p:nvPr>
        </p:nvSpPr>
        <p:spPr>
          <a:xfrm>
            <a:off x="5083162" y="2116850"/>
            <a:ext cx="2562900" cy="40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53" name="Google Shape;53;p5"/>
          <p:cNvGrpSpPr/>
          <p:nvPr/>
        </p:nvGrpSpPr>
        <p:grpSpPr>
          <a:xfrm>
            <a:off x="320938" y="3777873"/>
            <a:ext cx="385668" cy="385642"/>
            <a:chOff x="6067621" y="1137730"/>
            <a:chExt cx="452503" cy="452472"/>
          </a:xfrm>
        </p:grpSpPr>
        <p:grpSp>
          <p:nvGrpSpPr>
            <p:cNvPr id="54" name="Google Shape;54;p5"/>
            <p:cNvGrpSpPr/>
            <p:nvPr/>
          </p:nvGrpSpPr>
          <p:grpSpPr>
            <a:xfrm>
              <a:off x="6067621" y="1137730"/>
              <a:ext cx="452503" cy="452472"/>
              <a:chOff x="7260446" y="1803430"/>
              <a:chExt cx="452503" cy="452472"/>
            </a:xfrm>
          </p:grpSpPr>
          <p:sp>
            <p:nvSpPr>
              <p:cNvPr id="55" name="Google Shape;55;p5"/>
              <p:cNvSpPr/>
              <p:nvPr/>
            </p:nvSpPr>
            <p:spPr>
              <a:xfrm>
                <a:off x="7260446" y="1803430"/>
                <a:ext cx="452503" cy="452472"/>
              </a:xfrm>
              <a:custGeom>
                <a:avLst/>
                <a:gdLst/>
                <a:ahLst/>
                <a:cxnLst/>
                <a:rect l="l" t="t" r="r" b="b"/>
                <a:pathLst>
                  <a:path w="6183" h="6183" extrusionOk="0">
                    <a:moveTo>
                      <a:pt x="3092" y="0"/>
                    </a:moveTo>
                    <a:cubicBezTo>
                      <a:pt x="1386" y="0"/>
                      <a:pt x="1" y="1385"/>
                      <a:pt x="1" y="3091"/>
                    </a:cubicBezTo>
                    <a:cubicBezTo>
                      <a:pt x="1" y="4798"/>
                      <a:pt x="1386" y="6182"/>
                      <a:pt x="3092" y="6182"/>
                    </a:cubicBezTo>
                    <a:cubicBezTo>
                      <a:pt x="4798" y="6182"/>
                      <a:pt x="6183" y="4798"/>
                      <a:pt x="6183" y="3091"/>
                    </a:cubicBezTo>
                    <a:cubicBezTo>
                      <a:pt x="6183" y="1385"/>
                      <a:pt x="4798" y="0"/>
                      <a:pt x="3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7345852" y="1925714"/>
                <a:ext cx="90457" cy="85987"/>
              </a:xfrm>
              <a:custGeom>
                <a:avLst/>
                <a:gdLst/>
                <a:ahLst/>
                <a:cxnLst/>
                <a:rect l="l" t="t" r="r" b="b"/>
                <a:pathLst>
                  <a:path w="1236" h="1175" extrusionOk="0">
                    <a:moveTo>
                      <a:pt x="159" y="1"/>
                    </a:moveTo>
                    <a:cubicBezTo>
                      <a:pt x="110" y="1"/>
                      <a:pt x="63" y="26"/>
                      <a:pt x="38" y="73"/>
                    </a:cubicBezTo>
                    <a:cubicBezTo>
                      <a:pt x="1" y="143"/>
                      <a:pt x="27" y="226"/>
                      <a:pt x="94" y="263"/>
                    </a:cubicBezTo>
                    <a:lnTo>
                      <a:pt x="770" y="627"/>
                    </a:lnTo>
                    <a:lnTo>
                      <a:pt x="107" y="907"/>
                    </a:lnTo>
                    <a:cubicBezTo>
                      <a:pt x="36" y="937"/>
                      <a:pt x="4" y="1019"/>
                      <a:pt x="33" y="1088"/>
                    </a:cubicBezTo>
                    <a:cubicBezTo>
                      <a:pt x="56" y="1143"/>
                      <a:pt x="107" y="1174"/>
                      <a:pt x="161" y="1174"/>
                    </a:cubicBezTo>
                    <a:cubicBezTo>
                      <a:pt x="177" y="1174"/>
                      <a:pt x="196" y="1170"/>
                      <a:pt x="214" y="1162"/>
                    </a:cubicBezTo>
                    <a:lnTo>
                      <a:pt x="1147" y="773"/>
                    </a:lnTo>
                    <a:cubicBezTo>
                      <a:pt x="1197" y="752"/>
                      <a:pt x="1230" y="706"/>
                      <a:pt x="1231" y="651"/>
                    </a:cubicBezTo>
                    <a:cubicBezTo>
                      <a:pt x="1236" y="598"/>
                      <a:pt x="1206" y="547"/>
                      <a:pt x="1160" y="522"/>
                    </a:cubicBezTo>
                    <a:lnTo>
                      <a:pt x="228" y="18"/>
                    </a:lnTo>
                    <a:cubicBezTo>
                      <a:pt x="206" y="6"/>
                      <a:pt x="182"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7537231" y="1925714"/>
                <a:ext cx="90383" cy="85987"/>
              </a:xfrm>
              <a:custGeom>
                <a:avLst/>
                <a:gdLst/>
                <a:ahLst/>
                <a:cxnLst/>
                <a:rect l="l" t="t" r="r" b="b"/>
                <a:pathLst>
                  <a:path w="1235" h="1175" extrusionOk="0">
                    <a:moveTo>
                      <a:pt x="1074" y="1"/>
                    </a:moveTo>
                    <a:cubicBezTo>
                      <a:pt x="1052" y="1"/>
                      <a:pt x="1029" y="6"/>
                      <a:pt x="1007" y="18"/>
                    </a:cubicBezTo>
                    <a:lnTo>
                      <a:pt x="75" y="522"/>
                    </a:lnTo>
                    <a:cubicBezTo>
                      <a:pt x="29" y="547"/>
                      <a:pt x="1" y="598"/>
                      <a:pt x="4" y="651"/>
                    </a:cubicBezTo>
                    <a:cubicBezTo>
                      <a:pt x="7" y="703"/>
                      <a:pt x="38" y="752"/>
                      <a:pt x="88" y="773"/>
                    </a:cubicBezTo>
                    <a:lnTo>
                      <a:pt x="1021" y="1162"/>
                    </a:lnTo>
                    <a:cubicBezTo>
                      <a:pt x="1037" y="1170"/>
                      <a:pt x="1056" y="1174"/>
                      <a:pt x="1074" y="1174"/>
                    </a:cubicBezTo>
                    <a:cubicBezTo>
                      <a:pt x="1127" y="1174"/>
                      <a:pt x="1179" y="1143"/>
                      <a:pt x="1202" y="1088"/>
                    </a:cubicBezTo>
                    <a:cubicBezTo>
                      <a:pt x="1231" y="1019"/>
                      <a:pt x="1199" y="937"/>
                      <a:pt x="1127" y="907"/>
                    </a:cubicBezTo>
                    <a:lnTo>
                      <a:pt x="465" y="627"/>
                    </a:lnTo>
                    <a:lnTo>
                      <a:pt x="1141" y="263"/>
                    </a:lnTo>
                    <a:cubicBezTo>
                      <a:pt x="1207" y="226"/>
                      <a:pt x="1234" y="140"/>
                      <a:pt x="1197" y="73"/>
                    </a:cubicBezTo>
                    <a:cubicBezTo>
                      <a:pt x="1172" y="27"/>
                      <a:pt x="1124" y="1"/>
                      <a:pt x="1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5"/>
            <p:cNvSpPr/>
            <p:nvPr/>
          </p:nvSpPr>
          <p:spPr>
            <a:xfrm rot="10800000">
              <a:off x="6168113" y="1329405"/>
              <a:ext cx="251524" cy="131850"/>
            </a:xfrm>
            <a:custGeom>
              <a:avLst/>
              <a:gdLst/>
              <a:ahLst/>
              <a:cxnLst/>
              <a:rect l="l" t="t" r="r" b="b"/>
              <a:pathLst>
                <a:path w="723" h="379" fill="none" extrusionOk="0">
                  <a:moveTo>
                    <a:pt x="1" y="0"/>
                  </a:moveTo>
                  <a:cubicBezTo>
                    <a:pt x="1" y="0"/>
                    <a:pt x="254" y="378"/>
                    <a:pt x="723" y="0"/>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5"/>
          <p:cNvGrpSpPr/>
          <p:nvPr/>
        </p:nvGrpSpPr>
        <p:grpSpPr>
          <a:xfrm>
            <a:off x="422191" y="1046749"/>
            <a:ext cx="284409" cy="1264133"/>
            <a:chOff x="422191" y="1046749"/>
            <a:chExt cx="284409" cy="1264133"/>
          </a:xfrm>
        </p:grpSpPr>
        <p:sp>
          <p:nvSpPr>
            <p:cNvPr id="60" name="Google Shape;60;p5"/>
            <p:cNvSpPr/>
            <p:nvPr/>
          </p:nvSpPr>
          <p:spPr>
            <a:xfrm>
              <a:off x="574700" y="1826375"/>
              <a:ext cx="131900" cy="131850"/>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422191" y="2177028"/>
              <a:ext cx="133905" cy="133854"/>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439174" y="1046749"/>
              <a:ext cx="99956" cy="99903"/>
            </a:xfrm>
            <a:custGeom>
              <a:avLst/>
              <a:gdLst/>
              <a:ahLst/>
              <a:cxnLst/>
              <a:rect l="l" t="t" r="r" b="b"/>
              <a:pathLst>
                <a:path w="3762" h="3760" extrusionOk="0">
                  <a:moveTo>
                    <a:pt x="1884" y="0"/>
                  </a:moveTo>
                  <a:cubicBezTo>
                    <a:pt x="1883" y="0"/>
                    <a:pt x="1882" y="0"/>
                    <a:pt x="1881" y="0"/>
                  </a:cubicBezTo>
                  <a:cubicBezTo>
                    <a:pt x="842" y="0"/>
                    <a:pt x="0" y="842"/>
                    <a:pt x="0" y="1880"/>
                  </a:cubicBezTo>
                  <a:cubicBezTo>
                    <a:pt x="0" y="2919"/>
                    <a:pt x="844" y="3760"/>
                    <a:pt x="1881" y="3760"/>
                  </a:cubicBezTo>
                  <a:cubicBezTo>
                    <a:pt x="2919" y="3760"/>
                    <a:pt x="3761" y="2918"/>
                    <a:pt x="3761" y="1880"/>
                  </a:cubicBezTo>
                  <a:cubicBezTo>
                    <a:pt x="3761" y="843"/>
                    <a:pt x="2920" y="0"/>
                    <a:pt x="18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5"/>
          <p:cNvSpPr/>
          <p:nvPr/>
        </p:nvSpPr>
        <p:spPr>
          <a:xfrm>
            <a:off x="8567037" y="4441448"/>
            <a:ext cx="180268" cy="180199"/>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6"/>
          <p:cNvSpPr/>
          <p:nvPr/>
        </p:nvSpPr>
        <p:spPr>
          <a:xfrm>
            <a:off x="177900" y="126900"/>
            <a:ext cx="8788200" cy="4889700"/>
          </a:xfrm>
          <a:prstGeom prst="roundRect">
            <a:avLst>
              <a:gd name="adj" fmla="val 47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rot="10800000" flipH="1">
            <a:off x="178000" y="4587308"/>
            <a:ext cx="8788200" cy="429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6"/>
          <p:cNvGrpSpPr/>
          <p:nvPr/>
        </p:nvGrpSpPr>
        <p:grpSpPr>
          <a:xfrm>
            <a:off x="8076684" y="375380"/>
            <a:ext cx="253875" cy="71030"/>
            <a:chOff x="7764896" y="270525"/>
            <a:chExt cx="517900" cy="144900"/>
          </a:xfrm>
        </p:grpSpPr>
        <p:sp>
          <p:nvSpPr>
            <p:cNvPr id="68" name="Google Shape;68;p6"/>
            <p:cNvSpPr/>
            <p:nvPr/>
          </p:nvSpPr>
          <p:spPr>
            <a:xfrm>
              <a:off x="7764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79513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8137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72" name="Google Shape;72;p6"/>
          <p:cNvGrpSpPr/>
          <p:nvPr/>
        </p:nvGrpSpPr>
        <p:grpSpPr>
          <a:xfrm>
            <a:off x="323078" y="3247120"/>
            <a:ext cx="482627" cy="872050"/>
            <a:chOff x="323078" y="3247120"/>
            <a:chExt cx="482627" cy="872050"/>
          </a:xfrm>
        </p:grpSpPr>
        <p:grpSp>
          <p:nvGrpSpPr>
            <p:cNvPr id="73" name="Google Shape;73;p6"/>
            <p:cNvGrpSpPr/>
            <p:nvPr/>
          </p:nvGrpSpPr>
          <p:grpSpPr>
            <a:xfrm>
              <a:off x="323078" y="3658686"/>
              <a:ext cx="482627" cy="460485"/>
              <a:chOff x="543765" y="376748"/>
              <a:chExt cx="482627" cy="460485"/>
            </a:xfrm>
          </p:grpSpPr>
          <p:sp>
            <p:nvSpPr>
              <p:cNvPr id="74" name="Google Shape;74;p6"/>
              <p:cNvSpPr/>
              <p:nvPr/>
            </p:nvSpPr>
            <p:spPr>
              <a:xfrm>
                <a:off x="543765" y="534993"/>
                <a:ext cx="302354" cy="302240"/>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846124" y="376748"/>
                <a:ext cx="180268" cy="180199"/>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6"/>
            <p:cNvGrpSpPr/>
            <p:nvPr/>
          </p:nvGrpSpPr>
          <p:grpSpPr>
            <a:xfrm>
              <a:off x="390622" y="3247120"/>
              <a:ext cx="347554" cy="316597"/>
              <a:chOff x="1453550" y="959950"/>
              <a:chExt cx="167925" cy="152975"/>
            </a:xfrm>
          </p:grpSpPr>
          <p:sp>
            <p:nvSpPr>
              <p:cNvPr id="77" name="Google Shape;77;p6"/>
              <p:cNvSpPr/>
              <p:nvPr/>
            </p:nvSpPr>
            <p:spPr>
              <a:xfrm>
                <a:off x="1453550" y="959950"/>
                <a:ext cx="167925" cy="152975"/>
              </a:xfrm>
              <a:custGeom>
                <a:avLst/>
                <a:gdLst/>
                <a:ahLst/>
                <a:cxnLst/>
                <a:rect l="l" t="t" r="r" b="b"/>
                <a:pathLst>
                  <a:path w="6717" h="6119" extrusionOk="0">
                    <a:moveTo>
                      <a:pt x="3359" y="0"/>
                    </a:moveTo>
                    <a:cubicBezTo>
                      <a:pt x="2576" y="0"/>
                      <a:pt x="1793" y="299"/>
                      <a:pt x="1195" y="896"/>
                    </a:cubicBezTo>
                    <a:cubicBezTo>
                      <a:pt x="1" y="2091"/>
                      <a:pt x="1" y="4027"/>
                      <a:pt x="1195" y="5222"/>
                    </a:cubicBezTo>
                    <a:cubicBezTo>
                      <a:pt x="1793" y="5820"/>
                      <a:pt x="2576" y="6118"/>
                      <a:pt x="3359" y="6118"/>
                    </a:cubicBezTo>
                    <a:cubicBezTo>
                      <a:pt x="4142" y="6118"/>
                      <a:pt x="4925" y="5820"/>
                      <a:pt x="5523" y="5222"/>
                    </a:cubicBezTo>
                    <a:cubicBezTo>
                      <a:pt x="6716" y="4027"/>
                      <a:pt x="6716" y="2091"/>
                      <a:pt x="5523" y="896"/>
                    </a:cubicBezTo>
                    <a:cubicBezTo>
                      <a:pt x="4925" y="299"/>
                      <a:pt x="4142" y="0"/>
                      <a:pt x="3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1495475" y="998925"/>
                <a:ext cx="84150" cy="80175"/>
              </a:xfrm>
              <a:custGeom>
                <a:avLst/>
                <a:gdLst/>
                <a:ahLst/>
                <a:cxnLst/>
                <a:rect l="l" t="t" r="r" b="b"/>
                <a:pathLst>
                  <a:path w="3366" h="3207" extrusionOk="0">
                    <a:moveTo>
                      <a:pt x="909" y="0"/>
                    </a:moveTo>
                    <a:cubicBezTo>
                      <a:pt x="863" y="0"/>
                      <a:pt x="811" y="2"/>
                      <a:pt x="758" y="8"/>
                    </a:cubicBezTo>
                    <a:cubicBezTo>
                      <a:pt x="427" y="40"/>
                      <a:pt x="46" y="343"/>
                      <a:pt x="0" y="921"/>
                    </a:cubicBezTo>
                    <a:lnTo>
                      <a:pt x="0" y="1113"/>
                    </a:lnTo>
                    <a:cubicBezTo>
                      <a:pt x="42" y="1668"/>
                      <a:pt x="461" y="2351"/>
                      <a:pt x="1683" y="3207"/>
                    </a:cubicBezTo>
                    <a:cubicBezTo>
                      <a:pt x="2903" y="2350"/>
                      <a:pt x="3322" y="1668"/>
                      <a:pt x="3365" y="1113"/>
                    </a:cubicBezTo>
                    <a:lnTo>
                      <a:pt x="3365" y="921"/>
                    </a:lnTo>
                    <a:cubicBezTo>
                      <a:pt x="3318" y="341"/>
                      <a:pt x="2937" y="39"/>
                      <a:pt x="2606" y="8"/>
                    </a:cubicBezTo>
                    <a:cubicBezTo>
                      <a:pt x="2553" y="2"/>
                      <a:pt x="2503" y="0"/>
                      <a:pt x="2455" y="0"/>
                    </a:cubicBezTo>
                    <a:cubicBezTo>
                      <a:pt x="2076" y="0"/>
                      <a:pt x="1892" y="165"/>
                      <a:pt x="1683" y="412"/>
                    </a:cubicBezTo>
                    <a:cubicBezTo>
                      <a:pt x="1472" y="165"/>
                      <a:pt x="1291" y="0"/>
                      <a:pt x="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79;p6"/>
          <p:cNvSpPr/>
          <p:nvPr/>
        </p:nvSpPr>
        <p:spPr>
          <a:xfrm>
            <a:off x="8533024" y="1662298"/>
            <a:ext cx="180268" cy="180199"/>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8"/>
          <p:cNvSpPr/>
          <p:nvPr/>
        </p:nvSpPr>
        <p:spPr>
          <a:xfrm>
            <a:off x="177900" y="126900"/>
            <a:ext cx="8788200" cy="4889700"/>
          </a:xfrm>
          <a:prstGeom prst="roundRect">
            <a:avLst>
              <a:gd name="adj" fmla="val 47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10800000" flipH="1">
            <a:off x="178000" y="4587308"/>
            <a:ext cx="8788200" cy="429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8"/>
          <p:cNvGrpSpPr/>
          <p:nvPr/>
        </p:nvGrpSpPr>
        <p:grpSpPr>
          <a:xfrm>
            <a:off x="8076684" y="375380"/>
            <a:ext cx="253875" cy="71030"/>
            <a:chOff x="7764896" y="270525"/>
            <a:chExt cx="517900" cy="144900"/>
          </a:xfrm>
        </p:grpSpPr>
        <p:sp>
          <p:nvSpPr>
            <p:cNvPr id="94" name="Google Shape;94;p8"/>
            <p:cNvSpPr/>
            <p:nvPr/>
          </p:nvSpPr>
          <p:spPr>
            <a:xfrm>
              <a:off x="7764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79513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8137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8"/>
          <p:cNvSpPr txBox="1">
            <a:spLocks noGrp="1"/>
          </p:cNvSpPr>
          <p:nvPr>
            <p:ph type="title"/>
          </p:nvPr>
        </p:nvSpPr>
        <p:spPr>
          <a:xfrm>
            <a:off x="715100" y="1676850"/>
            <a:ext cx="4639500" cy="178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8"/>
        <p:cNvGrpSpPr/>
        <p:nvPr/>
      </p:nvGrpSpPr>
      <p:grpSpPr>
        <a:xfrm>
          <a:off x="0" y="0"/>
          <a:ext cx="0" cy="0"/>
          <a:chOff x="0" y="0"/>
          <a:chExt cx="0" cy="0"/>
        </a:xfrm>
      </p:grpSpPr>
      <p:sp>
        <p:nvSpPr>
          <p:cNvPr id="99" name="Google Shape;99;p9"/>
          <p:cNvSpPr/>
          <p:nvPr/>
        </p:nvSpPr>
        <p:spPr>
          <a:xfrm>
            <a:off x="177900" y="126900"/>
            <a:ext cx="8788200" cy="4889700"/>
          </a:xfrm>
          <a:prstGeom prst="roundRect">
            <a:avLst>
              <a:gd name="adj" fmla="val 47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rot="10800000" flipH="1">
            <a:off x="178000" y="4587308"/>
            <a:ext cx="8788200" cy="429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9"/>
          <p:cNvGrpSpPr/>
          <p:nvPr/>
        </p:nvGrpSpPr>
        <p:grpSpPr>
          <a:xfrm>
            <a:off x="8076684" y="375380"/>
            <a:ext cx="253875" cy="71030"/>
            <a:chOff x="7764896" y="270525"/>
            <a:chExt cx="517900" cy="144900"/>
          </a:xfrm>
        </p:grpSpPr>
        <p:sp>
          <p:nvSpPr>
            <p:cNvPr id="102" name="Google Shape;102;p9"/>
            <p:cNvSpPr/>
            <p:nvPr/>
          </p:nvSpPr>
          <p:spPr>
            <a:xfrm>
              <a:off x="7764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79513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8137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9"/>
          <p:cNvSpPr txBox="1">
            <a:spLocks noGrp="1"/>
          </p:cNvSpPr>
          <p:nvPr>
            <p:ph type="title"/>
          </p:nvPr>
        </p:nvSpPr>
        <p:spPr>
          <a:xfrm>
            <a:off x="715100" y="1531963"/>
            <a:ext cx="48810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300">
                <a:solidFill>
                  <a:schemeClr val="accent3"/>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6" name="Google Shape;106;p9"/>
          <p:cNvSpPr txBox="1">
            <a:spLocks noGrp="1"/>
          </p:cNvSpPr>
          <p:nvPr>
            <p:ph type="subTitle" idx="1"/>
          </p:nvPr>
        </p:nvSpPr>
        <p:spPr>
          <a:xfrm>
            <a:off x="715100" y="2422338"/>
            <a:ext cx="3940500" cy="118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3"/>
        <p:cNvGrpSpPr/>
        <p:nvPr/>
      </p:nvGrpSpPr>
      <p:grpSpPr>
        <a:xfrm>
          <a:off x="0" y="0"/>
          <a:ext cx="0" cy="0"/>
          <a:chOff x="0" y="0"/>
          <a:chExt cx="0" cy="0"/>
        </a:xfrm>
      </p:grpSpPr>
      <p:sp>
        <p:nvSpPr>
          <p:cNvPr id="124" name="Google Shape;124;p13"/>
          <p:cNvSpPr/>
          <p:nvPr/>
        </p:nvSpPr>
        <p:spPr>
          <a:xfrm>
            <a:off x="177900" y="126900"/>
            <a:ext cx="8788200" cy="4889700"/>
          </a:xfrm>
          <a:prstGeom prst="roundRect">
            <a:avLst>
              <a:gd name="adj" fmla="val 47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rot="10800000" flipH="1">
            <a:off x="178000" y="4587308"/>
            <a:ext cx="8788200" cy="429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3"/>
          <p:cNvGrpSpPr/>
          <p:nvPr/>
        </p:nvGrpSpPr>
        <p:grpSpPr>
          <a:xfrm>
            <a:off x="8076684" y="375380"/>
            <a:ext cx="253875" cy="71030"/>
            <a:chOff x="7764896" y="270525"/>
            <a:chExt cx="517900" cy="144900"/>
          </a:xfrm>
        </p:grpSpPr>
        <p:sp>
          <p:nvSpPr>
            <p:cNvPr id="127" name="Google Shape;127;p13"/>
            <p:cNvSpPr/>
            <p:nvPr/>
          </p:nvSpPr>
          <p:spPr>
            <a:xfrm>
              <a:off x="7764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79513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8137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1" name="Google Shape;131;p13"/>
          <p:cNvSpPr txBox="1">
            <a:spLocks noGrp="1"/>
          </p:cNvSpPr>
          <p:nvPr>
            <p:ph type="title" idx="2" hasCustomPrompt="1"/>
          </p:nvPr>
        </p:nvSpPr>
        <p:spPr>
          <a:xfrm>
            <a:off x="2013904" y="1321488"/>
            <a:ext cx="707400" cy="4053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lt1"/>
                </a:solidFill>
                <a:latin typeface="Bowlby One"/>
                <a:ea typeface="Bowlby One"/>
                <a:cs typeface="Bowlby One"/>
                <a:sym typeface="Bowlby 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2" name="Google Shape;132;p13"/>
          <p:cNvSpPr txBox="1">
            <a:spLocks noGrp="1"/>
          </p:cNvSpPr>
          <p:nvPr>
            <p:ph type="subTitle" idx="1"/>
          </p:nvPr>
        </p:nvSpPr>
        <p:spPr>
          <a:xfrm>
            <a:off x="1254579" y="2111010"/>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3" name="Google Shape;133;p13"/>
          <p:cNvSpPr txBox="1">
            <a:spLocks noGrp="1"/>
          </p:cNvSpPr>
          <p:nvPr>
            <p:ph type="subTitle" idx="3"/>
          </p:nvPr>
        </p:nvSpPr>
        <p:spPr>
          <a:xfrm>
            <a:off x="1254629" y="1803000"/>
            <a:ext cx="2336400" cy="40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4" name="Google Shape;134;p13"/>
          <p:cNvSpPr txBox="1">
            <a:spLocks noGrp="1"/>
          </p:cNvSpPr>
          <p:nvPr>
            <p:ph type="title" idx="4" hasCustomPrompt="1"/>
          </p:nvPr>
        </p:nvSpPr>
        <p:spPr>
          <a:xfrm>
            <a:off x="2013904" y="2967413"/>
            <a:ext cx="707400" cy="4053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lt1"/>
                </a:solidFill>
                <a:latin typeface="Bowlby One"/>
                <a:ea typeface="Bowlby One"/>
                <a:cs typeface="Bowlby One"/>
                <a:sym typeface="Bowlby 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5" name="Google Shape;135;p13"/>
          <p:cNvSpPr txBox="1">
            <a:spLocks noGrp="1"/>
          </p:cNvSpPr>
          <p:nvPr>
            <p:ph type="subTitle" idx="5"/>
          </p:nvPr>
        </p:nvSpPr>
        <p:spPr>
          <a:xfrm>
            <a:off x="1254579" y="376258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 name="Google Shape;136;p13"/>
          <p:cNvSpPr txBox="1">
            <a:spLocks noGrp="1"/>
          </p:cNvSpPr>
          <p:nvPr>
            <p:ph type="subTitle" idx="6"/>
          </p:nvPr>
        </p:nvSpPr>
        <p:spPr>
          <a:xfrm>
            <a:off x="1254629" y="3454575"/>
            <a:ext cx="2336400" cy="40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7" name="Google Shape;137;p13"/>
          <p:cNvSpPr txBox="1">
            <a:spLocks noGrp="1"/>
          </p:cNvSpPr>
          <p:nvPr>
            <p:ph type="title" idx="7" hasCustomPrompt="1"/>
          </p:nvPr>
        </p:nvSpPr>
        <p:spPr>
          <a:xfrm>
            <a:off x="4350354" y="1321488"/>
            <a:ext cx="707400" cy="4053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lt1"/>
                </a:solidFill>
                <a:latin typeface="Bowlby One"/>
                <a:ea typeface="Bowlby One"/>
                <a:cs typeface="Bowlby One"/>
                <a:sym typeface="Bowlby 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8" name="Google Shape;138;p13"/>
          <p:cNvSpPr txBox="1">
            <a:spLocks noGrp="1"/>
          </p:cNvSpPr>
          <p:nvPr>
            <p:ph type="subTitle" idx="8"/>
          </p:nvPr>
        </p:nvSpPr>
        <p:spPr>
          <a:xfrm>
            <a:off x="3591029" y="2111010"/>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9" name="Google Shape;139;p13"/>
          <p:cNvSpPr txBox="1">
            <a:spLocks noGrp="1"/>
          </p:cNvSpPr>
          <p:nvPr>
            <p:ph type="subTitle" idx="9"/>
          </p:nvPr>
        </p:nvSpPr>
        <p:spPr>
          <a:xfrm>
            <a:off x="3591079" y="1803000"/>
            <a:ext cx="2336400" cy="40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0" name="Google Shape;140;p13"/>
          <p:cNvSpPr txBox="1">
            <a:spLocks noGrp="1"/>
          </p:cNvSpPr>
          <p:nvPr>
            <p:ph type="title" idx="13" hasCustomPrompt="1"/>
          </p:nvPr>
        </p:nvSpPr>
        <p:spPr>
          <a:xfrm>
            <a:off x="4350354" y="2967413"/>
            <a:ext cx="707400" cy="4053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lt1"/>
                </a:solidFill>
                <a:latin typeface="Bowlby One"/>
                <a:ea typeface="Bowlby One"/>
                <a:cs typeface="Bowlby One"/>
                <a:sym typeface="Bowlby 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1" name="Google Shape;141;p13"/>
          <p:cNvSpPr txBox="1">
            <a:spLocks noGrp="1"/>
          </p:cNvSpPr>
          <p:nvPr>
            <p:ph type="subTitle" idx="14"/>
          </p:nvPr>
        </p:nvSpPr>
        <p:spPr>
          <a:xfrm>
            <a:off x="3591029" y="376258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2" name="Google Shape;142;p13"/>
          <p:cNvSpPr txBox="1">
            <a:spLocks noGrp="1"/>
          </p:cNvSpPr>
          <p:nvPr>
            <p:ph type="subTitle" idx="15"/>
          </p:nvPr>
        </p:nvSpPr>
        <p:spPr>
          <a:xfrm>
            <a:off x="3591079" y="3454575"/>
            <a:ext cx="2336400" cy="40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3" name="Google Shape;143;p13"/>
          <p:cNvSpPr txBox="1">
            <a:spLocks noGrp="1"/>
          </p:cNvSpPr>
          <p:nvPr>
            <p:ph type="title" idx="16" hasCustomPrompt="1"/>
          </p:nvPr>
        </p:nvSpPr>
        <p:spPr>
          <a:xfrm>
            <a:off x="6686804" y="1321488"/>
            <a:ext cx="707400" cy="4053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lt1"/>
                </a:solidFill>
                <a:latin typeface="Bowlby One"/>
                <a:ea typeface="Bowlby One"/>
                <a:cs typeface="Bowlby One"/>
                <a:sym typeface="Bowlby 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4" name="Google Shape;144;p13"/>
          <p:cNvSpPr txBox="1">
            <a:spLocks noGrp="1"/>
          </p:cNvSpPr>
          <p:nvPr>
            <p:ph type="subTitle" idx="17"/>
          </p:nvPr>
        </p:nvSpPr>
        <p:spPr>
          <a:xfrm>
            <a:off x="5927479" y="2111010"/>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5" name="Google Shape;145;p13"/>
          <p:cNvSpPr txBox="1">
            <a:spLocks noGrp="1"/>
          </p:cNvSpPr>
          <p:nvPr>
            <p:ph type="subTitle" idx="18"/>
          </p:nvPr>
        </p:nvSpPr>
        <p:spPr>
          <a:xfrm>
            <a:off x="5927529" y="1803000"/>
            <a:ext cx="2336400" cy="40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6" name="Google Shape;146;p13"/>
          <p:cNvSpPr txBox="1">
            <a:spLocks noGrp="1"/>
          </p:cNvSpPr>
          <p:nvPr>
            <p:ph type="title" idx="19" hasCustomPrompt="1"/>
          </p:nvPr>
        </p:nvSpPr>
        <p:spPr>
          <a:xfrm>
            <a:off x="6686804" y="2967413"/>
            <a:ext cx="707400" cy="4053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lt1"/>
                </a:solidFill>
                <a:latin typeface="Bowlby One"/>
                <a:ea typeface="Bowlby One"/>
                <a:cs typeface="Bowlby One"/>
                <a:sym typeface="Bowlby 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7" name="Google Shape;147;p13"/>
          <p:cNvSpPr txBox="1">
            <a:spLocks noGrp="1"/>
          </p:cNvSpPr>
          <p:nvPr>
            <p:ph type="subTitle" idx="20"/>
          </p:nvPr>
        </p:nvSpPr>
        <p:spPr>
          <a:xfrm>
            <a:off x="5927479" y="376258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8" name="Google Shape;148;p13"/>
          <p:cNvSpPr txBox="1">
            <a:spLocks noGrp="1"/>
          </p:cNvSpPr>
          <p:nvPr>
            <p:ph type="subTitle" idx="21"/>
          </p:nvPr>
        </p:nvSpPr>
        <p:spPr>
          <a:xfrm>
            <a:off x="5927529" y="3454575"/>
            <a:ext cx="2336400" cy="405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700">
                <a:solidFill>
                  <a:schemeClr val="accent3"/>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49" name="Google Shape;149;p13"/>
          <p:cNvGrpSpPr/>
          <p:nvPr/>
        </p:nvGrpSpPr>
        <p:grpSpPr>
          <a:xfrm>
            <a:off x="8363628" y="4378261"/>
            <a:ext cx="482627" cy="460485"/>
            <a:chOff x="543765" y="376748"/>
            <a:chExt cx="482627" cy="460485"/>
          </a:xfrm>
        </p:grpSpPr>
        <p:sp>
          <p:nvSpPr>
            <p:cNvPr id="150" name="Google Shape;150;p13"/>
            <p:cNvSpPr/>
            <p:nvPr/>
          </p:nvSpPr>
          <p:spPr>
            <a:xfrm>
              <a:off x="543765" y="534993"/>
              <a:ext cx="302354" cy="302240"/>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846124" y="376748"/>
              <a:ext cx="180268" cy="180199"/>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161"/>
        <p:cNvGrpSpPr/>
        <p:nvPr/>
      </p:nvGrpSpPr>
      <p:grpSpPr>
        <a:xfrm>
          <a:off x="0" y="0"/>
          <a:ext cx="0" cy="0"/>
          <a:chOff x="0" y="0"/>
          <a:chExt cx="0" cy="0"/>
        </a:xfrm>
      </p:grpSpPr>
      <p:sp>
        <p:nvSpPr>
          <p:cNvPr id="162" name="Google Shape;162;p15"/>
          <p:cNvSpPr/>
          <p:nvPr/>
        </p:nvSpPr>
        <p:spPr>
          <a:xfrm>
            <a:off x="177900" y="126900"/>
            <a:ext cx="8788200" cy="4889700"/>
          </a:xfrm>
          <a:prstGeom prst="roundRect">
            <a:avLst>
              <a:gd name="adj" fmla="val 47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rot="10800000" flipH="1">
            <a:off x="178000" y="4587308"/>
            <a:ext cx="8788200" cy="429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15"/>
          <p:cNvGrpSpPr/>
          <p:nvPr/>
        </p:nvGrpSpPr>
        <p:grpSpPr>
          <a:xfrm>
            <a:off x="8076684" y="375380"/>
            <a:ext cx="253875" cy="71030"/>
            <a:chOff x="7764896" y="270525"/>
            <a:chExt cx="517900" cy="144900"/>
          </a:xfrm>
        </p:grpSpPr>
        <p:sp>
          <p:nvSpPr>
            <p:cNvPr id="165" name="Google Shape;165;p15"/>
            <p:cNvSpPr/>
            <p:nvPr/>
          </p:nvSpPr>
          <p:spPr>
            <a:xfrm>
              <a:off x="7764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79513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8137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69" name="Google Shape;169;p15"/>
          <p:cNvGrpSpPr/>
          <p:nvPr/>
        </p:nvGrpSpPr>
        <p:grpSpPr>
          <a:xfrm>
            <a:off x="7097616" y="217074"/>
            <a:ext cx="438224" cy="387666"/>
            <a:chOff x="6861441" y="445037"/>
            <a:chExt cx="438224" cy="387666"/>
          </a:xfrm>
        </p:grpSpPr>
        <p:sp>
          <p:nvSpPr>
            <p:cNvPr id="170" name="Google Shape;170;p15"/>
            <p:cNvSpPr/>
            <p:nvPr/>
          </p:nvSpPr>
          <p:spPr>
            <a:xfrm>
              <a:off x="7051944" y="445038"/>
              <a:ext cx="247721" cy="247627"/>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6961390" y="692665"/>
              <a:ext cx="140104" cy="140038"/>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6861441" y="445037"/>
              <a:ext cx="99956" cy="99903"/>
            </a:xfrm>
            <a:custGeom>
              <a:avLst/>
              <a:gdLst/>
              <a:ahLst/>
              <a:cxnLst/>
              <a:rect l="l" t="t" r="r" b="b"/>
              <a:pathLst>
                <a:path w="3762" h="3760" extrusionOk="0">
                  <a:moveTo>
                    <a:pt x="1884" y="0"/>
                  </a:moveTo>
                  <a:cubicBezTo>
                    <a:pt x="1883" y="0"/>
                    <a:pt x="1882" y="0"/>
                    <a:pt x="1881" y="0"/>
                  </a:cubicBezTo>
                  <a:cubicBezTo>
                    <a:pt x="842" y="0"/>
                    <a:pt x="0" y="842"/>
                    <a:pt x="0" y="1880"/>
                  </a:cubicBezTo>
                  <a:cubicBezTo>
                    <a:pt x="0" y="2919"/>
                    <a:pt x="844" y="3760"/>
                    <a:pt x="1881" y="3760"/>
                  </a:cubicBezTo>
                  <a:cubicBezTo>
                    <a:pt x="2919" y="3760"/>
                    <a:pt x="3761" y="2918"/>
                    <a:pt x="3761" y="1880"/>
                  </a:cubicBezTo>
                  <a:cubicBezTo>
                    <a:pt x="3761" y="843"/>
                    <a:pt x="2920" y="0"/>
                    <a:pt x="18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15"/>
          <p:cNvGrpSpPr/>
          <p:nvPr/>
        </p:nvGrpSpPr>
        <p:grpSpPr>
          <a:xfrm>
            <a:off x="8507681" y="4005735"/>
            <a:ext cx="350586" cy="434267"/>
            <a:chOff x="8507681" y="4005735"/>
            <a:chExt cx="350586" cy="434267"/>
          </a:xfrm>
        </p:grpSpPr>
        <p:sp>
          <p:nvSpPr>
            <p:cNvPr id="174" name="Google Shape;174;p15"/>
            <p:cNvSpPr/>
            <p:nvPr/>
          </p:nvSpPr>
          <p:spPr>
            <a:xfrm>
              <a:off x="8507681" y="4192375"/>
              <a:ext cx="247721" cy="247627"/>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8713298" y="4005735"/>
              <a:ext cx="144969" cy="144901"/>
            </a:xfrm>
            <a:custGeom>
              <a:avLst/>
              <a:gdLst/>
              <a:ahLst/>
              <a:cxnLst/>
              <a:rect l="l" t="t" r="r" b="b"/>
              <a:pathLst>
                <a:path w="3762" h="3760" extrusionOk="0">
                  <a:moveTo>
                    <a:pt x="1884" y="0"/>
                  </a:moveTo>
                  <a:cubicBezTo>
                    <a:pt x="1883" y="0"/>
                    <a:pt x="1882" y="0"/>
                    <a:pt x="1881" y="0"/>
                  </a:cubicBezTo>
                  <a:cubicBezTo>
                    <a:pt x="842" y="0"/>
                    <a:pt x="0" y="842"/>
                    <a:pt x="0" y="1880"/>
                  </a:cubicBezTo>
                  <a:cubicBezTo>
                    <a:pt x="0" y="2919"/>
                    <a:pt x="844" y="3760"/>
                    <a:pt x="1881" y="3760"/>
                  </a:cubicBezTo>
                  <a:cubicBezTo>
                    <a:pt x="2919" y="3760"/>
                    <a:pt x="3761" y="2918"/>
                    <a:pt x="3761" y="1880"/>
                  </a:cubicBezTo>
                  <a:cubicBezTo>
                    <a:pt x="3761" y="843"/>
                    <a:pt x="2920" y="0"/>
                    <a:pt x="1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2_1">
    <p:bg>
      <p:bgPr>
        <a:solidFill>
          <a:schemeClr val="accent3"/>
        </a:solidFill>
        <a:effectLst/>
      </p:bgPr>
    </p:bg>
    <p:spTree>
      <p:nvGrpSpPr>
        <p:cNvPr id="1" name="Shape 176"/>
        <p:cNvGrpSpPr/>
        <p:nvPr/>
      </p:nvGrpSpPr>
      <p:grpSpPr>
        <a:xfrm>
          <a:off x="0" y="0"/>
          <a:ext cx="0" cy="0"/>
          <a:chOff x="0" y="0"/>
          <a:chExt cx="0" cy="0"/>
        </a:xfrm>
      </p:grpSpPr>
      <p:sp>
        <p:nvSpPr>
          <p:cNvPr id="177" name="Google Shape;177;p16"/>
          <p:cNvSpPr/>
          <p:nvPr/>
        </p:nvSpPr>
        <p:spPr>
          <a:xfrm>
            <a:off x="177900" y="126900"/>
            <a:ext cx="8788200" cy="4889700"/>
          </a:xfrm>
          <a:prstGeom prst="roundRect">
            <a:avLst>
              <a:gd name="adj" fmla="val 47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rot="10800000" flipH="1">
            <a:off x="178000" y="4587308"/>
            <a:ext cx="8788200" cy="429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6"/>
          <p:cNvGrpSpPr/>
          <p:nvPr/>
        </p:nvGrpSpPr>
        <p:grpSpPr>
          <a:xfrm>
            <a:off x="8076684" y="375380"/>
            <a:ext cx="253875" cy="71030"/>
            <a:chOff x="7764896" y="270525"/>
            <a:chExt cx="517900" cy="144900"/>
          </a:xfrm>
        </p:grpSpPr>
        <p:sp>
          <p:nvSpPr>
            <p:cNvPr id="180" name="Google Shape;180;p16"/>
            <p:cNvSpPr/>
            <p:nvPr/>
          </p:nvSpPr>
          <p:spPr>
            <a:xfrm>
              <a:off x="7764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79513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8137896" y="270525"/>
              <a:ext cx="144900" cy="144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4" name="Google Shape;184;p16"/>
          <p:cNvSpPr/>
          <p:nvPr/>
        </p:nvSpPr>
        <p:spPr>
          <a:xfrm>
            <a:off x="8524852" y="4110202"/>
            <a:ext cx="140104" cy="140038"/>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16"/>
          <p:cNvGrpSpPr/>
          <p:nvPr/>
        </p:nvGrpSpPr>
        <p:grpSpPr>
          <a:xfrm>
            <a:off x="343563" y="3935910"/>
            <a:ext cx="287077" cy="287077"/>
            <a:chOff x="1252775" y="959150"/>
            <a:chExt cx="154575" cy="154575"/>
          </a:xfrm>
        </p:grpSpPr>
        <p:sp>
          <p:nvSpPr>
            <p:cNvPr id="186" name="Google Shape;186;p16"/>
            <p:cNvSpPr/>
            <p:nvPr/>
          </p:nvSpPr>
          <p:spPr>
            <a:xfrm>
              <a:off x="1252775" y="959150"/>
              <a:ext cx="154575" cy="154575"/>
            </a:xfrm>
            <a:custGeom>
              <a:avLst/>
              <a:gdLst/>
              <a:ahLst/>
              <a:cxnLst/>
              <a:rect l="l" t="t" r="r" b="b"/>
              <a:pathLst>
                <a:path w="6183" h="6183" extrusionOk="0">
                  <a:moveTo>
                    <a:pt x="3092" y="0"/>
                  </a:moveTo>
                  <a:cubicBezTo>
                    <a:pt x="1386" y="0"/>
                    <a:pt x="1" y="1385"/>
                    <a:pt x="1" y="3091"/>
                  </a:cubicBezTo>
                  <a:cubicBezTo>
                    <a:pt x="1" y="4798"/>
                    <a:pt x="1386" y="6182"/>
                    <a:pt x="3092" y="6182"/>
                  </a:cubicBezTo>
                  <a:cubicBezTo>
                    <a:pt x="4798" y="6182"/>
                    <a:pt x="6183" y="4798"/>
                    <a:pt x="6183" y="3091"/>
                  </a:cubicBezTo>
                  <a:cubicBezTo>
                    <a:pt x="6183" y="1385"/>
                    <a:pt x="4798" y="0"/>
                    <a:pt x="3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1281950" y="1000925"/>
              <a:ext cx="30900" cy="29375"/>
            </a:xfrm>
            <a:custGeom>
              <a:avLst/>
              <a:gdLst/>
              <a:ahLst/>
              <a:cxnLst/>
              <a:rect l="l" t="t" r="r" b="b"/>
              <a:pathLst>
                <a:path w="1236" h="1175" extrusionOk="0">
                  <a:moveTo>
                    <a:pt x="159" y="1"/>
                  </a:moveTo>
                  <a:cubicBezTo>
                    <a:pt x="110" y="1"/>
                    <a:pt x="63" y="26"/>
                    <a:pt x="38" y="73"/>
                  </a:cubicBezTo>
                  <a:cubicBezTo>
                    <a:pt x="1" y="143"/>
                    <a:pt x="27" y="226"/>
                    <a:pt x="94" y="263"/>
                  </a:cubicBezTo>
                  <a:lnTo>
                    <a:pt x="770" y="627"/>
                  </a:lnTo>
                  <a:lnTo>
                    <a:pt x="107" y="907"/>
                  </a:lnTo>
                  <a:cubicBezTo>
                    <a:pt x="36" y="937"/>
                    <a:pt x="4" y="1019"/>
                    <a:pt x="33" y="1088"/>
                  </a:cubicBezTo>
                  <a:cubicBezTo>
                    <a:pt x="56" y="1143"/>
                    <a:pt x="107" y="1174"/>
                    <a:pt x="161" y="1174"/>
                  </a:cubicBezTo>
                  <a:cubicBezTo>
                    <a:pt x="177" y="1174"/>
                    <a:pt x="196" y="1170"/>
                    <a:pt x="214" y="1162"/>
                  </a:cubicBezTo>
                  <a:lnTo>
                    <a:pt x="1147" y="773"/>
                  </a:lnTo>
                  <a:cubicBezTo>
                    <a:pt x="1197" y="752"/>
                    <a:pt x="1230" y="706"/>
                    <a:pt x="1231" y="651"/>
                  </a:cubicBezTo>
                  <a:cubicBezTo>
                    <a:pt x="1236" y="598"/>
                    <a:pt x="1206" y="547"/>
                    <a:pt x="1160" y="522"/>
                  </a:cubicBezTo>
                  <a:lnTo>
                    <a:pt x="228" y="18"/>
                  </a:lnTo>
                  <a:cubicBezTo>
                    <a:pt x="206" y="6"/>
                    <a:pt x="182"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1347325" y="1000925"/>
              <a:ext cx="30875" cy="29375"/>
            </a:xfrm>
            <a:custGeom>
              <a:avLst/>
              <a:gdLst/>
              <a:ahLst/>
              <a:cxnLst/>
              <a:rect l="l" t="t" r="r" b="b"/>
              <a:pathLst>
                <a:path w="1235" h="1175" extrusionOk="0">
                  <a:moveTo>
                    <a:pt x="1074" y="1"/>
                  </a:moveTo>
                  <a:cubicBezTo>
                    <a:pt x="1052" y="1"/>
                    <a:pt x="1029" y="6"/>
                    <a:pt x="1007" y="18"/>
                  </a:cubicBezTo>
                  <a:lnTo>
                    <a:pt x="75" y="522"/>
                  </a:lnTo>
                  <a:cubicBezTo>
                    <a:pt x="29" y="547"/>
                    <a:pt x="1" y="598"/>
                    <a:pt x="4" y="651"/>
                  </a:cubicBezTo>
                  <a:cubicBezTo>
                    <a:pt x="7" y="703"/>
                    <a:pt x="38" y="752"/>
                    <a:pt x="88" y="773"/>
                  </a:cubicBezTo>
                  <a:lnTo>
                    <a:pt x="1021" y="1162"/>
                  </a:lnTo>
                  <a:cubicBezTo>
                    <a:pt x="1037" y="1170"/>
                    <a:pt x="1056" y="1174"/>
                    <a:pt x="1074" y="1174"/>
                  </a:cubicBezTo>
                  <a:cubicBezTo>
                    <a:pt x="1127" y="1174"/>
                    <a:pt x="1179" y="1143"/>
                    <a:pt x="1202" y="1088"/>
                  </a:cubicBezTo>
                  <a:cubicBezTo>
                    <a:pt x="1231" y="1019"/>
                    <a:pt x="1199" y="937"/>
                    <a:pt x="1127" y="907"/>
                  </a:cubicBezTo>
                  <a:lnTo>
                    <a:pt x="465" y="627"/>
                  </a:lnTo>
                  <a:lnTo>
                    <a:pt x="1141" y="263"/>
                  </a:lnTo>
                  <a:cubicBezTo>
                    <a:pt x="1207" y="226"/>
                    <a:pt x="1234" y="140"/>
                    <a:pt x="1197" y="73"/>
                  </a:cubicBezTo>
                  <a:cubicBezTo>
                    <a:pt x="1172" y="27"/>
                    <a:pt x="1124" y="1"/>
                    <a:pt x="1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1280725" y="1044625"/>
              <a:ext cx="98625" cy="49300"/>
            </a:xfrm>
            <a:custGeom>
              <a:avLst/>
              <a:gdLst/>
              <a:ahLst/>
              <a:cxnLst/>
              <a:rect l="l" t="t" r="r" b="b"/>
              <a:pathLst>
                <a:path w="3945" h="1972" extrusionOk="0">
                  <a:moveTo>
                    <a:pt x="1" y="0"/>
                  </a:moveTo>
                  <a:cubicBezTo>
                    <a:pt x="1" y="1090"/>
                    <a:pt x="883" y="1972"/>
                    <a:pt x="1972" y="1972"/>
                  </a:cubicBezTo>
                  <a:cubicBezTo>
                    <a:pt x="3062" y="1972"/>
                    <a:pt x="3944" y="1090"/>
                    <a:pt x="39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1291100" y="1055800"/>
              <a:ext cx="77875" cy="38100"/>
            </a:xfrm>
            <a:custGeom>
              <a:avLst/>
              <a:gdLst/>
              <a:ahLst/>
              <a:cxnLst/>
              <a:rect l="l" t="t" r="r" b="b"/>
              <a:pathLst>
                <a:path w="3115" h="1524" extrusionOk="0">
                  <a:moveTo>
                    <a:pt x="1557" y="1"/>
                  </a:moveTo>
                  <a:cubicBezTo>
                    <a:pt x="923" y="1"/>
                    <a:pt x="363" y="299"/>
                    <a:pt x="1" y="761"/>
                  </a:cubicBezTo>
                  <a:cubicBezTo>
                    <a:pt x="363" y="1225"/>
                    <a:pt x="923" y="1523"/>
                    <a:pt x="1557" y="1523"/>
                  </a:cubicBezTo>
                  <a:cubicBezTo>
                    <a:pt x="2190" y="1523"/>
                    <a:pt x="2752" y="1225"/>
                    <a:pt x="3114" y="761"/>
                  </a:cubicBezTo>
                  <a:cubicBezTo>
                    <a:pt x="2754" y="300"/>
                    <a:pt x="2190" y="1"/>
                    <a:pt x="1557" y="1"/>
                  </a:cubicBezTo>
                  <a:close/>
                </a:path>
              </a:pathLst>
            </a:custGeom>
            <a:solidFill>
              <a:srgbClr val="FF9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1291100" y="1055800"/>
              <a:ext cx="77875" cy="38100"/>
            </a:xfrm>
            <a:custGeom>
              <a:avLst/>
              <a:gdLst/>
              <a:ahLst/>
              <a:cxnLst/>
              <a:rect l="l" t="t" r="r" b="b"/>
              <a:pathLst>
                <a:path w="3115" h="1524" extrusionOk="0">
                  <a:moveTo>
                    <a:pt x="1557" y="1"/>
                  </a:moveTo>
                  <a:cubicBezTo>
                    <a:pt x="923" y="1"/>
                    <a:pt x="363" y="299"/>
                    <a:pt x="1" y="761"/>
                  </a:cubicBezTo>
                  <a:cubicBezTo>
                    <a:pt x="363" y="1225"/>
                    <a:pt x="923" y="1523"/>
                    <a:pt x="1557" y="1523"/>
                  </a:cubicBezTo>
                  <a:cubicBezTo>
                    <a:pt x="2190" y="1523"/>
                    <a:pt x="2752" y="1225"/>
                    <a:pt x="3114" y="761"/>
                  </a:cubicBezTo>
                  <a:cubicBezTo>
                    <a:pt x="2754" y="300"/>
                    <a:pt x="2190" y="1"/>
                    <a:pt x="1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3000"/>
              <a:buFont typeface="Bowlby One"/>
              <a:buNone/>
              <a:defRPr sz="3000">
                <a:solidFill>
                  <a:schemeClr val="accent3"/>
                </a:solidFill>
                <a:latin typeface="Bowlby One"/>
                <a:ea typeface="Bowlby One"/>
                <a:cs typeface="Bowlby One"/>
                <a:sym typeface="Bowlby One"/>
              </a:defRPr>
            </a:lvl1pPr>
            <a:lvl2pPr lvl="1" rtl="0">
              <a:spcBef>
                <a:spcPts val="0"/>
              </a:spcBef>
              <a:spcAft>
                <a:spcPts val="0"/>
              </a:spcAft>
              <a:buClr>
                <a:schemeClr val="accent3"/>
              </a:buClr>
              <a:buSzPts val="3000"/>
              <a:buFont typeface="Bowlby One"/>
              <a:buNone/>
              <a:defRPr sz="3000">
                <a:solidFill>
                  <a:schemeClr val="accent3"/>
                </a:solidFill>
                <a:latin typeface="Bowlby One"/>
                <a:ea typeface="Bowlby One"/>
                <a:cs typeface="Bowlby One"/>
                <a:sym typeface="Bowlby One"/>
              </a:defRPr>
            </a:lvl2pPr>
            <a:lvl3pPr lvl="2" rtl="0">
              <a:spcBef>
                <a:spcPts val="0"/>
              </a:spcBef>
              <a:spcAft>
                <a:spcPts val="0"/>
              </a:spcAft>
              <a:buClr>
                <a:schemeClr val="accent3"/>
              </a:buClr>
              <a:buSzPts val="3000"/>
              <a:buFont typeface="Bowlby One"/>
              <a:buNone/>
              <a:defRPr sz="3000">
                <a:solidFill>
                  <a:schemeClr val="accent3"/>
                </a:solidFill>
                <a:latin typeface="Bowlby One"/>
                <a:ea typeface="Bowlby One"/>
                <a:cs typeface="Bowlby One"/>
                <a:sym typeface="Bowlby One"/>
              </a:defRPr>
            </a:lvl3pPr>
            <a:lvl4pPr lvl="3" rtl="0">
              <a:spcBef>
                <a:spcPts val="0"/>
              </a:spcBef>
              <a:spcAft>
                <a:spcPts val="0"/>
              </a:spcAft>
              <a:buClr>
                <a:schemeClr val="accent3"/>
              </a:buClr>
              <a:buSzPts val="3000"/>
              <a:buFont typeface="Bowlby One"/>
              <a:buNone/>
              <a:defRPr sz="3000">
                <a:solidFill>
                  <a:schemeClr val="accent3"/>
                </a:solidFill>
                <a:latin typeface="Bowlby One"/>
                <a:ea typeface="Bowlby One"/>
                <a:cs typeface="Bowlby One"/>
                <a:sym typeface="Bowlby One"/>
              </a:defRPr>
            </a:lvl4pPr>
            <a:lvl5pPr lvl="4" rtl="0">
              <a:spcBef>
                <a:spcPts val="0"/>
              </a:spcBef>
              <a:spcAft>
                <a:spcPts val="0"/>
              </a:spcAft>
              <a:buClr>
                <a:schemeClr val="accent3"/>
              </a:buClr>
              <a:buSzPts val="3000"/>
              <a:buFont typeface="Bowlby One"/>
              <a:buNone/>
              <a:defRPr sz="3000">
                <a:solidFill>
                  <a:schemeClr val="accent3"/>
                </a:solidFill>
                <a:latin typeface="Bowlby One"/>
                <a:ea typeface="Bowlby One"/>
                <a:cs typeface="Bowlby One"/>
                <a:sym typeface="Bowlby One"/>
              </a:defRPr>
            </a:lvl5pPr>
            <a:lvl6pPr lvl="5" rtl="0">
              <a:spcBef>
                <a:spcPts val="0"/>
              </a:spcBef>
              <a:spcAft>
                <a:spcPts val="0"/>
              </a:spcAft>
              <a:buClr>
                <a:schemeClr val="accent3"/>
              </a:buClr>
              <a:buSzPts val="3000"/>
              <a:buFont typeface="Bowlby One"/>
              <a:buNone/>
              <a:defRPr sz="3000">
                <a:solidFill>
                  <a:schemeClr val="accent3"/>
                </a:solidFill>
                <a:latin typeface="Bowlby One"/>
                <a:ea typeface="Bowlby One"/>
                <a:cs typeface="Bowlby One"/>
                <a:sym typeface="Bowlby One"/>
              </a:defRPr>
            </a:lvl6pPr>
            <a:lvl7pPr lvl="6" rtl="0">
              <a:spcBef>
                <a:spcPts val="0"/>
              </a:spcBef>
              <a:spcAft>
                <a:spcPts val="0"/>
              </a:spcAft>
              <a:buClr>
                <a:schemeClr val="accent3"/>
              </a:buClr>
              <a:buSzPts val="3000"/>
              <a:buFont typeface="Bowlby One"/>
              <a:buNone/>
              <a:defRPr sz="3000">
                <a:solidFill>
                  <a:schemeClr val="accent3"/>
                </a:solidFill>
                <a:latin typeface="Bowlby One"/>
                <a:ea typeface="Bowlby One"/>
                <a:cs typeface="Bowlby One"/>
                <a:sym typeface="Bowlby One"/>
              </a:defRPr>
            </a:lvl7pPr>
            <a:lvl8pPr lvl="7" rtl="0">
              <a:spcBef>
                <a:spcPts val="0"/>
              </a:spcBef>
              <a:spcAft>
                <a:spcPts val="0"/>
              </a:spcAft>
              <a:buClr>
                <a:schemeClr val="accent3"/>
              </a:buClr>
              <a:buSzPts val="3000"/>
              <a:buFont typeface="Bowlby One"/>
              <a:buNone/>
              <a:defRPr sz="3000">
                <a:solidFill>
                  <a:schemeClr val="accent3"/>
                </a:solidFill>
                <a:latin typeface="Bowlby One"/>
                <a:ea typeface="Bowlby One"/>
                <a:cs typeface="Bowlby One"/>
                <a:sym typeface="Bowlby One"/>
              </a:defRPr>
            </a:lvl8pPr>
            <a:lvl9pPr lvl="8" rtl="0">
              <a:spcBef>
                <a:spcPts val="0"/>
              </a:spcBef>
              <a:spcAft>
                <a:spcPts val="0"/>
              </a:spcAft>
              <a:buClr>
                <a:schemeClr val="accent3"/>
              </a:buClr>
              <a:buSzPts val="3000"/>
              <a:buFont typeface="Bowlby One"/>
              <a:buNone/>
              <a:defRPr sz="3000">
                <a:solidFill>
                  <a:schemeClr val="accent3"/>
                </a:solidFill>
                <a:latin typeface="Bowlby One"/>
                <a:ea typeface="Bowlby One"/>
                <a:cs typeface="Bowlby One"/>
                <a:sym typeface="Bowlby On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8" r:id="rId6"/>
    <p:sldLayoutId id="2147483659" r:id="rId7"/>
    <p:sldLayoutId id="2147483661" r:id="rId8"/>
    <p:sldLayoutId id="2147483662" r:id="rId9"/>
    <p:sldLayoutId id="2147483670" r:id="rId10"/>
    <p:sldLayoutId id="2147483671" r:id="rId11"/>
    <p:sldLayoutId id="2147483672" r:id="rId12"/>
    <p:sldLayoutId id="2147483675" r:id="rId13"/>
    <p:sldLayoutId id="2147483676"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grpSp>
        <p:nvGrpSpPr>
          <p:cNvPr id="382" name="Google Shape;382;p34"/>
          <p:cNvGrpSpPr/>
          <p:nvPr/>
        </p:nvGrpSpPr>
        <p:grpSpPr>
          <a:xfrm>
            <a:off x="7103212" y="2842249"/>
            <a:ext cx="2783775" cy="2903459"/>
            <a:chOff x="3384425" y="680175"/>
            <a:chExt cx="930375" cy="970375"/>
          </a:xfrm>
        </p:grpSpPr>
        <p:sp>
          <p:nvSpPr>
            <p:cNvPr id="383" name="Google Shape;383;p34"/>
            <p:cNvSpPr/>
            <p:nvPr/>
          </p:nvSpPr>
          <p:spPr>
            <a:xfrm>
              <a:off x="3535225" y="1011400"/>
              <a:ext cx="779550" cy="639075"/>
            </a:xfrm>
            <a:custGeom>
              <a:avLst/>
              <a:gdLst/>
              <a:ahLst/>
              <a:cxnLst/>
              <a:rect l="l" t="t" r="r" b="b"/>
              <a:pathLst>
                <a:path w="31182" h="25563" extrusionOk="0">
                  <a:moveTo>
                    <a:pt x="14244" y="1"/>
                  </a:moveTo>
                  <a:lnTo>
                    <a:pt x="14244" y="2"/>
                  </a:lnTo>
                  <a:cubicBezTo>
                    <a:pt x="14244" y="2"/>
                    <a:pt x="10216" y="607"/>
                    <a:pt x="7796" y="1474"/>
                  </a:cubicBezTo>
                  <a:cubicBezTo>
                    <a:pt x="4386" y="2697"/>
                    <a:pt x="379" y="3855"/>
                    <a:pt x="379" y="3855"/>
                  </a:cubicBezTo>
                  <a:lnTo>
                    <a:pt x="1" y="11245"/>
                  </a:lnTo>
                  <a:lnTo>
                    <a:pt x="7770" y="11543"/>
                  </a:lnTo>
                  <a:cubicBezTo>
                    <a:pt x="7770" y="11543"/>
                    <a:pt x="6279" y="22368"/>
                    <a:pt x="6605" y="25563"/>
                  </a:cubicBezTo>
                  <a:lnTo>
                    <a:pt x="31181" y="25563"/>
                  </a:lnTo>
                  <a:cubicBezTo>
                    <a:pt x="31181" y="25563"/>
                    <a:pt x="30961" y="8783"/>
                    <a:pt x="30531" y="6982"/>
                  </a:cubicBezTo>
                  <a:cubicBezTo>
                    <a:pt x="29773" y="3802"/>
                    <a:pt x="28203" y="2103"/>
                    <a:pt x="25550" y="1581"/>
                  </a:cubicBezTo>
                  <a:cubicBezTo>
                    <a:pt x="22896" y="1061"/>
                    <a:pt x="19731" y="1"/>
                    <a:pt x="19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4146925" y="1382425"/>
              <a:ext cx="163700" cy="56525"/>
            </a:xfrm>
            <a:custGeom>
              <a:avLst/>
              <a:gdLst/>
              <a:ahLst/>
              <a:cxnLst/>
              <a:rect l="l" t="t" r="r" b="b"/>
              <a:pathLst>
                <a:path w="6548" h="2261" extrusionOk="0">
                  <a:moveTo>
                    <a:pt x="3276" y="0"/>
                  </a:moveTo>
                  <a:cubicBezTo>
                    <a:pt x="1196" y="0"/>
                    <a:pt x="1" y="383"/>
                    <a:pt x="1" y="383"/>
                  </a:cubicBezTo>
                  <a:lnTo>
                    <a:pt x="1" y="2260"/>
                  </a:lnTo>
                  <a:cubicBezTo>
                    <a:pt x="1" y="2260"/>
                    <a:pt x="1220" y="1876"/>
                    <a:pt x="3315" y="1876"/>
                  </a:cubicBezTo>
                  <a:cubicBezTo>
                    <a:pt x="4234" y="1876"/>
                    <a:pt x="5321" y="1950"/>
                    <a:pt x="6547" y="2162"/>
                  </a:cubicBezTo>
                  <a:lnTo>
                    <a:pt x="6501" y="287"/>
                  </a:lnTo>
                  <a:cubicBezTo>
                    <a:pt x="5273" y="74"/>
                    <a:pt x="4189" y="0"/>
                    <a:pt x="3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4082000" y="1432950"/>
              <a:ext cx="232800" cy="217600"/>
            </a:xfrm>
            <a:custGeom>
              <a:avLst/>
              <a:gdLst/>
              <a:ahLst/>
              <a:cxnLst/>
              <a:rect l="l" t="t" r="r" b="b"/>
              <a:pathLst>
                <a:path w="9312" h="8704" extrusionOk="0">
                  <a:moveTo>
                    <a:pt x="9144" y="0"/>
                  </a:moveTo>
                  <a:lnTo>
                    <a:pt x="2598" y="97"/>
                  </a:lnTo>
                  <a:cubicBezTo>
                    <a:pt x="2598" y="97"/>
                    <a:pt x="2073" y="3260"/>
                    <a:pt x="1516" y="5478"/>
                  </a:cubicBezTo>
                  <a:cubicBezTo>
                    <a:pt x="705" y="8704"/>
                    <a:pt x="1" y="8704"/>
                    <a:pt x="1" y="8704"/>
                  </a:cubicBezTo>
                  <a:lnTo>
                    <a:pt x="9312" y="8704"/>
                  </a:lnTo>
                  <a:lnTo>
                    <a:pt x="9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3535225" y="1054725"/>
              <a:ext cx="176625" cy="241500"/>
            </a:xfrm>
            <a:custGeom>
              <a:avLst/>
              <a:gdLst/>
              <a:ahLst/>
              <a:cxnLst/>
              <a:rect l="l" t="t" r="r" b="b"/>
              <a:pathLst>
                <a:path w="7065" h="9660" extrusionOk="0">
                  <a:moveTo>
                    <a:pt x="7065" y="1"/>
                  </a:moveTo>
                  <a:lnTo>
                    <a:pt x="7065" y="1"/>
                  </a:lnTo>
                  <a:cubicBezTo>
                    <a:pt x="3839" y="1123"/>
                    <a:pt x="379" y="2124"/>
                    <a:pt x="379" y="2124"/>
                  </a:cubicBezTo>
                  <a:lnTo>
                    <a:pt x="1" y="9514"/>
                  </a:lnTo>
                  <a:lnTo>
                    <a:pt x="3742" y="9659"/>
                  </a:lnTo>
                  <a:cubicBezTo>
                    <a:pt x="6331" y="6556"/>
                    <a:pt x="6943" y="1409"/>
                    <a:pt x="7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3869500" y="1011450"/>
              <a:ext cx="180425" cy="87375"/>
            </a:xfrm>
            <a:custGeom>
              <a:avLst/>
              <a:gdLst/>
              <a:ahLst/>
              <a:cxnLst/>
              <a:rect l="l" t="t" r="r" b="b"/>
              <a:pathLst>
                <a:path w="7217" h="3495" extrusionOk="0">
                  <a:moveTo>
                    <a:pt x="873" y="0"/>
                  </a:moveTo>
                  <a:cubicBezTo>
                    <a:pt x="873" y="0"/>
                    <a:pt x="537" y="51"/>
                    <a:pt x="2" y="144"/>
                  </a:cubicBezTo>
                  <a:cubicBezTo>
                    <a:pt x="0" y="177"/>
                    <a:pt x="0" y="212"/>
                    <a:pt x="0" y="245"/>
                  </a:cubicBezTo>
                  <a:cubicBezTo>
                    <a:pt x="0" y="2239"/>
                    <a:pt x="1417" y="3494"/>
                    <a:pt x="3411" y="3494"/>
                  </a:cubicBezTo>
                  <a:cubicBezTo>
                    <a:pt x="5395" y="3494"/>
                    <a:pt x="7199" y="2251"/>
                    <a:pt x="7217" y="274"/>
                  </a:cubicBezTo>
                  <a:cubicBezTo>
                    <a:pt x="6688" y="110"/>
                    <a:pt x="6361" y="0"/>
                    <a:pt x="63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4146925" y="1232325"/>
              <a:ext cx="16275" cy="203050"/>
            </a:xfrm>
            <a:custGeom>
              <a:avLst/>
              <a:gdLst/>
              <a:ahLst/>
              <a:cxnLst/>
              <a:rect l="l" t="t" r="r" b="b"/>
              <a:pathLst>
                <a:path w="651" h="8122" fill="none" extrusionOk="0">
                  <a:moveTo>
                    <a:pt x="1" y="8122"/>
                  </a:moveTo>
                  <a:lnTo>
                    <a:pt x="1" y="1295"/>
                  </a:lnTo>
                  <a:lnTo>
                    <a:pt x="650" y="1"/>
                  </a:lnTo>
                </a:path>
              </a:pathLst>
            </a:custGeom>
            <a:noFill/>
            <a:ln w="5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3729475" y="1206650"/>
              <a:ext cx="14225" cy="93450"/>
            </a:xfrm>
            <a:custGeom>
              <a:avLst/>
              <a:gdLst/>
              <a:ahLst/>
              <a:cxnLst/>
              <a:rect l="l" t="t" r="r" b="b"/>
              <a:pathLst>
                <a:path w="569" h="3738" fill="none" extrusionOk="0">
                  <a:moveTo>
                    <a:pt x="0" y="3738"/>
                  </a:moveTo>
                  <a:lnTo>
                    <a:pt x="568" y="0"/>
                  </a:lnTo>
                </a:path>
              </a:pathLst>
            </a:custGeom>
            <a:noFill/>
            <a:ln w="5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3781100" y="850750"/>
              <a:ext cx="77150" cy="70950"/>
            </a:xfrm>
            <a:custGeom>
              <a:avLst/>
              <a:gdLst/>
              <a:ahLst/>
              <a:cxnLst/>
              <a:rect l="l" t="t" r="r" b="b"/>
              <a:pathLst>
                <a:path w="3086" h="2838" extrusionOk="0">
                  <a:moveTo>
                    <a:pt x="1819" y="0"/>
                  </a:moveTo>
                  <a:lnTo>
                    <a:pt x="0" y="1696"/>
                  </a:lnTo>
                  <a:lnTo>
                    <a:pt x="797" y="2838"/>
                  </a:lnTo>
                  <a:cubicBezTo>
                    <a:pt x="797" y="2838"/>
                    <a:pt x="2183" y="2830"/>
                    <a:pt x="3085" y="1895"/>
                  </a:cubicBezTo>
                  <a:lnTo>
                    <a:pt x="1819" y="0"/>
                  </a:ln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4139700" y="1425750"/>
              <a:ext cx="175075" cy="224800"/>
            </a:xfrm>
            <a:custGeom>
              <a:avLst/>
              <a:gdLst/>
              <a:ahLst/>
              <a:cxnLst/>
              <a:rect l="l" t="t" r="r" b="b"/>
              <a:pathLst>
                <a:path w="7003" h="8992" extrusionOk="0">
                  <a:moveTo>
                    <a:pt x="3604" y="1"/>
                  </a:moveTo>
                  <a:cubicBezTo>
                    <a:pt x="1509" y="1"/>
                    <a:pt x="290" y="385"/>
                    <a:pt x="290" y="385"/>
                  </a:cubicBezTo>
                  <a:lnTo>
                    <a:pt x="1" y="8992"/>
                  </a:lnTo>
                  <a:lnTo>
                    <a:pt x="7002" y="8992"/>
                  </a:lnTo>
                  <a:cubicBezTo>
                    <a:pt x="7002" y="8990"/>
                    <a:pt x="6946" y="4739"/>
                    <a:pt x="6836" y="287"/>
                  </a:cubicBezTo>
                  <a:cubicBezTo>
                    <a:pt x="5610" y="74"/>
                    <a:pt x="4523" y="1"/>
                    <a:pt x="3604" y="1"/>
                  </a:cubicBez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4145275" y="1425750"/>
              <a:ext cx="165825" cy="59450"/>
            </a:xfrm>
            <a:custGeom>
              <a:avLst/>
              <a:gdLst/>
              <a:ahLst/>
              <a:cxnLst/>
              <a:rect l="l" t="t" r="r" b="b"/>
              <a:pathLst>
                <a:path w="6633" h="2378" extrusionOk="0">
                  <a:moveTo>
                    <a:pt x="3381" y="1"/>
                  </a:moveTo>
                  <a:cubicBezTo>
                    <a:pt x="1286" y="1"/>
                    <a:pt x="67" y="385"/>
                    <a:pt x="67" y="385"/>
                  </a:cubicBezTo>
                  <a:lnTo>
                    <a:pt x="0" y="2377"/>
                  </a:lnTo>
                  <a:cubicBezTo>
                    <a:pt x="673" y="2041"/>
                    <a:pt x="2889" y="1104"/>
                    <a:pt x="6633" y="1083"/>
                  </a:cubicBezTo>
                  <a:cubicBezTo>
                    <a:pt x="6627" y="818"/>
                    <a:pt x="6619" y="554"/>
                    <a:pt x="6613" y="287"/>
                  </a:cubicBezTo>
                  <a:cubicBezTo>
                    <a:pt x="5387" y="74"/>
                    <a:pt x="4300" y="1"/>
                    <a:pt x="3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3803175" y="763700"/>
              <a:ext cx="146050" cy="219350"/>
            </a:xfrm>
            <a:custGeom>
              <a:avLst/>
              <a:gdLst/>
              <a:ahLst/>
              <a:cxnLst/>
              <a:rect l="l" t="t" r="r" b="b"/>
              <a:pathLst>
                <a:path w="5842" h="8774" extrusionOk="0">
                  <a:moveTo>
                    <a:pt x="2888" y="1"/>
                  </a:moveTo>
                  <a:cubicBezTo>
                    <a:pt x="2649" y="1"/>
                    <a:pt x="2416" y="143"/>
                    <a:pt x="2323" y="393"/>
                  </a:cubicBezTo>
                  <a:lnTo>
                    <a:pt x="120" y="6281"/>
                  </a:lnTo>
                  <a:cubicBezTo>
                    <a:pt x="1" y="6595"/>
                    <a:pt x="94" y="6950"/>
                    <a:pt x="349" y="7168"/>
                  </a:cubicBezTo>
                  <a:lnTo>
                    <a:pt x="2647" y="8647"/>
                  </a:lnTo>
                  <a:cubicBezTo>
                    <a:pt x="2748" y="8733"/>
                    <a:pt x="2869" y="8773"/>
                    <a:pt x="2988" y="8773"/>
                  </a:cubicBezTo>
                  <a:cubicBezTo>
                    <a:pt x="3198" y="8773"/>
                    <a:pt x="3402" y="8649"/>
                    <a:pt x="3483" y="8431"/>
                  </a:cubicBezTo>
                  <a:lnTo>
                    <a:pt x="5725" y="2439"/>
                  </a:lnTo>
                  <a:cubicBezTo>
                    <a:pt x="5842" y="2124"/>
                    <a:pt x="5750" y="1768"/>
                    <a:pt x="5494" y="1552"/>
                  </a:cubicBezTo>
                  <a:lnTo>
                    <a:pt x="3279" y="145"/>
                  </a:lnTo>
                  <a:cubicBezTo>
                    <a:pt x="3163" y="47"/>
                    <a:pt x="3025" y="1"/>
                    <a:pt x="2888" y="1"/>
                  </a:cubicBezTo>
                  <a:close/>
                </a:path>
              </a:pathLst>
            </a:custGeom>
            <a:solidFill>
              <a:srgbClr val="565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3803150" y="763625"/>
              <a:ext cx="83425" cy="219325"/>
            </a:xfrm>
            <a:custGeom>
              <a:avLst/>
              <a:gdLst/>
              <a:ahLst/>
              <a:cxnLst/>
              <a:rect l="l" t="t" r="r" b="b"/>
              <a:pathLst>
                <a:path w="3337" h="8773" extrusionOk="0">
                  <a:moveTo>
                    <a:pt x="2889" y="0"/>
                  </a:moveTo>
                  <a:cubicBezTo>
                    <a:pt x="2650" y="0"/>
                    <a:pt x="2416" y="143"/>
                    <a:pt x="2322" y="393"/>
                  </a:cubicBezTo>
                  <a:lnTo>
                    <a:pt x="119" y="6280"/>
                  </a:lnTo>
                  <a:cubicBezTo>
                    <a:pt x="0" y="6595"/>
                    <a:pt x="92" y="6948"/>
                    <a:pt x="349" y="7168"/>
                  </a:cubicBezTo>
                  <a:lnTo>
                    <a:pt x="2647" y="8646"/>
                  </a:lnTo>
                  <a:cubicBezTo>
                    <a:pt x="2748" y="8732"/>
                    <a:pt x="2869" y="8772"/>
                    <a:pt x="2988" y="8772"/>
                  </a:cubicBezTo>
                  <a:cubicBezTo>
                    <a:pt x="3115" y="8772"/>
                    <a:pt x="3239" y="8727"/>
                    <a:pt x="3336" y="8643"/>
                  </a:cubicBezTo>
                  <a:lnTo>
                    <a:pt x="923" y="7067"/>
                  </a:lnTo>
                  <a:cubicBezTo>
                    <a:pt x="659" y="6842"/>
                    <a:pt x="562" y="6472"/>
                    <a:pt x="684" y="6146"/>
                  </a:cubicBezTo>
                  <a:lnTo>
                    <a:pt x="2749" y="548"/>
                  </a:lnTo>
                  <a:cubicBezTo>
                    <a:pt x="2838" y="310"/>
                    <a:pt x="3050" y="166"/>
                    <a:pt x="3277" y="142"/>
                  </a:cubicBezTo>
                  <a:cubicBezTo>
                    <a:pt x="3162" y="45"/>
                    <a:pt x="3025" y="0"/>
                    <a:pt x="2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3817200" y="764425"/>
              <a:ext cx="132025" cy="215275"/>
            </a:xfrm>
            <a:custGeom>
              <a:avLst/>
              <a:gdLst/>
              <a:ahLst/>
              <a:cxnLst/>
              <a:rect l="l" t="t" r="r" b="b"/>
              <a:pathLst>
                <a:path w="5281" h="8611" extrusionOk="0">
                  <a:moveTo>
                    <a:pt x="2582" y="0"/>
                  </a:moveTo>
                  <a:cubicBezTo>
                    <a:pt x="2582" y="0"/>
                    <a:pt x="2617" y="31"/>
                    <a:pt x="2688" y="91"/>
                  </a:cubicBezTo>
                  <a:lnTo>
                    <a:pt x="2688" y="91"/>
                  </a:lnTo>
                  <a:cubicBezTo>
                    <a:pt x="2618" y="30"/>
                    <a:pt x="2583" y="0"/>
                    <a:pt x="2582" y="0"/>
                  </a:cubicBezTo>
                  <a:close/>
                  <a:moveTo>
                    <a:pt x="2688" y="91"/>
                  </a:moveTo>
                  <a:lnTo>
                    <a:pt x="2688" y="91"/>
                  </a:lnTo>
                  <a:cubicBezTo>
                    <a:pt x="2697" y="98"/>
                    <a:pt x="2706" y="106"/>
                    <a:pt x="2716" y="115"/>
                  </a:cubicBezTo>
                  <a:lnTo>
                    <a:pt x="2716" y="115"/>
                  </a:lnTo>
                  <a:cubicBezTo>
                    <a:pt x="2716" y="115"/>
                    <a:pt x="2716" y="115"/>
                    <a:pt x="2716" y="115"/>
                  </a:cubicBezTo>
                  <a:cubicBezTo>
                    <a:pt x="2706" y="106"/>
                    <a:pt x="2697" y="98"/>
                    <a:pt x="2688" y="91"/>
                  </a:cubicBezTo>
                  <a:close/>
                  <a:moveTo>
                    <a:pt x="2716" y="115"/>
                  </a:moveTo>
                  <a:lnTo>
                    <a:pt x="2716" y="115"/>
                  </a:lnTo>
                  <a:cubicBezTo>
                    <a:pt x="2491" y="137"/>
                    <a:pt x="2277" y="279"/>
                    <a:pt x="2188" y="518"/>
                  </a:cubicBezTo>
                  <a:lnTo>
                    <a:pt x="122" y="6114"/>
                  </a:lnTo>
                  <a:cubicBezTo>
                    <a:pt x="0" y="6440"/>
                    <a:pt x="97" y="6810"/>
                    <a:pt x="361" y="7035"/>
                  </a:cubicBezTo>
                  <a:lnTo>
                    <a:pt x="2774" y="8611"/>
                  </a:lnTo>
                  <a:cubicBezTo>
                    <a:pt x="2836" y="8554"/>
                    <a:pt x="2888" y="8485"/>
                    <a:pt x="2919" y="8397"/>
                  </a:cubicBezTo>
                  <a:lnTo>
                    <a:pt x="5162" y="2407"/>
                  </a:lnTo>
                  <a:cubicBezTo>
                    <a:pt x="5281" y="2095"/>
                    <a:pt x="5189" y="1739"/>
                    <a:pt x="4933" y="1523"/>
                  </a:cubicBezTo>
                  <a:lnTo>
                    <a:pt x="2718" y="116"/>
                  </a:lnTo>
                  <a:cubicBezTo>
                    <a:pt x="2717" y="116"/>
                    <a:pt x="2717" y="115"/>
                    <a:pt x="2716" y="11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3825525" y="776625"/>
              <a:ext cx="115400" cy="189975"/>
            </a:xfrm>
            <a:custGeom>
              <a:avLst/>
              <a:gdLst/>
              <a:ahLst/>
              <a:cxnLst/>
              <a:rect l="l" t="t" r="r" b="b"/>
              <a:pathLst>
                <a:path w="4616" h="7599" extrusionOk="0">
                  <a:moveTo>
                    <a:pt x="2340" y="0"/>
                  </a:moveTo>
                  <a:cubicBezTo>
                    <a:pt x="2256" y="0"/>
                    <a:pt x="2175" y="47"/>
                    <a:pt x="2143" y="129"/>
                  </a:cubicBezTo>
                  <a:cubicBezTo>
                    <a:pt x="2140" y="132"/>
                    <a:pt x="2140" y="132"/>
                    <a:pt x="2140" y="134"/>
                  </a:cubicBezTo>
                  <a:lnTo>
                    <a:pt x="77" y="5734"/>
                  </a:lnTo>
                  <a:cubicBezTo>
                    <a:pt x="1" y="5935"/>
                    <a:pt x="56" y="6161"/>
                    <a:pt x="213" y="6305"/>
                  </a:cubicBezTo>
                  <a:lnTo>
                    <a:pt x="2150" y="7568"/>
                  </a:lnTo>
                  <a:cubicBezTo>
                    <a:pt x="2182" y="7589"/>
                    <a:pt x="2217" y="7599"/>
                    <a:pt x="2251" y="7599"/>
                  </a:cubicBezTo>
                  <a:cubicBezTo>
                    <a:pt x="2324" y="7599"/>
                    <a:pt x="2395" y="7555"/>
                    <a:pt x="2422" y="7479"/>
                  </a:cubicBezTo>
                  <a:lnTo>
                    <a:pt x="4546" y="1815"/>
                  </a:lnTo>
                  <a:cubicBezTo>
                    <a:pt x="4616" y="1627"/>
                    <a:pt x="4564" y="1415"/>
                    <a:pt x="4419" y="1278"/>
                  </a:cubicBezTo>
                  <a:lnTo>
                    <a:pt x="2462" y="36"/>
                  </a:lnTo>
                  <a:cubicBezTo>
                    <a:pt x="2424" y="12"/>
                    <a:pt x="2382" y="0"/>
                    <a:pt x="2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3904700" y="755850"/>
              <a:ext cx="115075" cy="62700"/>
            </a:xfrm>
            <a:custGeom>
              <a:avLst/>
              <a:gdLst/>
              <a:ahLst/>
              <a:cxnLst/>
              <a:rect l="l" t="t" r="r" b="b"/>
              <a:pathLst>
                <a:path w="4603" h="2508" extrusionOk="0">
                  <a:moveTo>
                    <a:pt x="2059" y="0"/>
                  </a:moveTo>
                  <a:cubicBezTo>
                    <a:pt x="1413" y="0"/>
                    <a:pt x="566" y="226"/>
                    <a:pt x="0" y="1236"/>
                  </a:cubicBezTo>
                  <a:cubicBezTo>
                    <a:pt x="658" y="1762"/>
                    <a:pt x="1925" y="2507"/>
                    <a:pt x="3831" y="2507"/>
                  </a:cubicBezTo>
                  <a:cubicBezTo>
                    <a:pt x="4077" y="2507"/>
                    <a:pt x="4334" y="2495"/>
                    <a:pt x="4602" y="2468"/>
                  </a:cubicBezTo>
                  <a:cubicBezTo>
                    <a:pt x="4495" y="1055"/>
                    <a:pt x="3883" y="258"/>
                    <a:pt x="2976" y="149"/>
                  </a:cubicBezTo>
                  <a:cubicBezTo>
                    <a:pt x="2976" y="149"/>
                    <a:pt x="2584" y="0"/>
                    <a:pt x="2059" y="0"/>
                  </a:cubicBezTo>
                  <a:close/>
                </a:path>
              </a:pathLst>
            </a:custGeom>
            <a:solidFill>
              <a:srgbClr val="C699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3384425" y="781025"/>
              <a:ext cx="504025" cy="511650"/>
            </a:xfrm>
            <a:custGeom>
              <a:avLst/>
              <a:gdLst/>
              <a:ahLst/>
              <a:cxnLst/>
              <a:rect l="l" t="t" r="r" b="b"/>
              <a:pathLst>
                <a:path w="20161" h="20466" extrusionOk="0">
                  <a:moveTo>
                    <a:pt x="18697" y="0"/>
                  </a:moveTo>
                  <a:cubicBezTo>
                    <a:pt x="18688" y="0"/>
                    <a:pt x="18680" y="0"/>
                    <a:pt x="18672" y="1"/>
                  </a:cubicBezTo>
                  <a:cubicBezTo>
                    <a:pt x="18253" y="18"/>
                    <a:pt x="16818" y="840"/>
                    <a:pt x="16818" y="840"/>
                  </a:cubicBezTo>
                  <a:lnTo>
                    <a:pt x="15200" y="3625"/>
                  </a:lnTo>
                  <a:cubicBezTo>
                    <a:pt x="12831" y="4967"/>
                    <a:pt x="3802" y="9926"/>
                    <a:pt x="2229" y="12965"/>
                  </a:cubicBezTo>
                  <a:cubicBezTo>
                    <a:pt x="1" y="17267"/>
                    <a:pt x="1867" y="20303"/>
                    <a:pt x="6033" y="20463"/>
                  </a:cubicBezTo>
                  <a:cubicBezTo>
                    <a:pt x="6077" y="20465"/>
                    <a:pt x="6122" y="20466"/>
                    <a:pt x="6166" y="20466"/>
                  </a:cubicBezTo>
                  <a:cubicBezTo>
                    <a:pt x="9606" y="20466"/>
                    <a:pt x="11578" y="15277"/>
                    <a:pt x="12431" y="13270"/>
                  </a:cubicBezTo>
                  <a:cubicBezTo>
                    <a:pt x="13297" y="11238"/>
                    <a:pt x="16662" y="5627"/>
                    <a:pt x="16662" y="5627"/>
                  </a:cubicBezTo>
                  <a:lnTo>
                    <a:pt x="16391" y="4881"/>
                  </a:lnTo>
                  <a:cubicBezTo>
                    <a:pt x="18189" y="4215"/>
                    <a:pt x="18410" y="1706"/>
                    <a:pt x="18410" y="1706"/>
                  </a:cubicBezTo>
                  <a:cubicBezTo>
                    <a:pt x="18410" y="1706"/>
                    <a:pt x="18964" y="2139"/>
                    <a:pt x="19193" y="2139"/>
                  </a:cubicBezTo>
                  <a:cubicBezTo>
                    <a:pt x="19230" y="2139"/>
                    <a:pt x="19258" y="2128"/>
                    <a:pt x="19274" y="2101"/>
                  </a:cubicBezTo>
                  <a:cubicBezTo>
                    <a:pt x="19514" y="1714"/>
                    <a:pt x="18982" y="1285"/>
                    <a:pt x="18982" y="1285"/>
                  </a:cubicBezTo>
                  <a:lnTo>
                    <a:pt x="18982" y="1285"/>
                  </a:lnTo>
                  <a:cubicBezTo>
                    <a:pt x="18982" y="1285"/>
                    <a:pt x="19555" y="1580"/>
                    <a:pt x="19856" y="1580"/>
                  </a:cubicBezTo>
                  <a:cubicBezTo>
                    <a:pt x="19939" y="1580"/>
                    <a:pt x="20002" y="1557"/>
                    <a:pt x="20026" y="1499"/>
                  </a:cubicBezTo>
                  <a:cubicBezTo>
                    <a:pt x="20161" y="1175"/>
                    <a:pt x="19485" y="772"/>
                    <a:pt x="19485" y="772"/>
                  </a:cubicBezTo>
                  <a:lnTo>
                    <a:pt x="19485" y="772"/>
                  </a:lnTo>
                  <a:cubicBezTo>
                    <a:pt x="19485" y="772"/>
                    <a:pt x="19595" y="799"/>
                    <a:pt x="19717" y="799"/>
                  </a:cubicBezTo>
                  <a:cubicBezTo>
                    <a:pt x="19852" y="799"/>
                    <a:pt x="20000" y="765"/>
                    <a:pt x="20026" y="623"/>
                  </a:cubicBezTo>
                  <a:cubicBezTo>
                    <a:pt x="20072" y="358"/>
                    <a:pt x="19085" y="0"/>
                    <a:pt x="18697" y="0"/>
                  </a:cubicBez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3815150" y="799925"/>
              <a:ext cx="43875" cy="13225"/>
            </a:xfrm>
            <a:custGeom>
              <a:avLst/>
              <a:gdLst/>
              <a:ahLst/>
              <a:cxnLst/>
              <a:rect l="l" t="t" r="r" b="b"/>
              <a:pathLst>
                <a:path w="1755" h="529" fill="none" extrusionOk="0">
                  <a:moveTo>
                    <a:pt x="1755" y="529"/>
                  </a:moveTo>
                  <a:cubicBezTo>
                    <a:pt x="1755" y="529"/>
                    <a:pt x="812" y="1"/>
                    <a:pt x="1" y="199"/>
                  </a:cubicBezTo>
                </a:path>
              </a:pathLst>
            </a:custGeom>
            <a:noFill/>
            <a:ln w="2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3835650" y="790700"/>
              <a:ext cx="35900" cy="9625"/>
            </a:xfrm>
            <a:custGeom>
              <a:avLst/>
              <a:gdLst/>
              <a:ahLst/>
              <a:cxnLst/>
              <a:rect l="l" t="t" r="r" b="b"/>
              <a:pathLst>
                <a:path w="1436" h="385" fill="none" extrusionOk="0">
                  <a:moveTo>
                    <a:pt x="1" y="1"/>
                  </a:moveTo>
                  <a:cubicBezTo>
                    <a:pt x="1" y="1"/>
                    <a:pt x="659" y="1"/>
                    <a:pt x="1436" y="385"/>
                  </a:cubicBezTo>
                </a:path>
              </a:pathLst>
            </a:custGeom>
            <a:noFill/>
            <a:ln w="2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3834325" y="822025"/>
              <a:ext cx="10400" cy="1650"/>
            </a:xfrm>
            <a:custGeom>
              <a:avLst/>
              <a:gdLst/>
              <a:ahLst/>
              <a:cxnLst/>
              <a:rect l="l" t="t" r="r" b="b"/>
              <a:pathLst>
                <a:path w="416" h="66" fill="none" extrusionOk="0">
                  <a:moveTo>
                    <a:pt x="415" y="66"/>
                  </a:moveTo>
                  <a:lnTo>
                    <a:pt x="0" y="0"/>
                  </a:lnTo>
                </a:path>
              </a:pathLst>
            </a:custGeom>
            <a:noFill/>
            <a:ln w="2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3882250" y="771075"/>
              <a:ext cx="55050" cy="71750"/>
            </a:xfrm>
            <a:custGeom>
              <a:avLst/>
              <a:gdLst/>
              <a:ahLst/>
              <a:cxnLst/>
              <a:rect l="l" t="t" r="r" b="b"/>
              <a:pathLst>
                <a:path w="2202" h="2870" extrusionOk="0">
                  <a:moveTo>
                    <a:pt x="1222" y="0"/>
                  </a:moveTo>
                  <a:cubicBezTo>
                    <a:pt x="720" y="0"/>
                    <a:pt x="244" y="546"/>
                    <a:pt x="126" y="1281"/>
                  </a:cubicBezTo>
                  <a:cubicBezTo>
                    <a:pt x="0" y="2068"/>
                    <a:pt x="335" y="2777"/>
                    <a:pt x="875" y="2861"/>
                  </a:cubicBezTo>
                  <a:cubicBezTo>
                    <a:pt x="911" y="2867"/>
                    <a:pt x="947" y="2870"/>
                    <a:pt x="983" y="2870"/>
                  </a:cubicBezTo>
                  <a:cubicBezTo>
                    <a:pt x="1483" y="2870"/>
                    <a:pt x="1959" y="2325"/>
                    <a:pt x="2077" y="1591"/>
                  </a:cubicBezTo>
                  <a:cubicBezTo>
                    <a:pt x="2202" y="802"/>
                    <a:pt x="1868" y="95"/>
                    <a:pt x="1328" y="9"/>
                  </a:cubicBezTo>
                  <a:cubicBezTo>
                    <a:pt x="1293" y="3"/>
                    <a:pt x="1257" y="0"/>
                    <a:pt x="12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3881525" y="716025"/>
              <a:ext cx="167000" cy="181075"/>
            </a:xfrm>
            <a:custGeom>
              <a:avLst/>
              <a:gdLst/>
              <a:ahLst/>
              <a:cxnLst/>
              <a:rect l="l" t="t" r="r" b="b"/>
              <a:pathLst>
                <a:path w="6680" h="7243" extrusionOk="0">
                  <a:moveTo>
                    <a:pt x="2140" y="0"/>
                  </a:moveTo>
                  <a:cubicBezTo>
                    <a:pt x="975" y="0"/>
                    <a:pt x="0" y="1010"/>
                    <a:pt x="548" y="2114"/>
                  </a:cubicBezTo>
                  <a:cubicBezTo>
                    <a:pt x="1065" y="3160"/>
                    <a:pt x="3256" y="3241"/>
                    <a:pt x="3925" y="3241"/>
                  </a:cubicBezTo>
                  <a:cubicBezTo>
                    <a:pt x="4049" y="3241"/>
                    <a:pt x="4121" y="3238"/>
                    <a:pt x="4121" y="3238"/>
                  </a:cubicBezTo>
                  <a:lnTo>
                    <a:pt x="4121" y="3238"/>
                  </a:lnTo>
                  <a:cubicBezTo>
                    <a:pt x="3796" y="6027"/>
                    <a:pt x="5204" y="7242"/>
                    <a:pt x="5204" y="7242"/>
                  </a:cubicBezTo>
                  <a:cubicBezTo>
                    <a:pt x="5204" y="7242"/>
                    <a:pt x="6679" y="5580"/>
                    <a:pt x="6546" y="3699"/>
                  </a:cubicBezTo>
                  <a:cubicBezTo>
                    <a:pt x="6446" y="2299"/>
                    <a:pt x="5722" y="2170"/>
                    <a:pt x="5460" y="2170"/>
                  </a:cubicBezTo>
                  <a:cubicBezTo>
                    <a:pt x="5402" y="2170"/>
                    <a:pt x="5366" y="2177"/>
                    <a:pt x="5366" y="2177"/>
                  </a:cubicBezTo>
                  <a:cubicBezTo>
                    <a:pt x="5348" y="1040"/>
                    <a:pt x="3906" y="335"/>
                    <a:pt x="2569" y="46"/>
                  </a:cubicBezTo>
                  <a:cubicBezTo>
                    <a:pt x="2424" y="15"/>
                    <a:pt x="2281" y="0"/>
                    <a:pt x="21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3886625" y="880725"/>
              <a:ext cx="145600" cy="198200"/>
            </a:xfrm>
            <a:custGeom>
              <a:avLst/>
              <a:gdLst/>
              <a:ahLst/>
              <a:cxnLst/>
              <a:rect l="l" t="t" r="r" b="b"/>
              <a:pathLst>
                <a:path w="5824" h="7928" extrusionOk="0">
                  <a:moveTo>
                    <a:pt x="4914" y="1"/>
                  </a:moveTo>
                  <a:lnTo>
                    <a:pt x="1137" y="1074"/>
                  </a:lnTo>
                  <a:lnTo>
                    <a:pt x="212" y="5122"/>
                  </a:lnTo>
                  <a:cubicBezTo>
                    <a:pt x="0" y="6052"/>
                    <a:pt x="363" y="7041"/>
                    <a:pt x="1161" y="7557"/>
                  </a:cubicBezTo>
                  <a:cubicBezTo>
                    <a:pt x="1429" y="7729"/>
                    <a:pt x="1743" y="7859"/>
                    <a:pt x="2107" y="7895"/>
                  </a:cubicBezTo>
                  <a:cubicBezTo>
                    <a:pt x="2332" y="7917"/>
                    <a:pt x="2544" y="7927"/>
                    <a:pt x="2742" y="7927"/>
                  </a:cubicBezTo>
                  <a:cubicBezTo>
                    <a:pt x="3418" y="7927"/>
                    <a:pt x="3944" y="7807"/>
                    <a:pt x="4353" y="7626"/>
                  </a:cubicBezTo>
                  <a:cubicBezTo>
                    <a:pt x="5300" y="7205"/>
                    <a:pt x="5823" y="6181"/>
                    <a:pt x="5662" y="5160"/>
                  </a:cubicBezTo>
                  <a:lnTo>
                    <a:pt x="4914" y="1"/>
                  </a:ln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3895500" y="884650"/>
              <a:ext cx="107950" cy="108425"/>
            </a:xfrm>
            <a:custGeom>
              <a:avLst/>
              <a:gdLst/>
              <a:ahLst/>
              <a:cxnLst/>
              <a:rect l="l" t="t" r="r" b="b"/>
              <a:pathLst>
                <a:path w="4318" h="4337" extrusionOk="0">
                  <a:moveTo>
                    <a:pt x="4318" y="1"/>
                  </a:moveTo>
                  <a:lnTo>
                    <a:pt x="784" y="914"/>
                  </a:lnTo>
                  <a:lnTo>
                    <a:pt x="1" y="4337"/>
                  </a:lnTo>
                  <a:cubicBezTo>
                    <a:pt x="3453" y="4163"/>
                    <a:pt x="4318" y="1"/>
                    <a:pt x="43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a:off x="3863600" y="781950"/>
              <a:ext cx="154375" cy="178425"/>
            </a:xfrm>
            <a:custGeom>
              <a:avLst/>
              <a:gdLst/>
              <a:ahLst/>
              <a:cxnLst/>
              <a:rect l="l" t="t" r="r" b="b"/>
              <a:pathLst>
                <a:path w="6175" h="7137" extrusionOk="0">
                  <a:moveTo>
                    <a:pt x="1759" y="1"/>
                  </a:moveTo>
                  <a:cubicBezTo>
                    <a:pt x="1561" y="300"/>
                    <a:pt x="1391" y="680"/>
                    <a:pt x="1265" y="1162"/>
                  </a:cubicBezTo>
                  <a:cubicBezTo>
                    <a:pt x="472" y="4193"/>
                    <a:pt x="0" y="6389"/>
                    <a:pt x="2058" y="7038"/>
                  </a:cubicBezTo>
                  <a:cubicBezTo>
                    <a:pt x="2270" y="7105"/>
                    <a:pt x="2480" y="7136"/>
                    <a:pt x="2685" y="7136"/>
                  </a:cubicBezTo>
                  <a:cubicBezTo>
                    <a:pt x="4408" y="7136"/>
                    <a:pt x="5864" y="4937"/>
                    <a:pt x="6175" y="2983"/>
                  </a:cubicBezTo>
                  <a:lnTo>
                    <a:pt x="6175" y="2983"/>
                  </a:lnTo>
                  <a:cubicBezTo>
                    <a:pt x="6173" y="2984"/>
                    <a:pt x="6089" y="3004"/>
                    <a:pt x="5963" y="3004"/>
                  </a:cubicBezTo>
                  <a:cubicBezTo>
                    <a:pt x="5527" y="3004"/>
                    <a:pt x="4587" y="2760"/>
                    <a:pt x="4838" y="601"/>
                  </a:cubicBezTo>
                  <a:lnTo>
                    <a:pt x="4838" y="601"/>
                  </a:lnTo>
                  <a:cubicBezTo>
                    <a:pt x="4838" y="601"/>
                    <a:pt x="4768" y="604"/>
                    <a:pt x="4647" y="604"/>
                  </a:cubicBezTo>
                  <a:cubicBezTo>
                    <a:pt x="4118" y="604"/>
                    <a:pt x="2610" y="553"/>
                    <a:pt x="1759" y="1"/>
                  </a:cubicBez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a:off x="3998025" y="831025"/>
              <a:ext cx="49575" cy="54300"/>
            </a:xfrm>
            <a:custGeom>
              <a:avLst/>
              <a:gdLst/>
              <a:ahLst/>
              <a:cxnLst/>
              <a:rect l="l" t="t" r="r" b="b"/>
              <a:pathLst>
                <a:path w="1983" h="2172" extrusionOk="0">
                  <a:moveTo>
                    <a:pt x="1301" y="0"/>
                  </a:moveTo>
                  <a:cubicBezTo>
                    <a:pt x="966" y="0"/>
                    <a:pt x="573" y="267"/>
                    <a:pt x="323" y="700"/>
                  </a:cubicBezTo>
                  <a:cubicBezTo>
                    <a:pt x="0" y="1261"/>
                    <a:pt x="37" y="1888"/>
                    <a:pt x="405" y="2100"/>
                  </a:cubicBezTo>
                  <a:cubicBezTo>
                    <a:pt x="489" y="2148"/>
                    <a:pt x="582" y="2171"/>
                    <a:pt x="681" y="2171"/>
                  </a:cubicBezTo>
                  <a:cubicBezTo>
                    <a:pt x="1016" y="2171"/>
                    <a:pt x="1408" y="1904"/>
                    <a:pt x="1659" y="1471"/>
                  </a:cubicBezTo>
                  <a:cubicBezTo>
                    <a:pt x="1982" y="911"/>
                    <a:pt x="1945" y="284"/>
                    <a:pt x="1576" y="72"/>
                  </a:cubicBezTo>
                  <a:cubicBezTo>
                    <a:pt x="1493" y="23"/>
                    <a:pt x="1399" y="0"/>
                    <a:pt x="1301" y="0"/>
                  </a:cubicBez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a:off x="4012925" y="846475"/>
              <a:ext cx="23875" cy="20575"/>
            </a:xfrm>
            <a:custGeom>
              <a:avLst/>
              <a:gdLst/>
              <a:ahLst/>
              <a:cxnLst/>
              <a:rect l="l" t="t" r="r" b="b"/>
              <a:pathLst>
                <a:path w="955" h="823" fill="none" extrusionOk="0">
                  <a:moveTo>
                    <a:pt x="955" y="1"/>
                  </a:moveTo>
                  <a:cubicBezTo>
                    <a:pt x="706" y="16"/>
                    <a:pt x="208" y="136"/>
                    <a:pt x="0" y="822"/>
                  </a:cubicBezTo>
                </a:path>
              </a:pathLst>
            </a:custGeom>
            <a:noFill/>
            <a:ln w="2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3832575" y="845100"/>
              <a:ext cx="172950" cy="126975"/>
            </a:xfrm>
            <a:custGeom>
              <a:avLst/>
              <a:gdLst/>
              <a:ahLst/>
              <a:cxnLst/>
              <a:rect l="l" t="t" r="r" b="b"/>
              <a:pathLst>
                <a:path w="6918" h="5079" extrusionOk="0">
                  <a:moveTo>
                    <a:pt x="6325" y="1"/>
                  </a:moveTo>
                  <a:cubicBezTo>
                    <a:pt x="6325" y="1"/>
                    <a:pt x="5836" y="2210"/>
                    <a:pt x="5005" y="2281"/>
                  </a:cubicBezTo>
                  <a:cubicBezTo>
                    <a:pt x="4968" y="2284"/>
                    <a:pt x="4931" y="2286"/>
                    <a:pt x="4895" y="2286"/>
                  </a:cubicBezTo>
                  <a:cubicBezTo>
                    <a:pt x="4771" y="2286"/>
                    <a:pt x="4658" y="2267"/>
                    <a:pt x="4549" y="2233"/>
                  </a:cubicBezTo>
                  <a:cubicBezTo>
                    <a:pt x="4673" y="2110"/>
                    <a:pt x="4676" y="1974"/>
                    <a:pt x="4676" y="1974"/>
                  </a:cubicBezTo>
                  <a:lnTo>
                    <a:pt x="4676" y="1974"/>
                  </a:lnTo>
                  <a:cubicBezTo>
                    <a:pt x="4624" y="1995"/>
                    <a:pt x="4570" y="2005"/>
                    <a:pt x="4516" y="2005"/>
                  </a:cubicBezTo>
                  <a:cubicBezTo>
                    <a:pt x="4272" y="2005"/>
                    <a:pt x="4012" y="1811"/>
                    <a:pt x="3716" y="1642"/>
                  </a:cubicBezTo>
                  <a:cubicBezTo>
                    <a:pt x="3462" y="1498"/>
                    <a:pt x="3019" y="1463"/>
                    <a:pt x="2780" y="1454"/>
                  </a:cubicBezTo>
                  <a:cubicBezTo>
                    <a:pt x="2774" y="1454"/>
                    <a:pt x="2768" y="1451"/>
                    <a:pt x="2762" y="1451"/>
                  </a:cubicBezTo>
                  <a:cubicBezTo>
                    <a:pt x="2762" y="1451"/>
                    <a:pt x="2687" y="1440"/>
                    <a:pt x="2582" y="1406"/>
                  </a:cubicBezTo>
                  <a:cubicBezTo>
                    <a:pt x="2402" y="1162"/>
                    <a:pt x="2161" y="1024"/>
                    <a:pt x="1968" y="951"/>
                  </a:cubicBezTo>
                  <a:cubicBezTo>
                    <a:pt x="1857" y="908"/>
                    <a:pt x="1760" y="886"/>
                    <a:pt x="1702" y="877"/>
                  </a:cubicBezTo>
                  <a:cubicBezTo>
                    <a:pt x="1539" y="853"/>
                    <a:pt x="1504" y="730"/>
                    <a:pt x="1504" y="730"/>
                  </a:cubicBezTo>
                  <a:cubicBezTo>
                    <a:pt x="1413" y="902"/>
                    <a:pt x="1433" y="1131"/>
                    <a:pt x="1433" y="1131"/>
                  </a:cubicBezTo>
                  <a:cubicBezTo>
                    <a:pt x="1436" y="1225"/>
                    <a:pt x="1455" y="1311"/>
                    <a:pt x="1485" y="1394"/>
                  </a:cubicBezTo>
                  <a:cubicBezTo>
                    <a:pt x="854" y="2063"/>
                    <a:pt x="1" y="3385"/>
                    <a:pt x="1532" y="4610"/>
                  </a:cubicBezTo>
                  <a:cubicBezTo>
                    <a:pt x="1941" y="4937"/>
                    <a:pt x="2452" y="5078"/>
                    <a:pt x="2987" y="5078"/>
                  </a:cubicBezTo>
                  <a:cubicBezTo>
                    <a:pt x="4280" y="5078"/>
                    <a:pt x="5717" y="4256"/>
                    <a:pt x="6215" y="3250"/>
                  </a:cubicBezTo>
                  <a:cubicBezTo>
                    <a:pt x="6918" y="1829"/>
                    <a:pt x="6835" y="225"/>
                    <a:pt x="6835" y="225"/>
                  </a:cubicBezTo>
                  <a:lnTo>
                    <a:pt x="63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3886400" y="837175"/>
              <a:ext cx="28700" cy="43575"/>
            </a:xfrm>
            <a:custGeom>
              <a:avLst/>
              <a:gdLst/>
              <a:ahLst/>
              <a:cxnLst/>
              <a:rect l="l" t="t" r="r" b="b"/>
              <a:pathLst>
                <a:path w="1148" h="1743" fill="none" extrusionOk="0">
                  <a:moveTo>
                    <a:pt x="1148" y="1"/>
                  </a:moveTo>
                  <a:cubicBezTo>
                    <a:pt x="1148" y="1"/>
                    <a:pt x="217" y="840"/>
                    <a:pt x="108" y="1194"/>
                  </a:cubicBezTo>
                  <a:cubicBezTo>
                    <a:pt x="0" y="1548"/>
                    <a:pt x="489" y="1743"/>
                    <a:pt x="489" y="1743"/>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3891175" y="897025"/>
              <a:ext cx="21475" cy="10600"/>
            </a:xfrm>
            <a:custGeom>
              <a:avLst/>
              <a:gdLst/>
              <a:ahLst/>
              <a:cxnLst/>
              <a:rect l="l" t="t" r="r" b="b"/>
              <a:pathLst>
                <a:path w="859" h="424" fill="none" extrusionOk="0">
                  <a:moveTo>
                    <a:pt x="0" y="1"/>
                  </a:moveTo>
                  <a:cubicBezTo>
                    <a:pt x="0" y="1"/>
                    <a:pt x="350" y="423"/>
                    <a:pt x="859" y="216"/>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3935650" y="836650"/>
              <a:ext cx="8425" cy="8450"/>
            </a:xfrm>
            <a:custGeom>
              <a:avLst/>
              <a:gdLst/>
              <a:ahLst/>
              <a:cxnLst/>
              <a:rect l="l" t="t" r="r" b="b"/>
              <a:pathLst>
                <a:path w="337" h="338" extrusionOk="0">
                  <a:moveTo>
                    <a:pt x="169" y="1"/>
                  </a:moveTo>
                  <a:cubicBezTo>
                    <a:pt x="76" y="1"/>
                    <a:pt x="0" y="76"/>
                    <a:pt x="0" y="170"/>
                  </a:cubicBezTo>
                  <a:cubicBezTo>
                    <a:pt x="0" y="263"/>
                    <a:pt x="76" y="337"/>
                    <a:pt x="169" y="337"/>
                  </a:cubicBezTo>
                  <a:cubicBezTo>
                    <a:pt x="261" y="337"/>
                    <a:pt x="337" y="263"/>
                    <a:pt x="337" y="170"/>
                  </a:cubicBezTo>
                  <a:cubicBezTo>
                    <a:pt x="337" y="76"/>
                    <a:pt x="261"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3895500" y="826650"/>
              <a:ext cx="8475" cy="8475"/>
            </a:xfrm>
            <a:custGeom>
              <a:avLst/>
              <a:gdLst/>
              <a:ahLst/>
              <a:cxnLst/>
              <a:rect l="l" t="t" r="r" b="b"/>
              <a:pathLst>
                <a:path w="339" h="339" extrusionOk="0">
                  <a:moveTo>
                    <a:pt x="170" y="1"/>
                  </a:moveTo>
                  <a:cubicBezTo>
                    <a:pt x="76" y="1"/>
                    <a:pt x="1" y="76"/>
                    <a:pt x="1" y="170"/>
                  </a:cubicBezTo>
                  <a:cubicBezTo>
                    <a:pt x="1" y="263"/>
                    <a:pt x="76" y="339"/>
                    <a:pt x="170" y="339"/>
                  </a:cubicBezTo>
                  <a:cubicBezTo>
                    <a:pt x="263" y="339"/>
                    <a:pt x="339" y="263"/>
                    <a:pt x="339" y="170"/>
                  </a:cubicBezTo>
                  <a:cubicBezTo>
                    <a:pt x="339" y="76"/>
                    <a:pt x="263" y="1"/>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p:nvPr/>
          </p:nvSpPr>
          <p:spPr>
            <a:xfrm>
              <a:off x="3898350" y="809825"/>
              <a:ext cx="16725" cy="7525"/>
            </a:xfrm>
            <a:custGeom>
              <a:avLst/>
              <a:gdLst/>
              <a:ahLst/>
              <a:cxnLst/>
              <a:rect l="l" t="t" r="r" b="b"/>
              <a:pathLst>
                <a:path w="669" h="301" fill="none" extrusionOk="0">
                  <a:moveTo>
                    <a:pt x="1" y="133"/>
                  </a:moveTo>
                  <a:cubicBezTo>
                    <a:pt x="1" y="133"/>
                    <a:pt x="343" y="1"/>
                    <a:pt x="668" y="30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4"/>
            <p:cNvSpPr/>
            <p:nvPr/>
          </p:nvSpPr>
          <p:spPr>
            <a:xfrm>
              <a:off x="3932875" y="824050"/>
              <a:ext cx="20300" cy="10000"/>
            </a:xfrm>
            <a:custGeom>
              <a:avLst/>
              <a:gdLst/>
              <a:ahLst/>
              <a:cxnLst/>
              <a:rect l="l" t="t" r="r" b="b"/>
              <a:pathLst>
                <a:path w="812" h="400" fill="none" extrusionOk="0">
                  <a:moveTo>
                    <a:pt x="0" y="105"/>
                  </a:moveTo>
                  <a:cubicBezTo>
                    <a:pt x="0" y="105"/>
                    <a:pt x="506" y="1"/>
                    <a:pt x="811" y="40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4"/>
            <p:cNvSpPr/>
            <p:nvPr/>
          </p:nvSpPr>
          <p:spPr>
            <a:xfrm>
              <a:off x="3716050" y="680175"/>
              <a:ext cx="109625" cy="110275"/>
            </a:xfrm>
            <a:custGeom>
              <a:avLst/>
              <a:gdLst/>
              <a:ahLst/>
              <a:cxnLst/>
              <a:rect l="l" t="t" r="r" b="b"/>
              <a:pathLst>
                <a:path w="4385" h="4411" extrusionOk="0">
                  <a:moveTo>
                    <a:pt x="2232" y="1"/>
                  </a:moveTo>
                  <a:cubicBezTo>
                    <a:pt x="1995" y="1"/>
                    <a:pt x="1754" y="44"/>
                    <a:pt x="1520" y="134"/>
                  </a:cubicBezTo>
                  <a:cubicBezTo>
                    <a:pt x="505" y="527"/>
                    <a:pt x="1" y="1669"/>
                    <a:pt x="394" y="2684"/>
                  </a:cubicBezTo>
                  <a:cubicBezTo>
                    <a:pt x="696" y="3466"/>
                    <a:pt x="1441" y="3943"/>
                    <a:pt x="2232" y="3943"/>
                  </a:cubicBezTo>
                  <a:cubicBezTo>
                    <a:pt x="2395" y="3943"/>
                    <a:pt x="2559" y="3923"/>
                    <a:pt x="2723" y="3881"/>
                  </a:cubicBezTo>
                  <a:lnTo>
                    <a:pt x="3161" y="4355"/>
                  </a:lnTo>
                  <a:cubicBezTo>
                    <a:pt x="3197" y="4393"/>
                    <a:pt x="3242" y="4410"/>
                    <a:pt x="3286" y="4410"/>
                  </a:cubicBezTo>
                  <a:cubicBezTo>
                    <a:pt x="3373" y="4410"/>
                    <a:pt x="3456" y="4345"/>
                    <a:pt x="3459" y="4244"/>
                  </a:cubicBezTo>
                  <a:lnTo>
                    <a:pt x="3482" y="3498"/>
                  </a:lnTo>
                  <a:cubicBezTo>
                    <a:pt x="4122" y="2970"/>
                    <a:pt x="4384" y="2073"/>
                    <a:pt x="4070" y="1261"/>
                  </a:cubicBezTo>
                  <a:cubicBezTo>
                    <a:pt x="3768" y="479"/>
                    <a:pt x="3022" y="1"/>
                    <a:pt x="2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4"/>
            <p:cNvSpPr/>
            <p:nvPr/>
          </p:nvSpPr>
          <p:spPr>
            <a:xfrm>
              <a:off x="3744025" y="702225"/>
              <a:ext cx="55675" cy="55025"/>
            </a:xfrm>
            <a:custGeom>
              <a:avLst/>
              <a:gdLst/>
              <a:ahLst/>
              <a:cxnLst/>
              <a:rect l="l" t="t" r="r" b="b"/>
              <a:pathLst>
                <a:path w="2227" h="2201" extrusionOk="0">
                  <a:moveTo>
                    <a:pt x="523" y="1"/>
                  </a:moveTo>
                  <a:cubicBezTo>
                    <a:pt x="481" y="1"/>
                    <a:pt x="439" y="16"/>
                    <a:pt x="407" y="47"/>
                  </a:cubicBezTo>
                  <a:lnTo>
                    <a:pt x="69" y="372"/>
                  </a:lnTo>
                  <a:cubicBezTo>
                    <a:pt x="53" y="388"/>
                    <a:pt x="40" y="406"/>
                    <a:pt x="31" y="428"/>
                  </a:cubicBezTo>
                  <a:cubicBezTo>
                    <a:pt x="31" y="428"/>
                    <a:pt x="26" y="435"/>
                    <a:pt x="23" y="453"/>
                  </a:cubicBezTo>
                  <a:cubicBezTo>
                    <a:pt x="22" y="456"/>
                    <a:pt x="22" y="461"/>
                    <a:pt x="22" y="465"/>
                  </a:cubicBezTo>
                  <a:cubicBezTo>
                    <a:pt x="1" y="572"/>
                    <a:pt x="2" y="917"/>
                    <a:pt x="595" y="1558"/>
                  </a:cubicBezTo>
                  <a:cubicBezTo>
                    <a:pt x="1119" y="2122"/>
                    <a:pt x="1500" y="2201"/>
                    <a:pt x="1671" y="2201"/>
                  </a:cubicBezTo>
                  <a:cubicBezTo>
                    <a:pt x="1738" y="2201"/>
                    <a:pt x="1773" y="2189"/>
                    <a:pt x="1773" y="2189"/>
                  </a:cubicBezTo>
                  <a:lnTo>
                    <a:pt x="1820" y="2145"/>
                  </a:lnTo>
                  <a:lnTo>
                    <a:pt x="1936" y="2035"/>
                  </a:lnTo>
                  <a:lnTo>
                    <a:pt x="2158" y="1821"/>
                  </a:lnTo>
                  <a:cubicBezTo>
                    <a:pt x="2225" y="1756"/>
                    <a:pt x="2226" y="1649"/>
                    <a:pt x="2164" y="1583"/>
                  </a:cubicBezTo>
                  <a:lnTo>
                    <a:pt x="1801" y="1205"/>
                  </a:lnTo>
                  <a:cubicBezTo>
                    <a:pt x="1766" y="1168"/>
                    <a:pt x="1720" y="1150"/>
                    <a:pt x="1675" y="1150"/>
                  </a:cubicBezTo>
                  <a:cubicBezTo>
                    <a:pt x="1633" y="1150"/>
                    <a:pt x="1592" y="1165"/>
                    <a:pt x="1559" y="1196"/>
                  </a:cubicBezTo>
                  <a:lnTo>
                    <a:pt x="1337" y="1409"/>
                  </a:lnTo>
                  <a:cubicBezTo>
                    <a:pt x="1107" y="1285"/>
                    <a:pt x="922" y="1089"/>
                    <a:pt x="807" y="856"/>
                  </a:cubicBezTo>
                  <a:lnTo>
                    <a:pt x="1003" y="670"/>
                  </a:lnTo>
                  <a:cubicBezTo>
                    <a:pt x="1070" y="604"/>
                    <a:pt x="1071" y="498"/>
                    <a:pt x="1009" y="431"/>
                  </a:cubicBezTo>
                  <a:lnTo>
                    <a:pt x="646" y="53"/>
                  </a:lnTo>
                  <a:cubicBezTo>
                    <a:pt x="612" y="18"/>
                    <a:pt x="567" y="1"/>
                    <a:pt x="5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4"/>
          <p:cNvGrpSpPr/>
          <p:nvPr/>
        </p:nvGrpSpPr>
        <p:grpSpPr>
          <a:xfrm>
            <a:off x="5714264" y="337528"/>
            <a:ext cx="485454" cy="442220"/>
            <a:chOff x="1453550" y="959950"/>
            <a:chExt cx="167925" cy="152975"/>
          </a:xfrm>
        </p:grpSpPr>
        <p:sp>
          <p:nvSpPr>
            <p:cNvPr id="419" name="Google Shape;419;p34"/>
            <p:cNvSpPr/>
            <p:nvPr/>
          </p:nvSpPr>
          <p:spPr>
            <a:xfrm>
              <a:off x="1453550" y="959950"/>
              <a:ext cx="167925" cy="152975"/>
            </a:xfrm>
            <a:custGeom>
              <a:avLst/>
              <a:gdLst/>
              <a:ahLst/>
              <a:cxnLst/>
              <a:rect l="l" t="t" r="r" b="b"/>
              <a:pathLst>
                <a:path w="6717" h="6119" extrusionOk="0">
                  <a:moveTo>
                    <a:pt x="3359" y="0"/>
                  </a:moveTo>
                  <a:cubicBezTo>
                    <a:pt x="2576" y="0"/>
                    <a:pt x="1793" y="299"/>
                    <a:pt x="1195" y="896"/>
                  </a:cubicBezTo>
                  <a:cubicBezTo>
                    <a:pt x="1" y="2091"/>
                    <a:pt x="1" y="4027"/>
                    <a:pt x="1195" y="5222"/>
                  </a:cubicBezTo>
                  <a:cubicBezTo>
                    <a:pt x="1793" y="5820"/>
                    <a:pt x="2576" y="6118"/>
                    <a:pt x="3359" y="6118"/>
                  </a:cubicBezTo>
                  <a:cubicBezTo>
                    <a:pt x="4142" y="6118"/>
                    <a:pt x="4925" y="5820"/>
                    <a:pt x="5523" y="5222"/>
                  </a:cubicBezTo>
                  <a:cubicBezTo>
                    <a:pt x="6716" y="4027"/>
                    <a:pt x="6716" y="2091"/>
                    <a:pt x="5523" y="896"/>
                  </a:cubicBezTo>
                  <a:cubicBezTo>
                    <a:pt x="4925" y="299"/>
                    <a:pt x="4142" y="0"/>
                    <a:pt x="3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1495475" y="998925"/>
              <a:ext cx="84150" cy="80175"/>
            </a:xfrm>
            <a:custGeom>
              <a:avLst/>
              <a:gdLst/>
              <a:ahLst/>
              <a:cxnLst/>
              <a:rect l="l" t="t" r="r" b="b"/>
              <a:pathLst>
                <a:path w="3366" h="3207" extrusionOk="0">
                  <a:moveTo>
                    <a:pt x="909" y="0"/>
                  </a:moveTo>
                  <a:cubicBezTo>
                    <a:pt x="863" y="0"/>
                    <a:pt x="811" y="2"/>
                    <a:pt x="758" y="8"/>
                  </a:cubicBezTo>
                  <a:cubicBezTo>
                    <a:pt x="427" y="40"/>
                    <a:pt x="46" y="343"/>
                    <a:pt x="0" y="921"/>
                  </a:cubicBezTo>
                  <a:lnTo>
                    <a:pt x="0" y="1113"/>
                  </a:lnTo>
                  <a:cubicBezTo>
                    <a:pt x="42" y="1668"/>
                    <a:pt x="461" y="2351"/>
                    <a:pt x="1683" y="3207"/>
                  </a:cubicBezTo>
                  <a:cubicBezTo>
                    <a:pt x="2903" y="2350"/>
                    <a:pt x="3322" y="1668"/>
                    <a:pt x="3365" y="1113"/>
                  </a:cubicBezTo>
                  <a:lnTo>
                    <a:pt x="3365" y="921"/>
                  </a:lnTo>
                  <a:cubicBezTo>
                    <a:pt x="3318" y="341"/>
                    <a:pt x="2937" y="39"/>
                    <a:pt x="2606" y="8"/>
                  </a:cubicBezTo>
                  <a:cubicBezTo>
                    <a:pt x="2553" y="2"/>
                    <a:pt x="2503" y="0"/>
                    <a:pt x="2455" y="0"/>
                  </a:cubicBezTo>
                  <a:cubicBezTo>
                    <a:pt x="2076" y="0"/>
                    <a:pt x="1892" y="165"/>
                    <a:pt x="1683" y="412"/>
                  </a:cubicBezTo>
                  <a:cubicBezTo>
                    <a:pt x="1472" y="165"/>
                    <a:pt x="1291" y="0"/>
                    <a:pt x="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 name="Google Shape;421;p34"/>
          <p:cNvSpPr/>
          <p:nvPr/>
        </p:nvSpPr>
        <p:spPr>
          <a:xfrm rot="-1149681">
            <a:off x="2406642" y="718673"/>
            <a:ext cx="398745" cy="347169"/>
          </a:xfrm>
          <a:custGeom>
            <a:avLst/>
            <a:gdLst/>
            <a:ahLst/>
            <a:cxnLst/>
            <a:rect l="l" t="t" r="r" b="b"/>
            <a:pathLst>
              <a:path w="6958" h="6058" extrusionOk="0">
                <a:moveTo>
                  <a:pt x="3903" y="1"/>
                </a:moveTo>
                <a:cubicBezTo>
                  <a:pt x="3640" y="1"/>
                  <a:pt x="3429" y="195"/>
                  <a:pt x="3429" y="435"/>
                </a:cubicBezTo>
                <a:lnTo>
                  <a:pt x="3429" y="898"/>
                </a:lnTo>
                <a:cubicBezTo>
                  <a:pt x="3304" y="2429"/>
                  <a:pt x="2141" y="2828"/>
                  <a:pt x="2141" y="2828"/>
                </a:cubicBezTo>
                <a:lnTo>
                  <a:pt x="2141" y="2396"/>
                </a:lnTo>
                <a:lnTo>
                  <a:pt x="0" y="2396"/>
                </a:lnTo>
                <a:lnTo>
                  <a:pt x="0" y="6058"/>
                </a:lnTo>
                <a:lnTo>
                  <a:pt x="2141" y="6058"/>
                </a:lnTo>
                <a:lnTo>
                  <a:pt x="2141" y="5594"/>
                </a:lnTo>
                <a:cubicBezTo>
                  <a:pt x="2141" y="5594"/>
                  <a:pt x="2633" y="5935"/>
                  <a:pt x="4016" y="5954"/>
                </a:cubicBezTo>
                <a:cubicBezTo>
                  <a:pt x="4083" y="5985"/>
                  <a:pt x="4155" y="6006"/>
                  <a:pt x="4233" y="6006"/>
                </a:cubicBezTo>
                <a:lnTo>
                  <a:pt x="5862" y="6006"/>
                </a:lnTo>
                <a:cubicBezTo>
                  <a:pt x="6136" y="6006"/>
                  <a:pt x="6358" y="5782"/>
                  <a:pt x="6358" y="5508"/>
                </a:cubicBezTo>
                <a:cubicBezTo>
                  <a:pt x="6358" y="5335"/>
                  <a:pt x="6269" y="5183"/>
                  <a:pt x="6136" y="5094"/>
                </a:cubicBezTo>
                <a:cubicBezTo>
                  <a:pt x="6375" y="5057"/>
                  <a:pt x="6558" y="4853"/>
                  <a:pt x="6558" y="4605"/>
                </a:cubicBezTo>
                <a:cubicBezTo>
                  <a:pt x="6558" y="4433"/>
                  <a:pt x="6470" y="4281"/>
                  <a:pt x="6336" y="4192"/>
                </a:cubicBezTo>
                <a:cubicBezTo>
                  <a:pt x="6575" y="4154"/>
                  <a:pt x="6759" y="3951"/>
                  <a:pt x="6759" y="3702"/>
                </a:cubicBezTo>
                <a:cubicBezTo>
                  <a:pt x="6759" y="3530"/>
                  <a:pt x="6670" y="3378"/>
                  <a:pt x="6536" y="3287"/>
                </a:cubicBezTo>
                <a:cubicBezTo>
                  <a:pt x="6772" y="3252"/>
                  <a:pt x="6957" y="3049"/>
                  <a:pt x="6957" y="2800"/>
                </a:cubicBezTo>
                <a:cubicBezTo>
                  <a:pt x="6957" y="2525"/>
                  <a:pt x="6735" y="2301"/>
                  <a:pt x="6461" y="2301"/>
                </a:cubicBezTo>
                <a:lnTo>
                  <a:pt x="4831" y="2301"/>
                </a:lnTo>
                <a:cubicBezTo>
                  <a:pt x="4756" y="2301"/>
                  <a:pt x="4683" y="2321"/>
                  <a:pt x="4618" y="2352"/>
                </a:cubicBezTo>
                <a:lnTo>
                  <a:pt x="4284" y="2352"/>
                </a:lnTo>
                <a:cubicBezTo>
                  <a:pt x="4514" y="1683"/>
                  <a:pt x="4379" y="435"/>
                  <a:pt x="4379" y="435"/>
                </a:cubicBezTo>
                <a:cubicBezTo>
                  <a:pt x="4379" y="195"/>
                  <a:pt x="4166" y="1"/>
                  <a:pt x="3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 name="Google Shape;422;p34"/>
          <p:cNvGrpSpPr/>
          <p:nvPr/>
        </p:nvGrpSpPr>
        <p:grpSpPr>
          <a:xfrm>
            <a:off x="1366315" y="3355369"/>
            <a:ext cx="869324" cy="909386"/>
            <a:chOff x="2077373" y="3746973"/>
            <a:chExt cx="869324" cy="909386"/>
          </a:xfrm>
        </p:grpSpPr>
        <p:sp>
          <p:nvSpPr>
            <p:cNvPr id="423" name="Google Shape;423;p34"/>
            <p:cNvSpPr/>
            <p:nvPr/>
          </p:nvSpPr>
          <p:spPr>
            <a:xfrm>
              <a:off x="2077373" y="3746973"/>
              <a:ext cx="144969" cy="144901"/>
            </a:xfrm>
            <a:custGeom>
              <a:avLst/>
              <a:gdLst/>
              <a:ahLst/>
              <a:cxnLst/>
              <a:rect l="l" t="t" r="r" b="b"/>
              <a:pathLst>
                <a:path w="3762" h="3760" extrusionOk="0">
                  <a:moveTo>
                    <a:pt x="1884" y="0"/>
                  </a:moveTo>
                  <a:cubicBezTo>
                    <a:pt x="1883" y="0"/>
                    <a:pt x="1882" y="0"/>
                    <a:pt x="1881" y="0"/>
                  </a:cubicBezTo>
                  <a:cubicBezTo>
                    <a:pt x="842" y="0"/>
                    <a:pt x="0" y="842"/>
                    <a:pt x="0" y="1880"/>
                  </a:cubicBezTo>
                  <a:cubicBezTo>
                    <a:pt x="0" y="2919"/>
                    <a:pt x="844" y="3760"/>
                    <a:pt x="1881" y="3760"/>
                  </a:cubicBezTo>
                  <a:cubicBezTo>
                    <a:pt x="2919" y="3760"/>
                    <a:pt x="3761" y="2918"/>
                    <a:pt x="3761" y="1880"/>
                  </a:cubicBezTo>
                  <a:cubicBezTo>
                    <a:pt x="3761" y="843"/>
                    <a:pt x="2920" y="0"/>
                    <a:pt x="1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34"/>
            <p:cNvGrpSpPr/>
            <p:nvPr/>
          </p:nvGrpSpPr>
          <p:grpSpPr>
            <a:xfrm>
              <a:off x="2387553" y="4097261"/>
              <a:ext cx="559144" cy="559098"/>
              <a:chOff x="1252775" y="959150"/>
              <a:chExt cx="154575" cy="154575"/>
            </a:xfrm>
          </p:grpSpPr>
          <p:sp>
            <p:nvSpPr>
              <p:cNvPr id="425" name="Google Shape;425;p34"/>
              <p:cNvSpPr/>
              <p:nvPr/>
            </p:nvSpPr>
            <p:spPr>
              <a:xfrm>
                <a:off x="1252775" y="959150"/>
                <a:ext cx="154575" cy="154575"/>
              </a:xfrm>
              <a:custGeom>
                <a:avLst/>
                <a:gdLst/>
                <a:ahLst/>
                <a:cxnLst/>
                <a:rect l="l" t="t" r="r" b="b"/>
                <a:pathLst>
                  <a:path w="6183" h="6183" extrusionOk="0">
                    <a:moveTo>
                      <a:pt x="3092" y="0"/>
                    </a:moveTo>
                    <a:cubicBezTo>
                      <a:pt x="1386" y="0"/>
                      <a:pt x="1" y="1385"/>
                      <a:pt x="1" y="3091"/>
                    </a:cubicBezTo>
                    <a:cubicBezTo>
                      <a:pt x="1" y="4798"/>
                      <a:pt x="1386" y="6182"/>
                      <a:pt x="3092" y="6182"/>
                    </a:cubicBezTo>
                    <a:cubicBezTo>
                      <a:pt x="4798" y="6182"/>
                      <a:pt x="6183" y="4798"/>
                      <a:pt x="6183" y="3091"/>
                    </a:cubicBezTo>
                    <a:cubicBezTo>
                      <a:pt x="6183" y="1385"/>
                      <a:pt x="4798" y="0"/>
                      <a:pt x="3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1281950" y="1000925"/>
                <a:ext cx="30900" cy="29375"/>
              </a:xfrm>
              <a:custGeom>
                <a:avLst/>
                <a:gdLst/>
                <a:ahLst/>
                <a:cxnLst/>
                <a:rect l="l" t="t" r="r" b="b"/>
                <a:pathLst>
                  <a:path w="1236" h="1175" extrusionOk="0">
                    <a:moveTo>
                      <a:pt x="159" y="1"/>
                    </a:moveTo>
                    <a:cubicBezTo>
                      <a:pt x="110" y="1"/>
                      <a:pt x="63" y="26"/>
                      <a:pt x="38" y="73"/>
                    </a:cubicBezTo>
                    <a:cubicBezTo>
                      <a:pt x="1" y="143"/>
                      <a:pt x="27" y="226"/>
                      <a:pt x="94" y="263"/>
                    </a:cubicBezTo>
                    <a:lnTo>
                      <a:pt x="770" y="627"/>
                    </a:lnTo>
                    <a:lnTo>
                      <a:pt x="107" y="907"/>
                    </a:lnTo>
                    <a:cubicBezTo>
                      <a:pt x="36" y="937"/>
                      <a:pt x="4" y="1019"/>
                      <a:pt x="33" y="1088"/>
                    </a:cubicBezTo>
                    <a:cubicBezTo>
                      <a:pt x="56" y="1143"/>
                      <a:pt x="107" y="1174"/>
                      <a:pt x="161" y="1174"/>
                    </a:cubicBezTo>
                    <a:cubicBezTo>
                      <a:pt x="177" y="1174"/>
                      <a:pt x="196" y="1170"/>
                      <a:pt x="214" y="1162"/>
                    </a:cubicBezTo>
                    <a:lnTo>
                      <a:pt x="1147" y="773"/>
                    </a:lnTo>
                    <a:cubicBezTo>
                      <a:pt x="1197" y="752"/>
                      <a:pt x="1230" y="706"/>
                      <a:pt x="1231" y="651"/>
                    </a:cubicBezTo>
                    <a:cubicBezTo>
                      <a:pt x="1236" y="598"/>
                      <a:pt x="1206" y="547"/>
                      <a:pt x="1160" y="522"/>
                    </a:cubicBezTo>
                    <a:lnTo>
                      <a:pt x="228" y="18"/>
                    </a:lnTo>
                    <a:cubicBezTo>
                      <a:pt x="206" y="6"/>
                      <a:pt x="182"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1347325" y="1000925"/>
                <a:ext cx="30875" cy="29375"/>
              </a:xfrm>
              <a:custGeom>
                <a:avLst/>
                <a:gdLst/>
                <a:ahLst/>
                <a:cxnLst/>
                <a:rect l="l" t="t" r="r" b="b"/>
                <a:pathLst>
                  <a:path w="1235" h="1175" extrusionOk="0">
                    <a:moveTo>
                      <a:pt x="1074" y="1"/>
                    </a:moveTo>
                    <a:cubicBezTo>
                      <a:pt x="1052" y="1"/>
                      <a:pt x="1029" y="6"/>
                      <a:pt x="1007" y="18"/>
                    </a:cubicBezTo>
                    <a:lnTo>
                      <a:pt x="75" y="522"/>
                    </a:lnTo>
                    <a:cubicBezTo>
                      <a:pt x="29" y="547"/>
                      <a:pt x="1" y="598"/>
                      <a:pt x="4" y="651"/>
                    </a:cubicBezTo>
                    <a:cubicBezTo>
                      <a:pt x="7" y="703"/>
                      <a:pt x="38" y="752"/>
                      <a:pt x="88" y="773"/>
                    </a:cubicBezTo>
                    <a:lnTo>
                      <a:pt x="1021" y="1162"/>
                    </a:lnTo>
                    <a:cubicBezTo>
                      <a:pt x="1037" y="1170"/>
                      <a:pt x="1056" y="1174"/>
                      <a:pt x="1074" y="1174"/>
                    </a:cubicBezTo>
                    <a:cubicBezTo>
                      <a:pt x="1127" y="1174"/>
                      <a:pt x="1179" y="1143"/>
                      <a:pt x="1202" y="1088"/>
                    </a:cubicBezTo>
                    <a:cubicBezTo>
                      <a:pt x="1231" y="1019"/>
                      <a:pt x="1199" y="937"/>
                      <a:pt x="1127" y="907"/>
                    </a:cubicBezTo>
                    <a:lnTo>
                      <a:pt x="465" y="627"/>
                    </a:lnTo>
                    <a:lnTo>
                      <a:pt x="1141" y="263"/>
                    </a:lnTo>
                    <a:cubicBezTo>
                      <a:pt x="1207" y="226"/>
                      <a:pt x="1234" y="140"/>
                      <a:pt x="1197" y="73"/>
                    </a:cubicBezTo>
                    <a:cubicBezTo>
                      <a:pt x="1172" y="27"/>
                      <a:pt x="1124" y="1"/>
                      <a:pt x="1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4"/>
              <p:cNvSpPr/>
              <p:nvPr/>
            </p:nvSpPr>
            <p:spPr>
              <a:xfrm>
                <a:off x="1280725" y="1044625"/>
                <a:ext cx="98625" cy="49300"/>
              </a:xfrm>
              <a:custGeom>
                <a:avLst/>
                <a:gdLst/>
                <a:ahLst/>
                <a:cxnLst/>
                <a:rect l="l" t="t" r="r" b="b"/>
                <a:pathLst>
                  <a:path w="3945" h="1972" extrusionOk="0">
                    <a:moveTo>
                      <a:pt x="1" y="0"/>
                    </a:moveTo>
                    <a:cubicBezTo>
                      <a:pt x="1" y="1090"/>
                      <a:pt x="883" y="1972"/>
                      <a:pt x="1972" y="1972"/>
                    </a:cubicBezTo>
                    <a:cubicBezTo>
                      <a:pt x="3062" y="1972"/>
                      <a:pt x="3944" y="1090"/>
                      <a:pt x="3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1291100" y="1055800"/>
                <a:ext cx="77875" cy="38100"/>
              </a:xfrm>
              <a:custGeom>
                <a:avLst/>
                <a:gdLst/>
                <a:ahLst/>
                <a:cxnLst/>
                <a:rect l="l" t="t" r="r" b="b"/>
                <a:pathLst>
                  <a:path w="3115" h="1524" extrusionOk="0">
                    <a:moveTo>
                      <a:pt x="1557" y="1"/>
                    </a:moveTo>
                    <a:cubicBezTo>
                      <a:pt x="923" y="1"/>
                      <a:pt x="363" y="299"/>
                      <a:pt x="1" y="761"/>
                    </a:cubicBezTo>
                    <a:cubicBezTo>
                      <a:pt x="363" y="1225"/>
                      <a:pt x="923" y="1523"/>
                      <a:pt x="1557" y="1523"/>
                    </a:cubicBezTo>
                    <a:cubicBezTo>
                      <a:pt x="2190" y="1523"/>
                      <a:pt x="2752" y="1225"/>
                      <a:pt x="3114" y="761"/>
                    </a:cubicBezTo>
                    <a:cubicBezTo>
                      <a:pt x="2754" y="300"/>
                      <a:pt x="2190" y="1"/>
                      <a:pt x="1557" y="1"/>
                    </a:cubicBezTo>
                    <a:close/>
                  </a:path>
                </a:pathLst>
              </a:custGeom>
              <a:solidFill>
                <a:srgbClr val="FF9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4"/>
              <p:cNvSpPr/>
              <p:nvPr/>
            </p:nvSpPr>
            <p:spPr>
              <a:xfrm>
                <a:off x="1291100" y="1055800"/>
                <a:ext cx="77875" cy="38100"/>
              </a:xfrm>
              <a:custGeom>
                <a:avLst/>
                <a:gdLst/>
                <a:ahLst/>
                <a:cxnLst/>
                <a:rect l="l" t="t" r="r" b="b"/>
                <a:pathLst>
                  <a:path w="3115" h="1524" extrusionOk="0">
                    <a:moveTo>
                      <a:pt x="1557" y="1"/>
                    </a:moveTo>
                    <a:cubicBezTo>
                      <a:pt x="923" y="1"/>
                      <a:pt x="363" y="299"/>
                      <a:pt x="1" y="761"/>
                    </a:cubicBezTo>
                    <a:cubicBezTo>
                      <a:pt x="363" y="1225"/>
                      <a:pt x="923" y="1523"/>
                      <a:pt x="1557" y="1523"/>
                    </a:cubicBezTo>
                    <a:cubicBezTo>
                      <a:pt x="2190" y="1523"/>
                      <a:pt x="2752" y="1225"/>
                      <a:pt x="3114" y="761"/>
                    </a:cubicBezTo>
                    <a:cubicBezTo>
                      <a:pt x="2754" y="300"/>
                      <a:pt x="2190" y="1"/>
                      <a:pt x="1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2" name="Google Shape;432;p34">
            <a:hlinkClick r:id="" action="ppaction://hlinkshowjump?jump=nextslide"/>
          </p:cNvPr>
          <p:cNvSpPr/>
          <p:nvPr/>
        </p:nvSpPr>
        <p:spPr>
          <a:xfrm>
            <a:off x="4438306" y="3664173"/>
            <a:ext cx="276000" cy="1965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txBox="1">
            <a:spLocks noGrp="1"/>
          </p:cNvSpPr>
          <p:nvPr>
            <p:ph type="ctrTitle"/>
          </p:nvPr>
        </p:nvSpPr>
        <p:spPr>
          <a:xfrm>
            <a:off x="1615950" y="1070463"/>
            <a:ext cx="5907600" cy="174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a:solidFill>
                  <a:schemeClr val="dk1"/>
                </a:solidFill>
              </a:rPr>
              <a:t>Attention</a:t>
            </a:r>
            <a:br>
              <a:rPr lang="en" sz="5000">
                <a:solidFill>
                  <a:schemeClr val="dk1"/>
                </a:solidFill>
              </a:rPr>
            </a:br>
            <a:r>
              <a:rPr lang="en" sz="5000">
                <a:solidFill>
                  <a:schemeClr val="dk1"/>
                </a:solidFill>
              </a:rPr>
              <a:t>Engineering</a:t>
            </a:r>
            <a:endParaRPr sz="5000">
              <a:solidFill>
                <a:schemeClr val="dk1"/>
              </a:solidFill>
            </a:endParaRPr>
          </a:p>
        </p:txBody>
      </p:sp>
      <p:sp>
        <p:nvSpPr>
          <p:cNvPr id="434" name="Google Shape;434;p34"/>
          <p:cNvSpPr txBox="1">
            <a:spLocks noGrp="1"/>
          </p:cNvSpPr>
          <p:nvPr>
            <p:ph type="subTitle" idx="1"/>
          </p:nvPr>
        </p:nvSpPr>
        <p:spPr>
          <a:xfrm>
            <a:off x="1158432" y="2499732"/>
            <a:ext cx="6968207" cy="7213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Recommendation Systems in Social Media Platforms</a:t>
            </a:r>
            <a:endParaRPr sz="1800"/>
          </a:p>
        </p:txBody>
      </p:sp>
      <p:grpSp>
        <p:nvGrpSpPr>
          <p:cNvPr id="435" name="Google Shape;435;p34"/>
          <p:cNvGrpSpPr/>
          <p:nvPr/>
        </p:nvGrpSpPr>
        <p:grpSpPr>
          <a:xfrm>
            <a:off x="-909475" y="1475212"/>
            <a:ext cx="2656818" cy="6108807"/>
            <a:chOff x="150425" y="2599939"/>
            <a:chExt cx="924207" cy="2125024"/>
          </a:xfrm>
        </p:grpSpPr>
        <p:sp>
          <p:nvSpPr>
            <p:cNvPr id="436" name="Google Shape;436;p34"/>
            <p:cNvSpPr/>
            <p:nvPr/>
          </p:nvSpPr>
          <p:spPr>
            <a:xfrm>
              <a:off x="150425" y="2599939"/>
              <a:ext cx="707505" cy="554414"/>
            </a:xfrm>
            <a:custGeom>
              <a:avLst/>
              <a:gdLst/>
              <a:ahLst/>
              <a:cxnLst/>
              <a:rect l="l" t="t" r="r" b="b"/>
              <a:pathLst>
                <a:path w="18532" h="14522" extrusionOk="0">
                  <a:moveTo>
                    <a:pt x="12559" y="1"/>
                  </a:moveTo>
                  <a:cubicBezTo>
                    <a:pt x="11915" y="1"/>
                    <a:pt x="10706" y="307"/>
                    <a:pt x="10367" y="2520"/>
                  </a:cubicBezTo>
                  <a:cubicBezTo>
                    <a:pt x="9899" y="5581"/>
                    <a:pt x="8952" y="4567"/>
                    <a:pt x="6904" y="5064"/>
                  </a:cubicBezTo>
                  <a:cubicBezTo>
                    <a:pt x="3644" y="5855"/>
                    <a:pt x="1" y="7457"/>
                    <a:pt x="82" y="11090"/>
                  </a:cubicBezTo>
                  <a:lnTo>
                    <a:pt x="1060" y="11625"/>
                  </a:lnTo>
                  <a:cubicBezTo>
                    <a:pt x="1267" y="11010"/>
                    <a:pt x="1656" y="10215"/>
                    <a:pt x="2374" y="9720"/>
                  </a:cubicBezTo>
                  <a:lnTo>
                    <a:pt x="2374" y="9720"/>
                  </a:lnTo>
                  <a:cubicBezTo>
                    <a:pt x="2374" y="9720"/>
                    <a:pt x="2103" y="10943"/>
                    <a:pt x="2097" y="12193"/>
                  </a:cubicBezTo>
                  <a:lnTo>
                    <a:pt x="6351" y="14522"/>
                  </a:lnTo>
                  <a:cubicBezTo>
                    <a:pt x="6351" y="14522"/>
                    <a:pt x="6996" y="11011"/>
                    <a:pt x="9978" y="11011"/>
                  </a:cubicBezTo>
                  <a:cubicBezTo>
                    <a:pt x="10086" y="11011"/>
                    <a:pt x="10196" y="11015"/>
                    <a:pt x="10310" y="11025"/>
                  </a:cubicBezTo>
                  <a:cubicBezTo>
                    <a:pt x="10455" y="11037"/>
                    <a:pt x="10598" y="11043"/>
                    <a:pt x="10737" y="11043"/>
                  </a:cubicBezTo>
                  <a:cubicBezTo>
                    <a:pt x="12186" y="11043"/>
                    <a:pt x="13283" y="10395"/>
                    <a:pt x="14048" y="9412"/>
                  </a:cubicBezTo>
                  <a:cubicBezTo>
                    <a:pt x="18531" y="7600"/>
                    <a:pt x="15599" y="5472"/>
                    <a:pt x="16234" y="4692"/>
                  </a:cubicBezTo>
                  <a:cubicBezTo>
                    <a:pt x="17912" y="2628"/>
                    <a:pt x="17900" y="1116"/>
                    <a:pt x="16914" y="427"/>
                  </a:cubicBezTo>
                  <a:cubicBezTo>
                    <a:pt x="16515" y="147"/>
                    <a:pt x="16050" y="50"/>
                    <a:pt x="15597" y="50"/>
                  </a:cubicBezTo>
                  <a:cubicBezTo>
                    <a:pt x="14871" y="50"/>
                    <a:pt x="14174" y="300"/>
                    <a:pt x="13825" y="447"/>
                  </a:cubicBezTo>
                  <a:cubicBezTo>
                    <a:pt x="13358" y="106"/>
                    <a:pt x="12971" y="46"/>
                    <a:pt x="12971" y="46"/>
                  </a:cubicBezTo>
                  <a:cubicBezTo>
                    <a:pt x="12971" y="46"/>
                    <a:pt x="12807" y="1"/>
                    <a:pt x="12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4"/>
            <p:cNvSpPr/>
            <p:nvPr/>
          </p:nvSpPr>
          <p:spPr>
            <a:xfrm>
              <a:off x="339025" y="3706567"/>
              <a:ext cx="622866" cy="258614"/>
            </a:xfrm>
            <a:custGeom>
              <a:avLst/>
              <a:gdLst/>
              <a:ahLst/>
              <a:cxnLst/>
              <a:rect l="l" t="t" r="r" b="b"/>
              <a:pathLst>
                <a:path w="16315" h="6774" extrusionOk="0">
                  <a:moveTo>
                    <a:pt x="14307" y="1"/>
                  </a:moveTo>
                  <a:cubicBezTo>
                    <a:pt x="6001" y="1"/>
                    <a:pt x="0" y="5260"/>
                    <a:pt x="0" y="5260"/>
                  </a:cubicBezTo>
                  <a:cubicBezTo>
                    <a:pt x="322" y="6342"/>
                    <a:pt x="1183" y="6773"/>
                    <a:pt x="2353" y="6773"/>
                  </a:cubicBezTo>
                  <a:cubicBezTo>
                    <a:pt x="6953" y="6773"/>
                    <a:pt x="16315" y="104"/>
                    <a:pt x="16315" y="104"/>
                  </a:cubicBezTo>
                  <a:cubicBezTo>
                    <a:pt x="15632" y="34"/>
                    <a:pt x="14962" y="1"/>
                    <a:pt x="143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4"/>
            <p:cNvSpPr/>
            <p:nvPr/>
          </p:nvSpPr>
          <p:spPr>
            <a:xfrm>
              <a:off x="547286" y="3478492"/>
              <a:ext cx="527346" cy="991890"/>
            </a:xfrm>
            <a:custGeom>
              <a:avLst/>
              <a:gdLst/>
              <a:ahLst/>
              <a:cxnLst/>
              <a:rect l="l" t="t" r="r" b="b"/>
              <a:pathLst>
                <a:path w="13813" h="25981" extrusionOk="0">
                  <a:moveTo>
                    <a:pt x="7640" y="1"/>
                  </a:moveTo>
                  <a:cubicBezTo>
                    <a:pt x="5141" y="1"/>
                    <a:pt x="1" y="3828"/>
                    <a:pt x="1" y="3828"/>
                  </a:cubicBezTo>
                  <a:lnTo>
                    <a:pt x="8784" y="15184"/>
                  </a:lnTo>
                  <a:cubicBezTo>
                    <a:pt x="8784" y="15184"/>
                    <a:pt x="6984" y="16485"/>
                    <a:pt x="5764" y="18887"/>
                  </a:cubicBezTo>
                  <a:cubicBezTo>
                    <a:pt x="4546" y="21287"/>
                    <a:pt x="2494" y="23622"/>
                    <a:pt x="2494" y="23622"/>
                  </a:cubicBezTo>
                  <a:lnTo>
                    <a:pt x="4420" y="25980"/>
                  </a:lnTo>
                  <a:cubicBezTo>
                    <a:pt x="4420" y="25980"/>
                    <a:pt x="13798" y="16633"/>
                    <a:pt x="13805" y="15178"/>
                  </a:cubicBezTo>
                  <a:cubicBezTo>
                    <a:pt x="13813" y="13541"/>
                    <a:pt x="7748" y="3"/>
                    <a:pt x="7748" y="3"/>
                  </a:cubicBezTo>
                  <a:cubicBezTo>
                    <a:pt x="7712" y="1"/>
                    <a:pt x="7676" y="1"/>
                    <a:pt x="7640" y="1"/>
                  </a:cubicBezTo>
                  <a:close/>
                </a:path>
              </a:pathLst>
            </a:custGeom>
            <a:solidFill>
              <a:srgbClr val="ED7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p:nvPr/>
          </p:nvSpPr>
          <p:spPr>
            <a:xfrm>
              <a:off x="519683" y="4380295"/>
              <a:ext cx="288431" cy="344514"/>
            </a:xfrm>
            <a:custGeom>
              <a:avLst/>
              <a:gdLst/>
              <a:ahLst/>
              <a:cxnLst/>
              <a:rect l="l" t="t" r="r" b="b"/>
              <a:pathLst>
                <a:path w="7555" h="9024" extrusionOk="0">
                  <a:moveTo>
                    <a:pt x="3217" y="1"/>
                  </a:moveTo>
                  <a:lnTo>
                    <a:pt x="0" y="2319"/>
                  </a:lnTo>
                  <a:lnTo>
                    <a:pt x="732" y="3179"/>
                  </a:lnTo>
                  <a:cubicBezTo>
                    <a:pt x="1143" y="3055"/>
                    <a:pt x="1465" y="3026"/>
                    <a:pt x="1678" y="3026"/>
                  </a:cubicBezTo>
                  <a:cubicBezTo>
                    <a:pt x="1872" y="3026"/>
                    <a:pt x="1976" y="3050"/>
                    <a:pt x="1976" y="3050"/>
                  </a:cubicBezTo>
                  <a:lnTo>
                    <a:pt x="2440" y="5188"/>
                  </a:lnTo>
                  <a:lnTo>
                    <a:pt x="5702" y="9023"/>
                  </a:lnTo>
                  <a:cubicBezTo>
                    <a:pt x="5702" y="9023"/>
                    <a:pt x="7272" y="8295"/>
                    <a:pt x="6317" y="6916"/>
                  </a:cubicBezTo>
                  <a:cubicBezTo>
                    <a:pt x="5671" y="5984"/>
                    <a:pt x="5545" y="4171"/>
                    <a:pt x="6308" y="3390"/>
                  </a:cubicBezTo>
                  <a:cubicBezTo>
                    <a:pt x="6768" y="2920"/>
                    <a:pt x="7555" y="2355"/>
                    <a:pt x="7555" y="2355"/>
                  </a:cubicBezTo>
                  <a:lnTo>
                    <a:pt x="5402" y="250"/>
                  </a:lnTo>
                  <a:lnTo>
                    <a:pt x="4534" y="1371"/>
                  </a:lnTo>
                  <a:lnTo>
                    <a:pt x="32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4"/>
            <p:cNvSpPr/>
            <p:nvPr/>
          </p:nvSpPr>
          <p:spPr>
            <a:xfrm>
              <a:off x="708588" y="4495440"/>
              <a:ext cx="66162" cy="90710"/>
            </a:xfrm>
            <a:custGeom>
              <a:avLst/>
              <a:gdLst/>
              <a:ahLst/>
              <a:cxnLst/>
              <a:rect l="l" t="t" r="r" b="b"/>
              <a:pathLst>
                <a:path w="1733" h="2376" fill="none" extrusionOk="0">
                  <a:moveTo>
                    <a:pt x="1" y="0"/>
                  </a:moveTo>
                  <a:lnTo>
                    <a:pt x="1732" y="1059"/>
                  </a:lnTo>
                  <a:lnTo>
                    <a:pt x="70" y="1204"/>
                  </a:lnTo>
                  <a:lnTo>
                    <a:pt x="1424" y="2371"/>
                  </a:lnTo>
                  <a:lnTo>
                    <a:pt x="15" y="2375"/>
                  </a:ln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4"/>
            <p:cNvSpPr/>
            <p:nvPr/>
          </p:nvSpPr>
          <p:spPr>
            <a:xfrm>
              <a:off x="558510" y="4440807"/>
              <a:ext cx="196805" cy="273389"/>
            </a:xfrm>
            <a:custGeom>
              <a:avLst/>
              <a:gdLst/>
              <a:ahLst/>
              <a:cxnLst/>
              <a:rect l="l" t="t" r="r" b="b"/>
              <a:pathLst>
                <a:path w="5155" h="7161" fill="none" extrusionOk="0">
                  <a:moveTo>
                    <a:pt x="0" y="1"/>
                  </a:moveTo>
                  <a:lnTo>
                    <a:pt x="2242" y="2405"/>
                  </a:lnTo>
                  <a:cubicBezTo>
                    <a:pt x="2242" y="2405"/>
                    <a:pt x="1991" y="3213"/>
                    <a:pt x="2326" y="3836"/>
                  </a:cubicBezTo>
                  <a:cubicBezTo>
                    <a:pt x="2660" y="4458"/>
                    <a:pt x="5155" y="7161"/>
                    <a:pt x="5155" y="7161"/>
                  </a:cubicBez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459629" y="3496970"/>
              <a:ext cx="307749" cy="1076987"/>
            </a:xfrm>
            <a:custGeom>
              <a:avLst/>
              <a:gdLst/>
              <a:ahLst/>
              <a:cxnLst/>
              <a:rect l="l" t="t" r="r" b="b"/>
              <a:pathLst>
                <a:path w="8061" h="28210" extrusionOk="0">
                  <a:moveTo>
                    <a:pt x="1229" y="1"/>
                  </a:moveTo>
                  <a:lnTo>
                    <a:pt x="1229" y="2"/>
                  </a:lnTo>
                  <a:lnTo>
                    <a:pt x="1229" y="2"/>
                  </a:lnTo>
                  <a:cubicBezTo>
                    <a:pt x="1229" y="1"/>
                    <a:pt x="1229" y="1"/>
                    <a:pt x="1229" y="1"/>
                  </a:cubicBezTo>
                  <a:close/>
                  <a:moveTo>
                    <a:pt x="1229" y="2"/>
                  </a:moveTo>
                  <a:cubicBezTo>
                    <a:pt x="1235" y="124"/>
                    <a:pt x="1582" y="7651"/>
                    <a:pt x="793" y="10249"/>
                  </a:cubicBezTo>
                  <a:cubicBezTo>
                    <a:pt x="0" y="12869"/>
                    <a:pt x="570" y="28209"/>
                    <a:pt x="570" y="28209"/>
                  </a:cubicBezTo>
                  <a:lnTo>
                    <a:pt x="3331" y="28080"/>
                  </a:lnTo>
                  <a:cubicBezTo>
                    <a:pt x="3331" y="28080"/>
                    <a:pt x="6089" y="14723"/>
                    <a:pt x="6428" y="11342"/>
                  </a:cubicBezTo>
                  <a:cubicBezTo>
                    <a:pt x="6766" y="7957"/>
                    <a:pt x="8060" y="2"/>
                    <a:pt x="8060" y="2"/>
                  </a:cubicBezTo>
                  <a:close/>
                </a:path>
              </a:pathLst>
            </a:custGeom>
            <a:solidFill>
              <a:srgbClr val="FF9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469174" y="4506015"/>
              <a:ext cx="353676" cy="218948"/>
            </a:xfrm>
            <a:custGeom>
              <a:avLst/>
              <a:gdLst/>
              <a:ahLst/>
              <a:cxnLst/>
              <a:rect l="l" t="t" r="r" b="b"/>
              <a:pathLst>
                <a:path w="9264" h="5735" extrusionOk="0">
                  <a:moveTo>
                    <a:pt x="4923" y="0"/>
                  </a:moveTo>
                  <a:lnTo>
                    <a:pt x="1922" y="278"/>
                  </a:lnTo>
                  <a:lnTo>
                    <a:pt x="2214" y="1665"/>
                  </a:lnTo>
                  <a:lnTo>
                    <a:pt x="320" y="1779"/>
                  </a:lnTo>
                  <a:lnTo>
                    <a:pt x="1" y="5735"/>
                  </a:lnTo>
                  <a:lnTo>
                    <a:pt x="1130" y="5735"/>
                  </a:lnTo>
                  <a:cubicBezTo>
                    <a:pt x="1458" y="4984"/>
                    <a:pt x="1839" y="4706"/>
                    <a:pt x="1839" y="4706"/>
                  </a:cubicBezTo>
                  <a:lnTo>
                    <a:pt x="3768" y="5735"/>
                  </a:lnTo>
                  <a:lnTo>
                    <a:pt x="8802" y="5735"/>
                  </a:lnTo>
                  <a:cubicBezTo>
                    <a:pt x="8802" y="5735"/>
                    <a:pt x="9263" y="4065"/>
                    <a:pt x="7595" y="3899"/>
                  </a:cubicBezTo>
                  <a:cubicBezTo>
                    <a:pt x="6467" y="3788"/>
                    <a:pt x="5004" y="2710"/>
                    <a:pt x="4903" y="1622"/>
                  </a:cubicBezTo>
                  <a:cubicBezTo>
                    <a:pt x="4844" y="967"/>
                    <a:pt x="4923" y="0"/>
                    <a:pt x="49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611807" y="4573934"/>
              <a:ext cx="104225" cy="82540"/>
            </a:xfrm>
            <a:custGeom>
              <a:avLst/>
              <a:gdLst/>
              <a:ahLst/>
              <a:cxnLst/>
              <a:rect l="l" t="t" r="r" b="b"/>
              <a:pathLst>
                <a:path w="2730" h="2162" fill="none" extrusionOk="0">
                  <a:moveTo>
                    <a:pt x="1" y="635"/>
                  </a:moveTo>
                  <a:lnTo>
                    <a:pt x="1929" y="0"/>
                  </a:lnTo>
                  <a:lnTo>
                    <a:pt x="964" y="1361"/>
                  </a:lnTo>
                  <a:lnTo>
                    <a:pt x="2730" y="1087"/>
                  </a:lnTo>
                  <a:lnTo>
                    <a:pt x="1820" y="2162"/>
                  </a:ln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473030" y="4671441"/>
              <a:ext cx="335771" cy="38597"/>
            </a:xfrm>
            <a:custGeom>
              <a:avLst/>
              <a:gdLst/>
              <a:ahLst/>
              <a:cxnLst/>
              <a:rect l="l" t="t" r="r" b="b"/>
              <a:pathLst>
                <a:path w="8795" h="1011" fill="none" extrusionOk="0">
                  <a:moveTo>
                    <a:pt x="1" y="149"/>
                  </a:moveTo>
                  <a:lnTo>
                    <a:pt x="3284" y="1"/>
                  </a:lnTo>
                  <a:cubicBezTo>
                    <a:pt x="3284" y="1"/>
                    <a:pt x="3739" y="714"/>
                    <a:pt x="4429" y="862"/>
                  </a:cubicBezTo>
                  <a:cubicBezTo>
                    <a:pt x="5120" y="1010"/>
                    <a:pt x="8795" y="862"/>
                    <a:pt x="8795" y="862"/>
                  </a:cubicBez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393467" y="3241177"/>
              <a:ext cx="118541" cy="57572"/>
            </a:xfrm>
            <a:custGeom>
              <a:avLst/>
              <a:gdLst/>
              <a:ahLst/>
              <a:cxnLst/>
              <a:rect l="l" t="t" r="r" b="b"/>
              <a:pathLst>
                <a:path w="3105" h="1508" extrusionOk="0">
                  <a:moveTo>
                    <a:pt x="772" y="0"/>
                  </a:moveTo>
                  <a:cubicBezTo>
                    <a:pt x="537" y="0"/>
                    <a:pt x="280" y="24"/>
                    <a:pt x="0" y="77"/>
                  </a:cubicBezTo>
                  <a:cubicBezTo>
                    <a:pt x="0" y="77"/>
                    <a:pt x="258" y="1508"/>
                    <a:pt x="2267" y="1508"/>
                  </a:cubicBezTo>
                  <a:cubicBezTo>
                    <a:pt x="2518" y="1508"/>
                    <a:pt x="2796" y="1485"/>
                    <a:pt x="3105" y="1435"/>
                  </a:cubicBezTo>
                  <a:cubicBezTo>
                    <a:pt x="3105" y="1435"/>
                    <a:pt x="2603" y="0"/>
                    <a:pt x="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a:off x="404844" y="3224455"/>
              <a:ext cx="113044" cy="289882"/>
            </a:xfrm>
            <a:custGeom>
              <a:avLst/>
              <a:gdLst/>
              <a:ahLst/>
              <a:cxnLst/>
              <a:rect l="l" t="t" r="r" b="b"/>
              <a:pathLst>
                <a:path w="2961" h="7593" extrusionOk="0">
                  <a:moveTo>
                    <a:pt x="704" y="1"/>
                  </a:moveTo>
                  <a:cubicBezTo>
                    <a:pt x="460" y="1"/>
                    <a:pt x="220" y="50"/>
                    <a:pt x="0" y="173"/>
                  </a:cubicBezTo>
                  <a:cubicBezTo>
                    <a:pt x="0" y="173"/>
                    <a:pt x="221" y="5229"/>
                    <a:pt x="657" y="6764"/>
                  </a:cubicBezTo>
                  <a:cubicBezTo>
                    <a:pt x="657" y="6764"/>
                    <a:pt x="1247" y="7593"/>
                    <a:pt x="1851" y="7593"/>
                  </a:cubicBezTo>
                  <a:cubicBezTo>
                    <a:pt x="2200" y="7593"/>
                    <a:pt x="2554" y="7316"/>
                    <a:pt x="2802" y="6444"/>
                  </a:cubicBezTo>
                  <a:cubicBezTo>
                    <a:pt x="2961" y="5888"/>
                    <a:pt x="2709" y="1461"/>
                    <a:pt x="2802" y="850"/>
                  </a:cubicBezTo>
                  <a:cubicBezTo>
                    <a:pt x="2802" y="850"/>
                    <a:pt x="1717" y="1"/>
                    <a:pt x="704" y="1"/>
                  </a:cubicBezTo>
                  <a:close/>
                </a:path>
              </a:pathLst>
            </a:custGeom>
            <a:solidFill>
              <a:srgbClr val="FF9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a:off x="391749" y="2847791"/>
              <a:ext cx="159696" cy="448127"/>
            </a:xfrm>
            <a:custGeom>
              <a:avLst/>
              <a:gdLst/>
              <a:ahLst/>
              <a:cxnLst/>
              <a:rect l="l" t="t" r="r" b="b"/>
              <a:pathLst>
                <a:path w="4183" h="11738" extrusionOk="0">
                  <a:moveTo>
                    <a:pt x="1799" y="1"/>
                  </a:moveTo>
                  <a:cubicBezTo>
                    <a:pt x="690" y="1"/>
                    <a:pt x="339" y="1091"/>
                    <a:pt x="296" y="2339"/>
                  </a:cubicBezTo>
                  <a:cubicBezTo>
                    <a:pt x="253" y="3587"/>
                    <a:pt x="422" y="4893"/>
                    <a:pt x="505" y="5436"/>
                  </a:cubicBezTo>
                  <a:cubicBezTo>
                    <a:pt x="588" y="5978"/>
                    <a:pt x="450" y="8804"/>
                    <a:pt x="288" y="9401"/>
                  </a:cubicBezTo>
                  <a:cubicBezTo>
                    <a:pt x="127" y="10000"/>
                    <a:pt x="1" y="10107"/>
                    <a:pt x="44" y="10380"/>
                  </a:cubicBezTo>
                  <a:cubicBezTo>
                    <a:pt x="44" y="10380"/>
                    <a:pt x="55" y="10379"/>
                    <a:pt x="76" y="10379"/>
                  </a:cubicBezTo>
                  <a:cubicBezTo>
                    <a:pt x="355" y="10379"/>
                    <a:pt x="2367" y="10426"/>
                    <a:pt x="3148" y="11738"/>
                  </a:cubicBezTo>
                  <a:cubicBezTo>
                    <a:pt x="3148" y="11738"/>
                    <a:pt x="3273" y="10979"/>
                    <a:pt x="3526" y="8859"/>
                  </a:cubicBezTo>
                  <a:cubicBezTo>
                    <a:pt x="3780" y="6742"/>
                    <a:pt x="4183" y="1"/>
                    <a:pt x="1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400911" y="3213155"/>
              <a:ext cx="122206" cy="23517"/>
            </a:xfrm>
            <a:custGeom>
              <a:avLst/>
              <a:gdLst/>
              <a:ahLst/>
              <a:cxnLst/>
              <a:rect l="l" t="t" r="r" b="b"/>
              <a:pathLst>
                <a:path w="3201" h="616" fill="none" extrusionOk="0">
                  <a:moveTo>
                    <a:pt x="1" y="0"/>
                  </a:moveTo>
                  <a:cubicBezTo>
                    <a:pt x="1079" y="70"/>
                    <a:pt x="2176" y="276"/>
                    <a:pt x="3200" y="616"/>
                  </a:cubicBezTo>
                </a:path>
              </a:pathLst>
            </a:custGeom>
            <a:noFill/>
            <a:ln w="1750"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409081" y="3038414"/>
              <a:ext cx="43217" cy="127780"/>
            </a:xfrm>
            <a:custGeom>
              <a:avLst/>
              <a:gdLst/>
              <a:ahLst/>
              <a:cxnLst/>
              <a:rect l="l" t="t" r="r" b="b"/>
              <a:pathLst>
                <a:path w="1132" h="3347" fill="none" extrusionOk="0">
                  <a:moveTo>
                    <a:pt x="0" y="1"/>
                  </a:moveTo>
                  <a:cubicBezTo>
                    <a:pt x="46" y="377"/>
                    <a:pt x="229" y="720"/>
                    <a:pt x="389" y="1064"/>
                  </a:cubicBezTo>
                  <a:cubicBezTo>
                    <a:pt x="727" y="1792"/>
                    <a:pt x="977" y="2558"/>
                    <a:pt x="1132" y="3347"/>
                  </a:cubicBezTo>
                  <a:cubicBezTo>
                    <a:pt x="874" y="3157"/>
                    <a:pt x="645" y="2924"/>
                    <a:pt x="464" y="2662"/>
                  </a:cubicBez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339025" y="3161462"/>
              <a:ext cx="622866" cy="745950"/>
            </a:xfrm>
            <a:custGeom>
              <a:avLst/>
              <a:gdLst/>
              <a:ahLst/>
              <a:cxnLst/>
              <a:rect l="l" t="t" r="r" b="b"/>
              <a:pathLst>
                <a:path w="16315" h="19539" extrusionOk="0">
                  <a:moveTo>
                    <a:pt x="7208" y="0"/>
                  </a:moveTo>
                  <a:cubicBezTo>
                    <a:pt x="6803" y="0"/>
                    <a:pt x="6447" y="73"/>
                    <a:pt x="6172" y="245"/>
                  </a:cubicBezTo>
                  <a:cubicBezTo>
                    <a:pt x="3471" y="1932"/>
                    <a:pt x="3144" y="5880"/>
                    <a:pt x="2233" y="8933"/>
                  </a:cubicBezTo>
                  <a:cubicBezTo>
                    <a:pt x="1701" y="10710"/>
                    <a:pt x="1382" y="11585"/>
                    <a:pt x="1065" y="13410"/>
                  </a:cubicBezTo>
                  <a:cubicBezTo>
                    <a:pt x="709" y="15453"/>
                    <a:pt x="356" y="17495"/>
                    <a:pt x="0" y="19538"/>
                  </a:cubicBezTo>
                  <a:cubicBezTo>
                    <a:pt x="1724" y="18188"/>
                    <a:pt x="4962" y="16661"/>
                    <a:pt x="8157" y="15626"/>
                  </a:cubicBezTo>
                  <a:cubicBezTo>
                    <a:pt x="9152" y="15304"/>
                    <a:pt x="13497" y="14379"/>
                    <a:pt x="16055" y="14379"/>
                  </a:cubicBezTo>
                  <a:cubicBezTo>
                    <a:pt x="16144" y="14379"/>
                    <a:pt x="16231" y="14380"/>
                    <a:pt x="16315" y="14382"/>
                  </a:cubicBezTo>
                  <a:cubicBezTo>
                    <a:pt x="15748" y="9993"/>
                    <a:pt x="13442" y="6620"/>
                    <a:pt x="13135" y="2207"/>
                  </a:cubicBezTo>
                  <a:cubicBezTo>
                    <a:pt x="13135" y="2204"/>
                    <a:pt x="9433" y="0"/>
                    <a:pt x="7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4"/>
            <p:cNvSpPr/>
            <p:nvPr/>
          </p:nvSpPr>
          <p:spPr>
            <a:xfrm>
              <a:off x="552211" y="3184330"/>
              <a:ext cx="131063" cy="90328"/>
            </a:xfrm>
            <a:custGeom>
              <a:avLst/>
              <a:gdLst/>
              <a:ahLst/>
              <a:cxnLst/>
              <a:rect l="l" t="t" r="r" b="b"/>
              <a:pathLst>
                <a:path w="3433" h="2366" fill="none" extrusionOk="0">
                  <a:moveTo>
                    <a:pt x="1" y="1491"/>
                  </a:moveTo>
                  <a:cubicBezTo>
                    <a:pt x="1" y="1491"/>
                    <a:pt x="1846" y="2365"/>
                    <a:pt x="3432" y="1"/>
                  </a:cubicBez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353876" y="3630173"/>
              <a:ext cx="599578" cy="191727"/>
            </a:xfrm>
            <a:custGeom>
              <a:avLst/>
              <a:gdLst/>
              <a:ahLst/>
              <a:cxnLst/>
              <a:rect l="l" t="t" r="r" b="b"/>
              <a:pathLst>
                <a:path w="15705" h="5022" fill="none" extrusionOk="0">
                  <a:moveTo>
                    <a:pt x="1" y="5021"/>
                  </a:moveTo>
                  <a:cubicBezTo>
                    <a:pt x="1" y="5021"/>
                    <a:pt x="8789" y="0"/>
                    <a:pt x="15705" y="799"/>
                  </a:cubicBezTo>
                </a:path>
              </a:pathLst>
            </a:custGeom>
            <a:noFill/>
            <a:ln w="1750" cap="flat" cmpd="sng">
              <a:solidFill>
                <a:srgbClr val="FFFFFF"/>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371896" y="3171388"/>
              <a:ext cx="252582" cy="710369"/>
            </a:xfrm>
            <a:custGeom>
              <a:avLst/>
              <a:gdLst/>
              <a:ahLst/>
              <a:cxnLst/>
              <a:rect l="l" t="t" r="r" b="b"/>
              <a:pathLst>
                <a:path w="6616" h="18607" fill="none" extrusionOk="0">
                  <a:moveTo>
                    <a:pt x="6615" y="0"/>
                  </a:moveTo>
                  <a:cubicBezTo>
                    <a:pt x="5232" y="859"/>
                    <a:pt x="4273" y="2285"/>
                    <a:pt x="3671" y="3800"/>
                  </a:cubicBezTo>
                  <a:cubicBezTo>
                    <a:pt x="3069" y="5313"/>
                    <a:pt x="2783" y="6931"/>
                    <a:pt x="2467" y="8529"/>
                  </a:cubicBezTo>
                  <a:cubicBezTo>
                    <a:pt x="1796" y="11922"/>
                    <a:pt x="973" y="15286"/>
                    <a:pt x="0" y="18607"/>
                  </a:cubicBez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4"/>
            <p:cNvSpPr/>
            <p:nvPr/>
          </p:nvSpPr>
          <p:spPr>
            <a:xfrm>
              <a:off x="757609" y="3219492"/>
              <a:ext cx="28939" cy="208258"/>
            </a:xfrm>
            <a:custGeom>
              <a:avLst/>
              <a:gdLst/>
              <a:ahLst/>
              <a:cxnLst/>
              <a:rect l="l" t="t" r="r" b="b"/>
              <a:pathLst>
                <a:path w="758" h="5455" fill="none" extrusionOk="0">
                  <a:moveTo>
                    <a:pt x="512" y="0"/>
                  </a:moveTo>
                  <a:cubicBezTo>
                    <a:pt x="267" y="878"/>
                    <a:pt x="23" y="1770"/>
                    <a:pt x="11" y="2682"/>
                  </a:cubicBezTo>
                  <a:cubicBezTo>
                    <a:pt x="0" y="3652"/>
                    <a:pt x="261" y="4621"/>
                    <a:pt x="758" y="5454"/>
                  </a:cubicBez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4"/>
            <p:cNvSpPr/>
            <p:nvPr/>
          </p:nvSpPr>
          <p:spPr>
            <a:xfrm>
              <a:off x="903182" y="2739442"/>
              <a:ext cx="93649" cy="178976"/>
            </a:xfrm>
            <a:custGeom>
              <a:avLst/>
              <a:gdLst/>
              <a:ahLst/>
              <a:cxnLst/>
              <a:rect l="l" t="t" r="r" b="b"/>
              <a:pathLst>
                <a:path w="2453" h="4688" extrusionOk="0">
                  <a:moveTo>
                    <a:pt x="0" y="0"/>
                  </a:moveTo>
                  <a:lnTo>
                    <a:pt x="64" y="4688"/>
                  </a:lnTo>
                  <a:lnTo>
                    <a:pt x="2452" y="4688"/>
                  </a:lnTo>
                  <a:lnTo>
                    <a:pt x="2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918682" y="2756125"/>
              <a:ext cx="13057" cy="13057"/>
            </a:xfrm>
            <a:custGeom>
              <a:avLst/>
              <a:gdLst/>
              <a:ahLst/>
              <a:cxnLst/>
              <a:rect l="l" t="t" r="r" b="b"/>
              <a:pathLst>
                <a:path w="342" h="342" extrusionOk="0">
                  <a:moveTo>
                    <a:pt x="174" y="0"/>
                  </a:moveTo>
                  <a:cubicBezTo>
                    <a:pt x="173" y="0"/>
                    <a:pt x="172" y="0"/>
                    <a:pt x="171" y="0"/>
                  </a:cubicBezTo>
                  <a:cubicBezTo>
                    <a:pt x="76" y="0"/>
                    <a:pt x="1" y="76"/>
                    <a:pt x="1" y="171"/>
                  </a:cubicBezTo>
                  <a:cubicBezTo>
                    <a:pt x="1" y="264"/>
                    <a:pt x="76" y="341"/>
                    <a:pt x="171" y="341"/>
                  </a:cubicBezTo>
                  <a:cubicBezTo>
                    <a:pt x="266" y="341"/>
                    <a:pt x="342" y="264"/>
                    <a:pt x="342" y="171"/>
                  </a:cubicBezTo>
                  <a:cubicBezTo>
                    <a:pt x="342" y="77"/>
                    <a:pt x="267"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918682" y="2778650"/>
              <a:ext cx="13057" cy="13057"/>
            </a:xfrm>
            <a:custGeom>
              <a:avLst/>
              <a:gdLst/>
              <a:ahLst/>
              <a:cxnLst/>
              <a:rect l="l" t="t" r="r" b="b"/>
              <a:pathLst>
                <a:path w="342" h="342" extrusionOk="0">
                  <a:moveTo>
                    <a:pt x="171" y="0"/>
                  </a:moveTo>
                  <a:cubicBezTo>
                    <a:pt x="76" y="0"/>
                    <a:pt x="1" y="76"/>
                    <a:pt x="1" y="171"/>
                  </a:cubicBezTo>
                  <a:cubicBezTo>
                    <a:pt x="1" y="266"/>
                    <a:pt x="76" y="341"/>
                    <a:pt x="171" y="341"/>
                  </a:cubicBezTo>
                  <a:cubicBezTo>
                    <a:pt x="266" y="341"/>
                    <a:pt x="342" y="266"/>
                    <a:pt x="342" y="171"/>
                  </a:cubicBezTo>
                  <a:cubicBezTo>
                    <a:pt x="342" y="76"/>
                    <a:pt x="266"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4"/>
            <p:cNvSpPr/>
            <p:nvPr/>
          </p:nvSpPr>
          <p:spPr>
            <a:xfrm>
              <a:off x="811593" y="2952971"/>
              <a:ext cx="213412" cy="260256"/>
            </a:xfrm>
            <a:custGeom>
              <a:avLst/>
              <a:gdLst/>
              <a:ahLst/>
              <a:cxnLst/>
              <a:rect l="l" t="t" r="r" b="b"/>
              <a:pathLst>
                <a:path w="5590" h="6817" extrusionOk="0">
                  <a:moveTo>
                    <a:pt x="4355" y="0"/>
                  </a:moveTo>
                  <a:cubicBezTo>
                    <a:pt x="3836" y="257"/>
                    <a:pt x="515" y="3947"/>
                    <a:pt x="1" y="4283"/>
                  </a:cubicBezTo>
                  <a:cubicBezTo>
                    <a:pt x="1" y="4283"/>
                    <a:pt x="150" y="6403"/>
                    <a:pt x="1375" y="6817"/>
                  </a:cubicBezTo>
                  <a:cubicBezTo>
                    <a:pt x="1375" y="6817"/>
                    <a:pt x="4356" y="2764"/>
                    <a:pt x="5590" y="1022"/>
                  </a:cubicBezTo>
                  <a:lnTo>
                    <a:pt x="4355" y="0"/>
                  </a:lnTo>
                  <a:close/>
                </a:path>
              </a:pathLst>
            </a:custGeom>
            <a:solidFill>
              <a:srgbClr val="FF9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4"/>
            <p:cNvSpPr/>
            <p:nvPr/>
          </p:nvSpPr>
          <p:spPr>
            <a:xfrm>
              <a:off x="909558" y="2823853"/>
              <a:ext cx="138546" cy="168859"/>
            </a:xfrm>
            <a:custGeom>
              <a:avLst/>
              <a:gdLst/>
              <a:ahLst/>
              <a:cxnLst/>
              <a:rect l="l" t="t" r="r" b="b"/>
              <a:pathLst>
                <a:path w="3629" h="4423" extrusionOk="0">
                  <a:moveTo>
                    <a:pt x="1485" y="1"/>
                  </a:moveTo>
                  <a:cubicBezTo>
                    <a:pt x="1358" y="1"/>
                    <a:pt x="1137" y="807"/>
                    <a:pt x="1827" y="1474"/>
                  </a:cubicBezTo>
                  <a:cubicBezTo>
                    <a:pt x="1827" y="1474"/>
                    <a:pt x="1040" y="853"/>
                    <a:pt x="581" y="428"/>
                  </a:cubicBezTo>
                  <a:cubicBezTo>
                    <a:pt x="568" y="417"/>
                    <a:pt x="558" y="411"/>
                    <a:pt x="551" y="411"/>
                  </a:cubicBezTo>
                  <a:cubicBezTo>
                    <a:pt x="429" y="411"/>
                    <a:pt x="804" y="1674"/>
                    <a:pt x="1560" y="1786"/>
                  </a:cubicBezTo>
                  <a:cubicBezTo>
                    <a:pt x="1560" y="1786"/>
                    <a:pt x="647" y="1781"/>
                    <a:pt x="287" y="1678"/>
                  </a:cubicBezTo>
                  <a:cubicBezTo>
                    <a:pt x="264" y="1671"/>
                    <a:pt x="244" y="1668"/>
                    <a:pt x="227" y="1668"/>
                  </a:cubicBezTo>
                  <a:cubicBezTo>
                    <a:pt x="1" y="1668"/>
                    <a:pt x="326" y="2227"/>
                    <a:pt x="1211" y="2227"/>
                  </a:cubicBezTo>
                  <a:cubicBezTo>
                    <a:pt x="1290" y="2227"/>
                    <a:pt x="1373" y="2222"/>
                    <a:pt x="1461" y="2213"/>
                  </a:cubicBezTo>
                  <a:lnTo>
                    <a:pt x="1461" y="2213"/>
                  </a:lnTo>
                  <a:cubicBezTo>
                    <a:pt x="1461" y="2213"/>
                    <a:pt x="1323" y="2929"/>
                    <a:pt x="1789" y="3381"/>
                  </a:cubicBezTo>
                  <a:cubicBezTo>
                    <a:pt x="1789" y="3382"/>
                    <a:pt x="1709" y="4423"/>
                    <a:pt x="2764" y="4423"/>
                  </a:cubicBezTo>
                  <a:cubicBezTo>
                    <a:pt x="2844" y="4423"/>
                    <a:pt x="2930" y="4417"/>
                    <a:pt x="3024" y="4404"/>
                  </a:cubicBezTo>
                  <a:cubicBezTo>
                    <a:pt x="3024" y="4404"/>
                    <a:pt x="3628" y="3623"/>
                    <a:pt x="3477" y="2985"/>
                  </a:cubicBezTo>
                  <a:cubicBezTo>
                    <a:pt x="3359" y="2490"/>
                    <a:pt x="2866" y="2045"/>
                    <a:pt x="2542" y="481"/>
                  </a:cubicBezTo>
                  <a:cubicBezTo>
                    <a:pt x="2523" y="389"/>
                    <a:pt x="2491" y="349"/>
                    <a:pt x="2457" y="349"/>
                  </a:cubicBezTo>
                  <a:cubicBezTo>
                    <a:pt x="2336" y="349"/>
                    <a:pt x="2176" y="852"/>
                    <a:pt x="2371" y="1307"/>
                  </a:cubicBezTo>
                  <a:cubicBezTo>
                    <a:pt x="2371" y="1307"/>
                    <a:pt x="1654" y="449"/>
                    <a:pt x="1531" y="54"/>
                  </a:cubicBezTo>
                  <a:cubicBezTo>
                    <a:pt x="1519" y="18"/>
                    <a:pt x="1503" y="1"/>
                    <a:pt x="1485" y="1"/>
                  </a:cubicBezTo>
                  <a:close/>
                </a:path>
              </a:pathLst>
            </a:custGeom>
            <a:solidFill>
              <a:srgbClr val="FF9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688049" y="2892306"/>
              <a:ext cx="137286" cy="147976"/>
            </a:xfrm>
            <a:custGeom>
              <a:avLst/>
              <a:gdLst/>
              <a:ahLst/>
              <a:cxnLst/>
              <a:rect l="l" t="t" r="r" b="b"/>
              <a:pathLst>
                <a:path w="3596" h="3876" extrusionOk="0">
                  <a:moveTo>
                    <a:pt x="284" y="0"/>
                  </a:moveTo>
                  <a:lnTo>
                    <a:pt x="284" y="0"/>
                  </a:lnTo>
                  <a:cubicBezTo>
                    <a:pt x="0" y="1979"/>
                    <a:pt x="2722" y="3875"/>
                    <a:pt x="2722" y="3875"/>
                  </a:cubicBezTo>
                  <a:cubicBezTo>
                    <a:pt x="2722" y="3875"/>
                    <a:pt x="3595" y="764"/>
                    <a:pt x="2722" y="418"/>
                  </a:cubicBezTo>
                  <a:cubicBezTo>
                    <a:pt x="1851" y="71"/>
                    <a:pt x="284" y="0"/>
                    <a:pt x="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437104" y="2846264"/>
              <a:ext cx="442630" cy="418884"/>
            </a:xfrm>
            <a:custGeom>
              <a:avLst/>
              <a:gdLst/>
              <a:ahLst/>
              <a:cxnLst/>
              <a:rect l="l" t="t" r="r" b="b"/>
              <a:pathLst>
                <a:path w="11594" h="10972" extrusionOk="0">
                  <a:moveTo>
                    <a:pt x="956" y="1"/>
                  </a:moveTo>
                  <a:cubicBezTo>
                    <a:pt x="817" y="1"/>
                    <a:pt x="699" y="14"/>
                    <a:pt x="612" y="42"/>
                  </a:cubicBezTo>
                  <a:cubicBezTo>
                    <a:pt x="0" y="246"/>
                    <a:pt x="1406" y="3084"/>
                    <a:pt x="1938" y="4678"/>
                  </a:cubicBezTo>
                  <a:cubicBezTo>
                    <a:pt x="2049" y="5006"/>
                    <a:pt x="2120" y="5283"/>
                    <a:pt x="2132" y="5471"/>
                  </a:cubicBezTo>
                  <a:cubicBezTo>
                    <a:pt x="2178" y="6293"/>
                    <a:pt x="2765" y="6810"/>
                    <a:pt x="3113" y="7197"/>
                  </a:cubicBezTo>
                  <a:cubicBezTo>
                    <a:pt x="3235" y="7330"/>
                    <a:pt x="3327" y="7449"/>
                    <a:pt x="3358" y="7560"/>
                  </a:cubicBezTo>
                  <a:cubicBezTo>
                    <a:pt x="3483" y="7990"/>
                    <a:pt x="2683" y="8728"/>
                    <a:pt x="2562" y="8973"/>
                  </a:cubicBezTo>
                  <a:cubicBezTo>
                    <a:pt x="2552" y="8993"/>
                    <a:pt x="2555" y="9002"/>
                    <a:pt x="2574" y="9002"/>
                  </a:cubicBezTo>
                  <a:cubicBezTo>
                    <a:pt x="2659" y="9002"/>
                    <a:pt x="3054" y="8835"/>
                    <a:pt x="3899" y="8835"/>
                  </a:cubicBezTo>
                  <a:cubicBezTo>
                    <a:pt x="5142" y="8835"/>
                    <a:pt x="7361" y="9195"/>
                    <a:pt x="11008" y="10971"/>
                  </a:cubicBezTo>
                  <a:cubicBezTo>
                    <a:pt x="11008" y="10971"/>
                    <a:pt x="11134" y="10134"/>
                    <a:pt x="11008" y="9069"/>
                  </a:cubicBezTo>
                  <a:cubicBezTo>
                    <a:pt x="10922" y="8329"/>
                    <a:pt x="10618" y="6927"/>
                    <a:pt x="10618" y="6927"/>
                  </a:cubicBezTo>
                  <a:cubicBezTo>
                    <a:pt x="10618" y="6927"/>
                    <a:pt x="11593" y="6491"/>
                    <a:pt x="11541" y="5262"/>
                  </a:cubicBezTo>
                  <a:cubicBezTo>
                    <a:pt x="11492" y="4036"/>
                    <a:pt x="8520" y="1566"/>
                    <a:pt x="6857" y="1208"/>
                  </a:cubicBezTo>
                  <a:cubicBezTo>
                    <a:pt x="5760" y="970"/>
                    <a:pt x="4267" y="711"/>
                    <a:pt x="4267" y="711"/>
                  </a:cubicBezTo>
                  <a:cubicBezTo>
                    <a:pt x="4267" y="711"/>
                    <a:pt x="1997" y="1"/>
                    <a:pt x="9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p:nvPr/>
          </p:nvSpPr>
          <p:spPr>
            <a:xfrm>
              <a:off x="529839" y="2973282"/>
              <a:ext cx="47646" cy="147747"/>
            </a:xfrm>
            <a:custGeom>
              <a:avLst/>
              <a:gdLst/>
              <a:ahLst/>
              <a:cxnLst/>
              <a:rect l="l" t="t" r="r" b="b"/>
              <a:pathLst>
                <a:path w="1248" h="3870" extrusionOk="0">
                  <a:moveTo>
                    <a:pt x="1" y="1"/>
                  </a:moveTo>
                  <a:lnTo>
                    <a:pt x="1" y="1"/>
                  </a:lnTo>
                  <a:cubicBezTo>
                    <a:pt x="112" y="1035"/>
                    <a:pt x="120" y="2166"/>
                    <a:pt x="84" y="3179"/>
                  </a:cubicBezTo>
                  <a:cubicBezTo>
                    <a:pt x="280" y="3455"/>
                    <a:pt x="511" y="3679"/>
                    <a:pt x="683" y="3870"/>
                  </a:cubicBezTo>
                  <a:cubicBezTo>
                    <a:pt x="1248" y="1663"/>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4"/>
            <p:cNvSpPr/>
            <p:nvPr/>
          </p:nvSpPr>
          <p:spPr>
            <a:xfrm>
              <a:off x="771697" y="2927163"/>
              <a:ext cx="34016" cy="26419"/>
            </a:xfrm>
            <a:custGeom>
              <a:avLst/>
              <a:gdLst/>
              <a:ahLst/>
              <a:cxnLst/>
              <a:rect l="l" t="t" r="r" b="b"/>
              <a:pathLst>
                <a:path w="891" h="692" fill="none" extrusionOk="0">
                  <a:moveTo>
                    <a:pt x="1" y="0"/>
                  </a:moveTo>
                  <a:cubicBezTo>
                    <a:pt x="257" y="276"/>
                    <a:pt x="559" y="510"/>
                    <a:pt x="890" y="691"/>
                  </a:cubicBez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660331" y="3066093"/>
              <a:ext cx="79218" cy="22448"/>
            </a:xfrm>
            <a:custGeom>
              <a:avLst/>
              <a:gdLst/>
              <a:ahLst/>
              <a:cxnLst/>
              <a:rect l="l" t="t" r="r" b="b"/>
              <a:pathLst>
                <a:path w="2075" h="588" fill="none" extrusionOk="0">
                  <a:moveTo>
                    <a:pt x="0" y="492"/>
                  </a:moveTo>
                  <a:cubicBezTo>
                    <a:pt x="721" y="588"/>
                    <a:pt x="1474" y="410"/>
                    <a:pt x="2074" y="1"/>
                  </a:cubicBez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801399" y="3110723"/>
              <a:ext cx="40964" cy="7674"/>
            </a:xfrm>
            <a:custGeom>
              <a:avLst/>
              <a:gdLst/>
              <a:ahLst/>
              <a:cxnLst/>
              <a:rect l="l" t="t" r="r" b="b"/>
              <a:pathLst>
                <a:path w="1073" h="201" fill="none" extrusionOk="0">
                  <a:moveTo>
                    <a:pt x="1073" y="0"/>
                  </a:moveTo>
                  <a:cubicBezTo>
                    <a:pt x="1073" y="0"/>
                    <a:pt x="582" y="200"/>
                    <a:pt x="1" y="90"/>
                  </a:cubicBez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a:off x="555838" y="3119466"/>
              <a:ext cx="303740" cy="109340"/>
            </a:xfrm>
            <a:custGeom>
              <a:avLst/>
              <a:gdLst/>
              <a:ahLst/>
              <a:cxnLst/>
              <a:rect l="l" t="t" r="r" b="b"/>
              <a:pathLst>
                <a:path w="7956" h="2864" fill="none" extrusionOk="0">
                  <a:moveTo>
                    <a:pt x="0" y="1101"/>
                  </a:moveTo>
                  <a:cubicBezTo>
                    <a:pt x="0" y="1101"/>
                    <a:pt x="1926" y="1"/>
                    <a:pt x="7955" y="2863"/>
                  </a:cubicBezTo>
                </a:path>
              </a:pathLst>
            </a:custGeom>
            <a:noFill/>
            <a:ln w="1750"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4"/>
            <p:cNvSpPr/>
            <p:nvPr/>
          </p:nvSpPr>
          <p:spPr>
            <a:xfrm>
              <a:off x="599972" y="2767083"/>
              <a:ext cx="131636" cy="199057"/>
            </a:xfrm>
            <a:custGeom>
              <a:avLst/>
              <a:gdLst/>
              <a:ahLst/>
              <a:cxnLst/>
              <a:rect l="l" t="t" r="r" b="b"/>
              <a:pathLst>
                <a:path w="3448" h="5214" extrusionOk="0">
                  <a:moveTo>
                    <a:pt x="134" y="1"/>
                  </a:moveTo>
                  <a:lnTo>
                    <a:pt x="1" y="2784"/>
                  </a:lnTo>
                  <a:cubicBezTo>
                    <a:pt x="1" y="2784"/>
                    <a:pt x="589" y="5213"/>
                    <a:pt x="1704" y="5213"/>
                  </a:cubicBezTo>
                  <a:cubicBezTo>
                    <a:pt x="1704" y="5213"/>
                    <a:pt x="1705" y="5213"/>
                    <a:pt x="1706" y="5213"/>
                  </a:cubicBezTo>
                  <a:cubicBezTo>
                    <a:pt x="3448" y="5207"/>
                    <a:pt x="2591" y="3280"/>
                    <a:pt x="2591" y="3280"/>
                  </a:cubicBezTo>
                  <a:lnTo>
                    <a:pt x="2146" y="382"/>
                  </a:lnTo>
                  <a:lnTo>
                    <a:pt x="134" y="1"/>
                  </a:lnTo>
                  <a:close/>
                </a:path>
              </a:pathLst>
            </a:custGeom>
            <a:solidFill>
              <a:srgbClr val="FF9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622459" y="2781628"/>
              <a:ext cx="69827" cy="67918"/>
            </a:xfrm>
            <a:custGeom>
              <a:avLst/>
              <a:gdLst/>
              <a:ahLst/>
              <a:cxnLst/>
              <a:rect l="l" t="t" r="r" b="b"/>
              <a:pathLst>
                <a:path w="1829" h="1779" extrusionOk="0">
                  <a:moveTo>
                    <a:pt x="1560" y="1"/>
                  </a:moveTo>
                  <a:lnTo>
                    <a:pt x="0" y="84"/>
                  </a:lnTo>
                  <a:cubicBezTo>
                    <a:pt x="0" y="84"/>
                    <a:pt x="117" y="1778"/>
                    <a:pt x="1545" y="1778"/>
                  </a:cubicBezTo>
                  <a:cubicBezTo>
                    <a:pt x="1634" y="1778"/>
                    <a:pt x="1729" y="1772"/>
                    <a:pt x="1828" y="1758"/>
                  </a:cubicBezTo>
                  <a:lnTo>
                    <a:pt x="1560" y="1"/>
                  </a:lnTo>
                  <a:close/>
                </a:path>
              </a:pathLst>
            </a:custGeom>
            <a:solidFill>
              <a:srgbClr val="332C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592183" y="2653923"/>
              <a:ext cx="137401" cy="172906"/>
            </a:xfrm>
            <a:custGeom>
              <a:avLst/>
              <a:gdLst/>
              <a:ahLst/>
              <a:cxnLst/>
              <a:rect l="l" t="t" r="r" b="b"/>
              <a:pathLst>
                <a:path w="3599" h="4529" extrusionOk="0">
                  <a:moveTo>
                    <a:pt x="1858" y="1"/>
                  </a:moveTo>
                  <a:cubicBezTo>
                    <a:pt x="1355" y="1"/>
                    <a:pt x="876" y="192"/>
                    <a:pt x="687" y="437"/>
                  </a:cubicBezTo>
                  <a:cubicBezTo>
                    <a:pt x="100" y="1199"/>
                    <a:pt x="0" y="2495"/>
                    <a:pt x="392" y="3356"/>
                  </a:cubicBezTo>
                  <a:cubicBezTo>
                    <a:pt x="692" y="4017"/>
                    <a:pt x="1489" y="4528"/>
                    <a:pt x="2241" y="4528"/>
                  </a:cubicBezTo>
                  <a:cubicBezTo>
                    <a:pt x="2473" y="4528"/>
                    <a:pt x="2701" y="4480"/>
                    <a:pt x="2909" y="4372"/>
                  </a:cubicBezTo>
                  <a:cubicBezTo>
                    <a:pt x="3442" y="4096"/>
                    <a:pt x="3598" y="3592"/>
                    <a:pt x="3570" y="2875"/>
                  </a:cubicBezTo>
                  <a:cubicBezTo>
                    <a:pt x="3564" y="2701"/>
                    <a:pt x="3548" y="2516"/>
                    <a:pt x="3521" y="2317"/>
                  </a:cubicBezTo>
                  <a:cubicBezTo>
                    <a:pt x="3483" y="1988"/>
                    <a:pt x="3420" y="1623"/>
                    <a:pt x="3348" y="1226"/>
                  </a:cubicBezTo>
                  <a:cubicBezTo>
                    <a:pt x="3183" y="313"/>
                    <a:pt x="2501" y="1"/>
                    <a:pt x="1858" y="1"/>
                  </a:cubicBezTo>
                  <a:close/>
                </a:path>
              </a:pathLst>
            </a:custGeom>
            <a:solidFill>
              <a:srgbClr val="FF9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574163" y="2642355"/>
              <a:ext cx="184855" cy="100560"/>
            </a:xfrm>
            <a:custGeom>
              <a:avLst/>
              <a:gdLst/>
              <a:ahLst/>
              <a:cxnLst/>
              <a:rect l="l" t="t" r="r" b="b"/>
              <a:pathLst>
                <a:path w="4842" h="2634" extrusionOk="0">
                  <a:moveTo>
                    <a:pt x="1842" y="0"/>
                  </a:moveTo>
                  <a:cubicBezTo>
                    <a:pt x="928" y="0"/>
                    <a:pt x="0" y="424"/>
                    <a:pt x="308" y="2467"/>
                  </a:cubicBezTo>
                  <a:cubicBezTo>
                    <a:pt x="308" y="2469"/>
                    <a:pt x="485" y="2633"/>
                    <a:pt x="733" y="2633"/>
                  </a:cubicBezTo>
                  <a:cubicBezTo>
                    <a:pt x="1060" y="2633"/>
                    <a:pt x="1510" y="2345"/>
                    <a:pt x="1835" y="1009"/>
                  </a:cubicBezTo>
                  <a:cubicBezTo>
                    <a:pt x="1835" y="1009"/>
                    <a:pt x="2974" y="2040"/>
                    <a:pt x="4304" y="2040"/>
                  </a:cubicBezTo>
                  <a:cubicBezTo>
                    <a:pt x="4394" y="2040"/>
                    <a:pt x="4484" y="2036"/>
                    <a:pt x="4576" y="2026"/>
                  </a:cubicBezTo>
                  <a:cubicBezTo>
                    <a:pt x="4576" y="2026"/>
                    <a:pt x="4841" y="546"/>
                    <a:pt x="2892" y="135"/>
                  </a:cubicBezTo>
                  <a:cubicBezTo>
                    <a:pt x="2605" y="75"/>
                    <a:pt x="2225" y="0"/>
                    <a:pt x="1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628682" y="2753033"/>
              <a:ext cx="31115" cy="21418"/>
            </a:xfrm>
            <a:custGeom>
              <a:avLst/>
              <a:gdLst/>
              <a:ahLst/>
              <a:cxnLst/>
              <a:rect l="l" t="t" r="r" b="b"/>
              <a:pathLst>
                <a:path w="815" h="561" extrusionOk="0">
                  <a:moveTo>
                    <a:pt x="408" y="1"/>
                  </a:moveTo>
                  <a:cubicBezTo>
                    <a:pt x="402" y="1"/>
                    <a:pt x="395" y="1"/>
                    <a:pt x="389" y="1"/>
                  </a:cubicBezTo>
                  <a:cubicBezTo>
                    <a:pt x="169" y="6"/>
                    <a:pt x="0" y="138"/>
                    <a:pt x="12" y="293"/>
                  </a:cubicBezTo>
                  <a:cubicBezTo>
                    <a:pt x="22" y="443"/>
                    <a:pt x="197" y="561"/>
                    <a:pt x="408" y="561"/>
                  </a:cubicBezTo>
                  <a:cubicBezTo>
                    <a:pt x="414" y="561"/>
                    <a:pt x="421" y="560"/>
                    <a:pt x="427" y="560"/>
                  </a:cubicBezTo>
                  <a:cubicBezTo>
                    <a:pt x="645" y="553"/>
                    <a:pt x="814" y="421"/>
                    <a:pt x="804" y="268"/>
                  </a:cubicBezTo>
                  <a:cubicBezTo>
                    <a:pt x="792" y="117"/>
                    <a:pt x="618" y="1"/>
                    <a:pt x="408" y="1"/>
                  </a:cubicBezTo>
                  <a:close/>
                </a:path>
              </a:pathLst>
            </a:custGeom>
            <a:solidFill>
              <a:srgbClr val="FF7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713132" y="2742381"/>
              <a:ext cx="15347" cy="21303"/>
            </a:xfrm>
            <a:custGeom>
              <a:avLst/>
              <a:gdLst/>
              <a:ahLst/>
              <a:cxnLst/>
              <a:rect l="l" t="t" r="r" b="b"/>
              <a:pathLst>
                <a:path w="402" h="558" extrusionOk="0">
                  <a:moveTo>
                    <a:pt x="353" y="0"/>
                  </a:moveTo>
                  <a:cubicBezTo>
                    <a:pt x="150" y="19"/>
                    <a:pt x="0" y="145"/>
                    <a:pt x="9" y="291"/>
                  </a:cubicBezTo>
                  <a:cubicBezTo>
                    <a:pt x="19" y="442"/>
                    <a:pt x="193" y="558"/>
                    <a:pt x="402" y="558"/>
                  </a:cubicBezTo>
                  <a:cubicBezTo>
                    <a:pt x="396" y="386"/>
                    <a:pt x="380" y="199"/>
                    <a:pt x="353" y="0"/>
                  </a:cubicBezTo>
                  <a:close/>
                </a:path>
              </a:pathLst>
            </a:custGeom>
            <a:solidFill>
              <a:srgbClr val="FF7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4"/>
            <p:cNvSpPr/>
            <p:nvPr/>
          </p:nvSpPr>
          <p:spPr>
            <a:xfrm>
              <a:off x="656857" y="2729057"/>
              <a:ext cx="8590" cy="10537"/>
            </a:xfrm>
            <a:custGeom>
              <a:avLst/>
              <a:gdLst/>
              <a:ahLst/>
              <a:cxnLst/>
              <a:rect l="l" t="t" r="r" b="b"/>
              <a:pathLst>
                <a:path w="225" h="276" extrusionOk="0">
                  <a:moveTo>
                    <a:pt x="106" y="0"/>
                  </a:moveTo>
                  <a:cubicBezTo>
                    <a:pt x="102" y="0"/>
                    <a:pt x="99" y="0"/>
                    <a:pt x="96" y="1"/>
                  </a:cubicBezTo>
                  <a:cubicBezTo>
                    <a:pt x="38" y="8"/>
                    <a:pt x="1" y="75"/>
                    <a:pt x="10" y="150"/>
                  </a:cubicBezTo>
                  <a:cubicBezTo>
                    <a:pt x="18" y="223"/>
                    <a:pt x="67" y="276"/>
                    <a:pt x="119" y="276"/>
                  </a:cubicBezTo>
                  <a:cubicBezTo>
                    <a:pt x="123" y="276"/>
                    <a:pt x="126" y="275"/>
                    <a:pt x="130" y="275"/>
                  </a:cubicBezTo>
                  <a:cubicBezTo>
                    <a:pt x="187" y="268"/>
                    <a:pt x="224" y="201"/>
                    <a:pt x="216" y="125"/>
                  </a:cubicBezTo>
                  <a:cubicBezTo>
                    <a:pt x="207" y="53"/>
                    <a:pt x="158"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4"/>
            <p:cNvSpPr/>
            <p:nvPr/>
          </p:nvSpPr>
          <p:spPr>
            <a:xfrm>
              <a:off x="702824" y="2725201"/>
              <a:ext cx="8628" cy="10575"/>
            </a:xfrm>
            <a:custGeom>
              <a:avLst/>
              <a:gdLst/>
              <a:ahLst/>
              <a:cxnLst/>
              <a:rect l="l" t="t" r="r" b="b"/>
              <a:pathLst>
                <a:path w="226" h="277" extrusionOk="0">
                  <a:moveTo>
                    <a:pt x="106" y="0"/>
                  </a:moveTo>
                  <a:cubicBezTo>
                    <a:pt x="102" y="0"/>
                    <a:pt x="99" y="0"/>
                    <a:pt x="95" y="1"/>
                  </a:cubicBezTo>
                  <a:cubicBezTo>
                    <a:pt x="37" y="10"/>
                    <a:pt x="0" y="77"/>
                    <a:pt x="11" y="152"/>
                  </a:cubicBezTo>
                  <a:cubicBezTo>
                    <a:pt x="19" y="222"/>
                    <a:pt x="66" y="276"/>
                    <a:pt x="119" y="276"/>
                  </a:cubicBezTo>
                  <a:cubicBezTo>
                    <a:pt x="123" y="276"/>
                    <a:pt x="127" y="276"/>
                    <a:pt x="131" y="275"/>
                  </a:cubicBezTo>
                  <a:cubicBezTo>
                    <a:pt x="189" y="269"/>
                    <a:pt x="226" y="201"/>
                    <a:pt x="215" y="125"/>
                  </a:cubicBezTo>
                  <a:cubicBezTo>
                    <a:pt x="207" y="54"/>
                    <a:pt x="159"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647656" y="2710121"/>
              <a:ext cx="16531" cy="18172"/>
            </a:xfrm>
            <a:custGeom>
              <a:avLst/>
              <a:gdLst/>
              <a:ahLst/>
              <a:cxnLst/>
              <a:rect l="l" t="t" r="r" b="b"/>
              <a:pathLst>
                <a:path w="433" h="476" fill="none" extrusionOk="0">
                  <a:moveTo>
                    <a:pt x="433" y="303"/>
                  </a:moveTo>
                  <a:cubicBezTo>
                    <a:pt x="156" y="0"/>
                    <a:pt x="0" y="476"/>
                    <a:pt x="53" y="369"/>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694348" y="2702676"/>
              <a:ext cx="16531" cy="18211"/>
            </a:xfrm>
            <a:custGeom>
              <a:avLst/>
              <a:gdLst/>
              <a:ahLst/>
              <a:cxnLst/>
              <a:rect l="l" t="t" r="r" b="b"/>
              <a:pathLst>
                <a:path w="433" h="477" fill="none" extrusionOk="0">
                  <a:moveTo>
                    <a:pt x="433" y="303"/>
                  </a:moveTo>
                  <a:cubicBezTo>
                    <a:pt x="156" y="1"/>
                    <a:pt x="0" y="477"/>
                    <a:pt x="53" y="370"/>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p:nvPr/>
          </p:nvSpPr>
          <p:spPr>
            <a:xfrm>
              <a:off x="561183" y="2732837"/>
              <a:ext cx="66925" cy="50967"/>
            </a:xfrm>
            <a:custGeom>
              <a:avLst/>
              <a:gdLst/>
              <a:ahLst/>
              <a:cxnLst/>
              <a:rect l="l" t="t" r="r" b="b"/>
              <a:pathLst>
                <a:path w="1753" h="1335" extrusionOk="0">
                  <a:moveTo>
                    <a:pt x="410" y="1"/>
                  </a:moveTo>
                  <a:cubicBezTo>
                    <a:pt x="163" y="1"/>
                    <a:pt x="1" y="138"/>
                    <a:pt x="16" y="529"/>
                  </a:cubicBezTo>
                  <a:cubicBezTo>
                    <a:pt x="35" y="1032"/>
                    <a:pt x="424" y="1334"/>
                    <a:pt x="828" y="1334"/>
                  </a:cubicBezTo>
                  <a:cubicBezTo>
                    <a:pt x="973" y="1334"/>
                    <a:pt x="1120" y="1295"/>
                    <a:pt x="1252" y="1212"/>
                  </a:cubicBezTo>
                  <a:cubicBezTo>
                    <a:pt x="1752" y="896"/>
                    <a:pt x="1478" y="363"/>
                    <a:pt x="1069" y="183"/>
                  </a:cubicBezTo>
                  <a:cubicBezTo>
                    <a:pt x="828" y="78"/>
                    <a:pt x="595" y="1"/>
                    <a:pt x="410" y="1"/>
                  </a:cubicBezTo>
                  <a:close/>
                </a:path>
              </a:pathLst>
            </a:custGeom>
            <a:solidFill>
              <a:srgbClr val="FF9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4"/>
            <p:cNvSpPr/>
            <p:nvPr/>
          </p:nvSpPr>
          <p:spPr>
            <a:xfrm>
              <a:off x="575881" y="2745550"/>
              <a:ext cx="22716" cy="24090"/>
            </a:xfrm>
            <a:custGeom>
              <a:avLst/>
              <a:gdLst/>
              <a:ahLst/>
              <a:cxnLst/>
              <a:rect l="l" t="t" r="r" b="b"/>
              <a:pathLst>
                <a:path w="595" h="631" fill="none" extrusionOk="0">
                  <a:moveTo>
                    <a:pt x="0" y="43"/>
                  </a:moveTo>
                  <a:cubicBezTo>
                    <a:pt x="0" y="43"/>
                    <a:pt x="595" y="0"/>
                    <a:pt x="512" y="630"/>
                  </a:cubicBezTo>
                </a:path>
              </a:pathLst>
            </a:custGeom>
            <a:noFill/>
            <a:ln w="1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584548" y="2755667"/>
              <a:ext cx="9010" cy="5879"/>
            </a:xfrm>
            <a:custGeom>
              <a:avLst/>
              <a:gdLst/>
              <a:ahLst/>
              <a:cxnLst/>
              <a:rect l="l" t="t" r="r" b="b"/>
              <a:pathLst>
                <a:path w="236" h="154" fill="none" extrusionOk="0">
                  <a:moveTo>
                    <a:pt x="236" y="0"/>
                  </a:moveTo>
                  <a:lnTo>
                    <a:pt x="0" y="153"/>
                  </a:lnTo>
                </a:path>
              </a:pathLst>
            </a:custGeom>
            <a:noFill/>
            <a:ln w="1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685223" y="2731959"/>
              <a:ext cx="13973" cy="29129"/>
            </a:xfrm>
            <a:custGeom>
              <a:avLst/>
              <a:gdLst/>
              <a:ahLst/>
              <a:cxnLst/>
              <a:rect l="l" t="t" r="r" b="b"/>
              <a:pathLst>
                <a:path w="366" h="763" fill="none" extrusionOk="0">
                  <a:moveTo>
                    <a:pt x="94" y="762"/>
                  </a:moveTo>
                  <a:cubicBezTo>
                    <a:pt x="165" y="761"/>
                    <a:pt x="349" y="681"/>
                    <a:pt x="358" y="541"/>
                  </a:cubicBezTo>
                  <a:cubicBezTo>
                    <a:pt x="365" y="409"/>
                    <a:pt x="134" y="549"/>
                    <a:pt x="67" y="356"/>
                  </a:cubicBez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662622" y="2777696"/>
              <a:ext cx="41308" cy="21227"/>
            </a:xfrm>
            <a:custGeom>
              <a:avLst/>
              <a:gdLst/>
              <a:ahLst/>
              <a:cxnLst/>
              <a:rect l="l" t="t" r="r" b="b"/>
              <a:pathLst>
                <a:path w="1082" h="556" extrusionOk="0">
                  <a:moveTo>
                    <a:pt x="1082" y="0"/>
                  </a:moveTo>
                  <a:lnTo>
                    <a:pt x="1082" y="0"/>
                  </a:lnTo>
                  <a:cubicBezTo>
                    <a:pt x="778" y="56"/>
                    <a:pt x="535" y="71"/>
                    <a:pt x="356" y="71"/>
                  </a:cubicBezTo>
                  <a:cubicBezTo>
                    <a:pt x="123" y="71"/>
                    <a:pt x="1" y="45"/>
                    <a:pt x="1" y="45"/>
                  </a:cubicBezTo>
                  <a:lnTo>
                    <a:pt x="1" y="45"/>
                  </a:lnTo>
                  <a:cubicBezTo>
                    <a:pt x="1" y="45"/>
                    <a:pt x="22" y="526"/>
                    <a:pt x="463" y="555"/>
                  </a:cubicBezTo>
                  <a:cubicBezTo>
                    <a:pt x="477" y="555"/>
                    <a:pt x="490" y="556"/>
                    <a:pt x="503" y="556"/>
                  </a:cubicBezTo>
                  <a:cubicBezTo>
                    <a:pt x="985" y="556"/>
                    <a:pt x="1082" y="0"/>
                    <a:pt x="10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4"/>
          <p:cNvGrpSpPr/>
          <p:nvPr/>
        </p:nvGrpSpPr>
        <p:grpSpPr>
          <a:xfrm>
            <a:off x="7319842" y="1070480"/>
            <a:ext cx="1008737" cy="820969"/>
            <a:chOff x="7319842" y="1070480"/>
            <a:chExt cx="1008737" cy="820969"/>
          </a:xfrm>
        </p:grpSpPr>
        <p:grpSp>
          <p:nvGrpSpPr>
            <p:cNvPr id="484" name="Google Shape;484;p34"/>
            <p:cNvGrpSpPr/>
            <p:nvPr/>
          </p:nvGrpSpPr>
          <p:grpSpPr>
            <a:xfrm rot="-935467">
              <a:off x="7369183" y="1131345"/>
              <a:ext cx="512791" cy="437365"/>
              <a:chOff x="1680400" y="948625"/>
              <a:chExt cx="211775" cy="180625"/>
            </a:xfrm>
          </p:grpSpPr>
          <p:sp>
            <p:nvSpPr>
              <p:cNvPr id="485" name="Google Shape;485;p34"/>
              <p:cNvSpPr/>
              <p:nvPr/>
            </p:nvSpPr>
            <p:spPr>
              <a:xfrm>
                <a:off x="1680400" y="948700"/>
                <a:ext cx="211725" cy="180550"/>
              </a:xfrm>
              <a:custGeom>
                <a:avLst/>
                <a:gdLst/>
                <a:ahLst/>
                <a:cxnLst/>
                <a:rect l="l" t="t" r="r" b="b"/>
                <a:pathLst>
                  <a:path w="8469" h="7222" extrusionOk="0">
                    <a:moveTo>
                      <a:pt x="7855" y="0"/>
                    </a:moveTo>
                    <a:cubicBezTo>
                      <a:pt x="7855" y="0"/>
                      <a:pt x="8235" y="1897"/>
                      <a:pt x="2466" y="1897"/>
                    </a:cubicBezTo>
                    <a:cubicBezTo>
                      <a:pt x="1977" y="1897"/>
                      <a:pt x="1444" y="1883"/>
                      <a:pt x="863" y="1853"/>
                    </a:cubicBezTo>
                    <a:lnTo>
                      <a:pt x="16" y="2679"/>
                    </a:lnTo>
                    <a:lnTo>
                      <a:pt x="1" y="3859"/>
                    </a:lnTo>
                    <a:lnTo>
                      <a:pt x="826" y="4709"/>
                    </a:lnTo>
                    <a:cubicBezTo>
                      <a:pt x="948" y="4704"/>
                      <a:pt x="1070" y="4703"/>
                      <a:pt x="1188" y="4701"/>
                    </a:cubicBezTo>
                    <a:lnTo>
                      <a:pt x="2270" y="7192"/>
                    </a:lnTo>
                    <a:cubicBezTo>
                      <a:pt x="2270" y="7192"/>
                      <a:pt x="2419" y="7222"/>
                      <a:pt x="2619" y="7222"/>
                    </a:cubicBezTo>
                    <a:cubicBezTo>
                      <a:pt x="2892" y="7222"/>
                      <a:pt x="3263" y="7166"/>
                      <a:pt x="3487" y="6903"/>
                    </a:cubicBezTo>
                    <a:lnTo>
                      <a:pt x="3124" y="4732"/>
                    </a:lnTo>
                    <a:lnTo>
                      <a:pt x="3124" y="4732"/>
                    </a:lnTo>
                    <a:cubicBezTo>
                      <a:pt x="8162" y="5005"/>
                      <a:pt x="7770" y="6735"/>
                      <a:pt x="7770" y="6735"/>
                    </a:cubicBezTo>
                    <a:lnTo>
                      <a:pt x="8383" y="6743"/>
                    </a:lnTo>
                    <a:lnTo>
                      <a:pt x="8469" y="5"/>
                    </a:lnTo>
                    <a:lnTo>
                      <a:pt x="7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1680400" y="995025"/>
                <a:ext cx="77300" cy="71875"/>
              </a:xfrm>
              <a:custGeom>
                <a:avLst/>
                <a:gdLst/>
                <a:ahLst/>
                <a:cxnLst/>
                <a:rect l="l" t="t" r="r" b="b"/>
                <a:pathLst>
                  <a:path w="3092" h="2875" extrusionOk="0">
                    <a:moveTo>
                      <a:pt x="863" y="0"/>
                    </a:moveTo>
                    <a:lnTo>
                      <a:pt x="16" y="826"/>
                    </a:lnTo>
                    <a:lnTo>
                      <a:pt x="1" y="2006"/>
                    </a:lnTo>
                    <a:lnTo>
                      <a:pt x="826" y="2856"/>
                    </a:lnTo>
                    <a:cubicBezTo>
                      <a:pt x="1133" y="2848"/>
                      <a:pt x="1426" y="2844"/>
                      <a:pt x="1706" y="2844"/>
                    </a:cubicBezTo>
                    <a:cubicBezTo>
                      <a:pt x="2193" y="2844"/>
                      <a:pt x="2641" y="2855"/>
                      <a:pt x="3055" y="2875"/>
                    </a:cubicBezTo>
                    <a:lnTo>
                      <a:pt x="3092" y="35"/>
                    </a:lnTo>
                    <a:lnTo>
                      <a:pt x="3092" y="35"/>
                    </a:lnTo>
                    <a:cubicBezTo>
                      <a:pt x="2889" y="40"/>
                      <a:pt x="2679" y="43"/>
                      <a:pt x="2459" y="43"/>
                    </a:cubicBezTo>
                    <a:cubicBezTo>
                      <a:pt x="1972" y="43"/>
                      <a:pt x="1442" y="29"/>
                      <a:pt x="8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1874675" y="948625"/>
                <a:ext cx="17500" cy="168650"/>
              </a:xfrm>
              <a:custGeom>
                <a:avLst/>
                <a:gdLst/>
                <a:ahLst/>
                <a:cxnLst/>
                <a:rect l="l" t="t" r="r" b="b"/>
                <a:pathLst>
                  <a:path w="700" h="6746" extrusionOk="0">
                    <a:moveTo>
                      <a:pt x="87" y="0"/>
                    </a:moveTo>
                    <a:cubicBezTo>
                      <a:pt x="84" y="3"/>
                      <a:pt x="96" y="67"/>
                      <a:pt x="82" y="171"/>
                    </a:cubicBezTo>
                    <a:lnTo>
                      <a:pt x="2" y="6571"/>
                    </a:lnTo>
                    <a:cubicBezTo>
                      <a:pt x="16" y="6676"/>
                      <a:pt x="1" y="6738"/>
                      <a:pt x="1" y="6738"/>
                    </a:cubicBezTo>
                    <a:lnTo>
                      <a:pt x="615" y="6746"/>
                    </a:lnTo>
                    <a:lnTo>
                      <a:pt x="699" y="8"/>
                    </a:lnTo>
                    <a:lnTo>
                      <a:pt x="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8" name="Google Shape;488;p34"/>
            <p:cNvSpPr/>
            <p:nvPr/>
          </p:nvSpPr>
          <p:spPr>
            <a:xfrm>
              <a:off x="8183610" y="1746548"/>
              <a:ext cx="144969" cy="144901"/>
            </a:xfrm>
            <a:custGeom>
              <a:avLst/>
              <a:gdLst/>
              <a:ahLst/>
              <a:cxnLst/>
              <a:rect l="l" t="t" r="r" b="b"/>
              <a:pathLst>
                <a:path w="3762" h="3760" extrusionOk="0">
                  <a:moveTo>
                    <a:pt x="1884" y="0"/>
                  </a:moveTo>
                  <a:cubicBezTo>
                    <a:pt x="1883" y="0"/>
                    <a:pt x="1882" y="0"/>
                    <a:pt x="1881" y="0"/>
                  </a:cubicBezTo>
                  <a:cubicBezTo>
                    <a:pt x="842" y="0"/>
                    <a:pt x="0" y="842"/>
                    <a:pt x="0" y="1880"/>
                  </a:cubicBezTo>
                  <a:cubicBezTo>
                    <a:pt x="0" y="2919"/>
                    <a:pt x="844" y="3760"/>
                    <a:pt x="1881" y="3760"/>
                  </a:cubicBezTo>
                  <a:cubicBezTo>
                    <a:pt x="2919" y="3760"/>
                    <a:pt x="3761" y="2918"/>
                    <a:pt x="3761" y="1880"/>
                  </a:cubicBezTo>
                  <a:cubicBezTo>
                    <a:pt x="3761" y="843"/>
                    <a:pt x="2920" y="0"/>
                    <a:pt x="18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4"/>
          <p:cNvGrpSpPr/>
          <p:nvPr/>
        </p:nvGrpSpPr>
        <p:grpSpPr>
          <a:xfrm>
            <a:off x="5855706" y="3531947"/>
            <a:ext cx="2484011" cy="2461281"/>
            <a:chOff x="5487426" y="2882378"/>
            <a:chExt cx="2484011" cy="2461281"/>
          </a:xfrm>
        </p:grpSpPr>
        <p:sp>
          <p:nvSpPr>
            <p:cNvPr id="490" name="Google Shape;490;p34"/>
            <p:cNvSpPr/>
            <p:nvPr/>
          </p:nvSpPr>
          <p:spPr>
            <a:xfrm>
              <a:off x="6213725" y="2882378"/>
              <a:ext cx="1128202" cy="1012941"/>
            </a:xfrm>
            <a:custGeom>
              <a:avLst/>
              <a:gdLst/>
              <a:ahLst/>
              <a:cxnLst/>
              <a:rect l="l" t="t" r="r" b="b"/>
              <a:pathLst>
                <a:path w="17264" h="11425" extrusionOk="0">
                  <a:moveTo>
                    <a:pt x="6419" y="1"/>
                  </a:moveTo>
                  <a:cubicBezTo>
                    <a:pt x="5139" y="1"/>
                    <a:pt x="4100" y="1322"/>
                    <a:pt x="3935" y="2311"/>
                  </a:cubicBezTo>
                  <a:cubicBezTo>
                    <a:pt x="3755" y="3394"/>
                    <a:pt x="2743" y="3214"/>
                    <a:pt x="2166" y="4261"/>
                  </a:cubicBezTo>
                  <a:cubicBezTo>
                    <a:pt x="1588" y="5307"/>
                    <a:pt x="2528" y="6173"/>
                    <a:pt x="1409" y="6787"/>
                  </a:cubicBezTo>
                  <a:cubicBezTo>
                    <a:pt x="289" y="7399"/>
                    <a:pt x="0" y="8664"/>
                    <a:pt x="0" y="8664"/>
                  </a:cubicBezTo>
                  <a:cubicBezTo>
                    <a:pt x="1716" y="10522"/>
                    <a:pt x="5219" y="11425"/>
                    <a:pt x="8688" y="11425"/>
                  </a:cubicBezTo>
                  <a:cubicBezTo>
                    <a:pt x="12225" y="11425"/>
                    <a:pt x="15726" y="10486"/>
                    <a:pt x="17262" y="8664"/>
                  </a:cubicBezTo>
                  <a:cubicBezTo>
                    <a:pt x="17264" y="8664"/>
                    <a:pt x="16974" y="7399"/>
                    <a:pt x="15855" y="6787"/>
                  </a:cubicBezTo>
                  <a:cubicBezTo>
                    <a:pt x="14736" y="6173"/>
                    <a:pt x="15676" y="5307"/>
                    <a:pt x="15098" y="4261"/>
                  </a:cubicBezTo>
                  <a:cubicBezTo>
                    <a:pt x="14519" y="3214"/>
                    <a:pt x="13510" y="3395"/>
                    <a:pt x="13329" y="2311"/>
                  </a:cubicBezTo>
                  <a:cubicBezTo>
                    <a:pt x="13165" y="1322"/>
                    <a:pt x="12125" y="1"/>
                    <a:pt x="10846" y="1"/>
                  </a:cubicBezTo>
                  <a:cubicBezTo>
                    <a:pt x="10725" y="1"/>
                    <a:pt x="10603" y="12"/>
                    <a:pt x="10478" y="37"/>
                  </a:cubicBezTo>
                  <a:cubicBezTo>
                    <a:pt x="9396" y="254"/>
                    <a:pt x="8842" y="553"/>
                    <a:pt x="8633" y="688"/>
                  </a:cubicBezTo>
                  <a:cubicBezTo>
                    <a:pt x="8422" y="553"/>
                    <a:pt x="7869" y="254"/>
                    <a:pt x="6787" y="37"/>
                  </a:cubicBezTo>
                  <a:cubicBezTo>
                    <a:pt x="6662" y="12"/>
                    <a:pt x="6540" y="1"/>
                    <a:pt x="6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5810313" y="3608304"/>
              <a:ext cx="1945862" cy="1584863"/>
            </a:xfrm>
            <a:custGeom>
              <a:avLst/>
              <a:gdLst/>
              <a:ahLst/>
              <a:cxnLst/>
              <a:rect l="l" t="t" r="r" b="b"/>
              <a:pathLst>
                <a:path w="29776" h="24251" extrusionOk="0">
                  <a:moveTo>
                    <a:pt x="12484" y="0"/>
                  </a:moveTo>
                  <a:cubicBezTo>
                    <a:pt x="12484" y="0"/>
                    <a:pt x="9168" y="1409"/>
                    <a:pt x="6461" y="2236"/>
                  </a:cubicBezTo>
                  <a:cubicBezTo>
                    <a:pt x="3752" y="3065"/>
                    <a:pt x="2888" y="5665"/>
                    <a:pt x="2381" y="7290"/>
                  </a:cubicBezTo>
                  <a:cubicBezTo>
                    <a:pt x="1876" y="8913"/>
                    <a:pt x="0" y="12558"/>
                    <a:pt x="0" y="12558"/>
                  </a:cubicBezTo>
                  <a:lnTo>
                    <a:pt x="5774" y="13678"/>
                  </a:lnTo>
                  <a:cubicBezTo>
                    <a:pt x="5774" y="13678"/>
                    <a:pt x="4583" y="22122"/>
                    <a:pt x="4583" y="24251"/>
                  </a:cubicBezTo>
                  <a:lnTo>
                    <a:pt x="25187" y="24251"/>
                  </a:lnTo>
                  <a:cubicBezTo>
                    <a:pt x="25187" y="22122"/>
                    <a:pt x="23997" y="13678"/>
                    <a:pt x="23997" y="13678"/>
                  </a:cubicBezTo>
                  <a:lnTo>
                    <a:pt x="29776" y="12560"/>
                  </a:lnTo>
                  <a:cubicBezTo>
                    <a:pt x="29776" y="12560"/>
                    <a:pt x="27899" y="8914"/>
                    <a:pt x="27395" y="7291"/>
                  </a:cubicBezTo>
                  <a:cubicBezTo>
                    <a:pt x="26889" y="5668"/>
                    <a:pt x="26023" y="3068"/>
                    <a:pt x="23316" y="2239"/>
                  </a:cubicBezTo>
                  <a:cubicBezTo>
                    <a:pt x="20609" y="1409"/>
                    <a:pt x="17292" y="0"/>
                    <a:pt x="17292" y="0"/>
                  </a:cubicBezTo>
                  <a:lnTo>
                    <a:pt x="14889" y="103"/>
                  </a:lnTo>
                  <a:lnTo>
                    <a:pt x="12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6110008" y="4765762"/>
              <a:ext cx="347989" cy="427536"/>
            </a:xfrm>
            <a:custGeom>
              <a:avLst/>
              <a:gdLst/>
              <a:ahLst/>
              <a:cxnLst/>
              <a:rect l="l" t="t" r="r" b="b"/>
              <a:pathLst>
                <a:path w="5325" h="6542" extrusionOk="0">
                  <a:moveTo>
                    <a:pt x="653" y="0"/>
                  </a:moveTo>
                  <a:cubicBezTo>
                    <a:pt x="339" y="2485"/>
                    <a:pt x="1" y="5408"/>
                    <a:pt x="1" y="6541"/>
                  </a:cubicBezTo>
                  <a:lnTo>
                    <a:pt x="2958" y="6541"/>
                  </a:lnTo>
                  <a:cubicBezTo>
                    <a:pt x="4227" y="5008"/>
                    <a:pt x="5325" y="460"/>
                    <a:pt x="5325" y="460"/>
                  </a:cubicBezTo>
                  <a:lnTo>
                    <a:pt x="6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4"/>
            <p:cNvSpPr/>
            <p:nvPr/>
          </p:nvSpPr>
          <p:spPr>
            <a:xfrm>
              <a:off x="6187709" y="4211703"/>
              <a:ext cx="57639" cy="290492"/>
            </a:xfrm>
            <a:custGeom>
              <a:avLst/>
              <a:gdLst/>
              <a:ahLst/>
              <a:cxnLst/>
              <a:rect l="l" t="t" r="r" b="b"/>
              <a:pathLst>
                <a:path w="882" h="4445" fill="none" extrusionOk="0">
                  <a:moveTo>
                    <a:pt x="1" y="4445"/>
                  </a:moveTo>
                  <a:lnTo>
                    <a:pt x="881" y="0"/>
                  </a:lnTo>
                </a:path>
              </a:pathLst>
            </a:custGeom>
            <a:noFill/>
            <a:ln w="5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4"/>
            <p:cNvSpPr/>
            <p:nvPr/>
          </p:nvSpPr>
          <p:spPr>
            <a:xfrm>
              <a:off x="6506748" y="4664923"/>
              <a:ext cx="77309" cy="37839"/>
            </a:xfrm>
            <a:custGeom>
              <a:avLst/>
              <a:gdLst/>
              <a:ahLst/>
              <a:cxnLst/>
              <a:rect l="l" t="t" r="r" b="b"/>
              <a:pathLst>
                <a:path w="1183" h="579" fill="none" extrusionOk="0">
                  <a:moveTo>
                    <a:pt x="1182" y="578"/>
                  </a:moveTo>
                  <a:lnTo>
                    <a:pt x="1" y="0"/>
                  </a:lnTo>
                </a:path>
              </a:pathLst>
            </a:custGeom>
            <a:noFill/>
            <a:ln w="5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6545435" y="4581794"/>
              <a:ext cx="166120" cy="79665"/>
            </a:xfrm>
            <a:custGeom>
              <a:avLst/>
              <a:gdLst/>
              <a:ahLst/>
              <a:cxnLst/>
              <a:rect l="l" t="t" r="r" b="b"/>
              <a:pathLst>
                <a:path w="2542" h="1219" fill="none" extrusionOk="0">
                  <a:moveTo>
                    <a:pt x="2541" y="1219"/>
                  </a:moveTo>
                  <a:cubicBezTo>
                    <a:pt x="2541" y="1219"/>
                    <a:pt x="402" y="353"/>
                    <a:pt x="0" y="0"/>
                  </a:cubicBezTo>
                </a:path>
              </a:pathLst>
            </a:custGeom>
            <a:noFill/>
            <a:ln w="5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4"/>
            <p:cNvSpPr/>
            <p:nvPr/>
          </p:nvSpPr>
          <p:spPr>
            <a:xfrm>
              <a:off x="6361802" y="4765762"/>
              <a:ext cx="49013" cy="25357"/>
            </a:xfrm>
            <a:custGeom>
              <a:avLst/>
              <a:gdLst/>
              <a:ahLst/>
              <a:cxnLst/>
              <a:rect l="l" t="t" r="r" b="b"/>
              <a:pathLst>
                <a:path w="750" h="388" fill="none" extrusionOk="0">
                  <a:moveTo>
                    <a:pt x="750" y="387"/>
                  </a:moveTo>
                  <a:cubicBezTo>
                    <a:pt x="750" y="387"/>
                    <a:pt x="108" y="297"/>
                    <a:pt x="1" y="0"/>
                  </a:cubicBezTo>
                </a:path>
              </a:pathLst>
            </a:custGeom>
            <a:noFill/>
            <a:ln w="5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4"/>
            <p:cNvSpPr/>
            <p:nvPr/>
          </p:nvSpPr>
          <p:spPr>
            <a:xfrm>
              <a:off x="7361722" y="4434882"/>
              <a:ext cx="545476" cy="663981"/>
            </a:xfrm>
            <a:custGeom>
              <a:avLst/>
              <a:gdLst/>
              <a:ahLst/>
              <a:cxnLst/>
              <a:rect l="l" t="t" r="r" b="b"/>
              <a:pathLst>
                <a:path w="8347" h="10160" extrusionOk="0">
                  <a:moveTo>
                    <a:pt x="5572" y="1"/>
                  </a:moveTo>
                  <a:lnTo>
                    <a:pt x="0" y="1030"/>
                  </a:lnTo>
                  <a:lnTo>
                    <a:pt x="368" y="2856"/>
                  </a:lnTo>
                  <a:cubicBezTo>
                    <a:pt x="628" y="6864"/>
                    <a:pt x="2656" y="10160"/>
                    <a:pt x="4642" y="10160"/>
                  </a:cubicBezTo>
                  <a:cubicBezTo>
                    <a:pt x="5117" y="10160"/>
                    <a:pt x="5590" y="9972"/>
                    <a:pt x="6036" y="9560"/>
                  </a:cubicBezTo>
                  <a:cubicBezTo>
                    <a:pt x="8347" y="7425"/>
                    <a:pt x="5572" y="1"/>
                    <a:pt x="5572" y="1"/>
                  </a:cubicBezTo>
                  <a:close/>
                </a:path>
              </a:pathLst>
            </a:custGeom>
            <a:solidFill>
              <a:srgbClr val="502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4"/>
            <p:cNvSpPr/>
            <p:nvPr/>
          </p:nvSpPr>
          <p:spPr>
            <a:xfrm>
              <a:off x="6560400" y="4318228"/>
              <a:ext cx="580308" cy="330292"/>
            </a:xfrm>
            <a:custGeom>
              <a:avLst/>
              <a:gdLst/>
              <a:ahLst/>
              <a:cxnLst/>
              <a:rect l="l" t="t" r="r" b="b"/>
              <a:pathLst>
                <a:path w="8880" h="5054" extrusionOk="0">
                  <a:moveTo>
                    <a:pt x="542" y="1"/>
                  </a:moveTo>
                  <a:cubicBezTo>
                    <a:pt x="244" y="1"/>
                    <a:pt x="1" y="244"/>
                    <a:pt x="1" y="542"/>
                  </a:cubicBezTo>
                  <a:lnTo>
                    <a:pt x="1" y="4512"/>
                  </a:lnTo>
                  <a:cubicBezTo>
                    <a:pt x="1" y="4810"/>
                    <a:pt x="244" y="5053"/>
                    <a:pt x="542" y="5053"/>
                  </a:cubicBezTo>
                  <a:lnTo>
                    <a:pt x="8338" y="5053"/>
                  </a:lnTo>
                  <a:cubicBezTo>
                    <a:pt x="8636" y="5053"/>
                    <a:pt x="8879" y="4810"/>
                    <a:pt x="8879" y="4512"/>
                  </a:cubicBezTo>
                  <a:lnTo>
                    <a:pt x="8879" y="542"/>
                  </a:lnTo>
                  <a:cubicBezTo>
                    <a:pt x="8879" y="244"/>
                    <a:pt x="8636" y="1"/>
                    <a:pt x="83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4"/>
            <p:cNvSpPr/>
            <p:nvPr/>
          </p:nvSpPr>
          <p:spPr>
            <a:xfrm>
              <a:off x="6560400" y="4318162"/>
              <a:ext cx="580308" cy="70777"/>
            </a:xfrm>
            <a:custGeom>
              <a:avLst/>
              <a:gdLst/>
              <a:ahLst/>
              <a:cxnLst/>
              <a:rect l="l" t="t" r="r" b="b"/>
              <a:pathLst>
                <a:path w="8880" h="1083" extrusionOk="0">
                  <a:moveTo>
                    <a:pt x="542" y="0"/>
                  </a:moveTo>
                  <a:cubicBezTo>
                    <a:pt x="244" y="0"/>
                    <a:pt x="1" y="243"/>
                    <a:pt x="1" y="541"/>
                  </a:cubicBezTo>
                  <a:lnTo>
                    <a:pt x="1" y="1083"/>
                  </a:lnTo>
                  <a:cubicBezTo>
                    <a:pt x="1" y="785"/>
                    <a:pt x="244" y="541"/>
                    <a:pt x="542" y="541"/>
                  </a:cubicBezTo>
                  <a:lnTo>
                    <a:pt x="8338" y="541"/>
                  </a:lnTo>
                  <a:cubicBezTo>
                    <a:pt x="8636" y="541"/>
                    <a:pt x="8879" y="785"/>
                    <a:pt x="8879" y="1083"/>
                  </a:cubicBezTo>
                  <a:lnTo>
                    <a:pt x="8879" y="541"/>
                  </a:lnTo>
                  <a:cubicBezTo>
                    <a:pt x="8879" y="243"/>
                    <a:pt x="8636" y="0"/>
                    <a:pt x="8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4"/>
            <p:cNvSpPr/>
            <p:nvPr/>
          </p:nvSpPr>
          <p:spPr>
            <a:xfrm>
              <a:off x="7055100" y="4389005"/>
              <a:ext cx="46072" cy="46074"/>
            </a:xfrm>
            <a:custGeom>
              <a:avLst/>
              <a:gdLst/>
              <a:ahLst/>
              <a:cxnLst/>
              <a:rect l="l" t="t" r="r" b="b"/>
              <a:pathLst>
                <a:path w="705" h="705" fill="none" extrusionOk="0">
                  <a:moveTo>
                    <a:pt x="705" y="353"/>
                  </a:moveTo>
                  <a:cubicBezTo>
                    <a:pt x="705" y="547"/>
                    <a:pt x="547" y="704"/>
                    <a:pt x="352" y="704"/>
                  </a:cubicBezTo>
                  <a:cubicBezTo>
                    <a:pt x="158" y="704"/>
                    <a:pt x="0" y="547"/>
                    <a:pt x="0" y="353"/>
                  </a:cubicBezTo>
                  <a:cubicBezTo>
                    <a:pt x="0" y="159"/>
                    <a:pt x="158" y="0"/>
                    <a:pt x="352" y="0"/>
                  </a:cubicBezTo>
                  <a:cubicBezTo>
                    <a:pt x="547" y="0"/>
                    <a:pt x="705" y="159"/>
                    <a:pt x="705" y="353"/>
                  </a:cubicBezTo>
                  <a:close/>
                </a:path>
              </a:pathLst>
            </a:custGeom>
            <a:noFill/>
            <a:ln w="2700"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4"/>
            <p:cNvSpPr/>
            <p:nvPr/>
          </p:nvSpPr>
          <p:spPr>
            <a:xfrm>
              <a:off x="7208084" y="4275030"/>
              <a:ext cx="763353" cy="870887"/>
            </a:xfrm>
            <a:custGeom>
              <a:avLst/>
              <a:gdLst/>
              <a:ahLst/>
              <a:cxnLst/>
              <a:rect l="l" t="t" r="r" b="b"/>
              <a:pathLst>
                <a:path w="11681" h="13326" extrusionOk="0">
                  <a:moveTo>
                    <a:pt x="2847" y="1"/>
                  </a:moveTo>
                  <a:lnTo>
                    <a:pt x="276" y="1333"/>
                  </a:lnTo>
                  <a:cubicBezTo>
                    <a:pt x="0" y="2363"/>
                    <a:pt x="1283" y="13326"/>
                    <a:pt x="5670" y="13326"/>
                  </a:cubicBezTo>
                  <a:cubicBezTo>
                    <a:pt x="5926" y="13326"/>
                    <a:pt x="6193" y="13289"/>
                    <a:pt x="6471" y="13209"/>
                  </a:cubicBezTo>
                  <a:cubicBezTo>
                    <a:pt x="11681" y="11727"/>
                    <a:pt x="7220" y="5123"/>
                    <a:pt x="5235" y="3215"/>
                  </a:cubicBezTo>
                  <a:cubicBezTo>
                    <a:pt x="3520" y="1565"/>
                    <a:pt x="2847" y="1"/>
                    <a:pt x="2847"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4"/>
            <p:cNvSpPr/>
            <p:nvPr/>
          </p:nvSpPr>
          <p:spPr>
            <a:xfrm>
              <a:off x="7019680" y="3882131"/>
              <a:ext cx="301198" cy="199390"/>
            </a:xfrm>
            <a:custGeom>
              <a:avLst/>
              <a:gdLst/>
              <a:ahLst/>
              <a:cxnLst/>
              <a:rect l="l" t="t" r="r" b="b"/>
              <a:pathLst>
                <a:path w="4609" h="3051" extrusionOk="0">
                  <a:moveTo>
                    <a:pt x="1296" y="0"/>
                  </a:moveTo>
                  <a:cubicBezTo>
                    <a:pt x="591" y="0"/>
                    <a:pt x="0" y="84"/>
                    <a:pt x="89" y="344"/>
                  </a:cubicBezTo>
                  <a:cubicBezTo>
                    <a:pt x="224" y="741"/>
                    <a:pt x="873" y="1053"/>
                    <a:pt x="1587" y="1053"/>
                  </a:cubicBezTo>
                  <a:cubicBezTo>
                    <a:pt x="1693" y="1053"/>
                    <a:pt x="1801" y="1046"/>
                    <a:pt x="1909" y="1032"/>
                  </a:cubicBezTo>
                  <a:lnTo>
                    <a:pt x="2606" y="1009"/>
                  </a:lnTo>
                  <a:lnTo>
                    <a:pt x="3642" y="3051"/>
                  </a:lnTo>
                  <a:lnTo>
                    <a:pt x="4609" y="2573"/>
                  </a:lnTo>
                  <a:cubicBezTo>
                    <a:pt x="4609" y="2573"/>
                    <a:pt x="3817" y="237"/>
                    <a:pt x="2845" y="105"/>
                  </a:cubicBezTo>
                  <a:cubicBezTo>
                    <a:pt x="2426" y="48"/>
                    <a:pt x="1828" y="0"/>
                    <a:pt x="1296" y="0"/>
                  </a:cubicBezTo>
                  <a:close/>
                </a:path>
              </a:pathLst>
            </a:custGeom>
            <a:solidFill>
              <a:srgbClr val="502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a:off x="6959297" y="3941994"/>
              <a:ext cx="538680" cy="458840"/>
            </a:xfrm>
            <a:custGeom>
              <a:avLst/>
              <a:gdLst/>
              <a:ahLst/>
              <a:cxnLst/>
              <a:rect l="l" t="t" r="r" b="b"/>
              <a:pathLst>
                <a:path w="8243" h="7021" extrusionOk="0">
                  <a:moveTo>
                    <a:pt x="5782" y="0"/>
                  </a:moveTo>
                  <a:cubicBezTo>
                    <a:pt x="5755" y="0"/>
                    <a:pt x="5726" y="3"/>
                    <a:pt x="5694" y="9"/>
                  </a:cubicBezTo>
                  <a:cubicBezTo>
                    <a:pt x="4958" y="145"/>
                    <a:pt x="3484" y="1703"/>
                    <a:pt x="3632" y="2233"/>
                  </a:cubicBezTo>
                  <a:cubicBezTo>
                    <a:pt x="3781" y="2760"/>
                    <a:pt x="4245" y="3433"/>
                    <a:pt x="4245" y="3433"/>
                  </a:cubicBezTo>
                  <a:lnTo>
                    <a:pt x="3475" y="4204"/>
                  </a:lnTo>
                  <a:cubicBezTo>
                    <a:pt x="3475" y="4204"/>
                    <a:pt x="2428" y="3269"/>
                    <a:pt x="1474" y="3269"/>
                  </a:cubicBezTo>
                  <a:cubicBezTo>
                    <a:pt x="1325" y="3269"/>
                    <a:pt x="1178" y="3291"/>
                    <a:pt x="1038" y="3344"/>
                  </a:cubicBezTo>
                  <a:cubicBezTo>
                    <a:pt x="0" y="3734"/>
                    <a:pt x="1589" y="4038"/>
                    <a:pt x="1846" y="4400"/>
                  </a:cubicBezTo>
                  <a:cubicBezTo>
                    <a:pt x="2105" y="4762"/>
                    <a:pt x="2792" y="6615"/>
                    <a:pt x="3674" y="6778"/>
                  </a:cubicBezTo>
                  <a:cubicBezTo>
                    <a:pt x="3947" y="6828"/>
                    <a:pt x="4336" y="6904"/>
                    <a:pt x="4744" y="6984"/>
                  </a:cubicBezTo>
                  <a:cubicBezTo>
                    <a:pt x="4872" y="7009"/>
                    <a:pt x="4998" y="7021"/>
                    <a:pt x="5123" y="7021"/>
                  </a:cubicBezTo>
                  <a:cubicBezTo>
                    <a:pt x="6043" y="7021"/>
                    <a:pt x="6861" y="6369"/>
                    <a:pt x="7035" y="5432"/>
                  </a:cubicBezTo>
                  <a:lnTo>
                    <a:pt x="7152" y="4808"/>
                  </a:lnTo>
                  <a:cubicBezTo>
                    <a:pt x="7152" y="4808"/>
                    <a:pt x="7869" y="3808"/>
                    <a:pt x="7940" y="3186"/>
                  </a:cubicBezTo>
                  <a:cubicBezTo>
                    <a:pt x="8013" y="2563"/>
                    <a:pt x="8243" y="1628"/>
                    <a:pt x="7762" y="1362"/>
                  </a:cubicBezTo>
                  <a:cubicBezTo>
                    <a:pt x="7394" y="1157"/>
                    <a:pt x="7199" y="1133"/>
                    <a:pt x="7129" y="1133"/>
                  </a:cubicBezTo>
                  <a:cubicBezTo>
                    <a:pt x="7108" y="1133"/>
                    <a:pt x="7098" y="1136"/>
                    <a:pt x="7098" y="1136"/>
                  </a:cubicBezTo>
                  <a:cubicBezTo>
                    <a:pt x="7098" y="1136"/>
                    <a:pt x="7004" y="352"/>
                    <a:pt x="6532" y="352"/>
                  </a:cubicBezTo>
                  <a:cubicBezTo>
                    <a:pt x="6501" y="352"/>
                    <a:pt x="6469" y="355"/>
                    <a:pt x="6436" y="362"/>
                  </a:cubicBezTo>
                  <a:lnTo>
                    <a:pt x="6158" y="425"/>
                  </a:lnTo>
                  <a:cubicBezTo>
                    <a:pt x="6158" y="425"/>
                    <a:pt x="6125" y="0"/>
                    <a:pt x="5782"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4"/>
            <p:cNvSpPr/>
            <p:nvPr/>
          </p:nvSpPr>
          <p:spPr>
            <a:xfrm>
              <a:off x="7326956" y="4016169"/>
              <a:ext cx="114493" cy="222002"/>
            </a:xfrm>
            <a:custGeom>
              <a:avLst/>
              <a:gdLst/>
              <a:ahLst/>
              <a:cxnLst/>
              <a:rect l="l" t="t" r="r" b="b"/>
              <a:pathLst>
                <a:path w="1752" h="3397" fill="none" extrusionOk="0">
                  <a:moveTo>
                    <a:pt x="1474" y="1"/>
                  </a:moveTo>
                  <a:lnTo>
                    <a:pt x="54" y="1916"/>
                  </a:lnTo>
                  <a:cubicBezTo>
                    <a:pt x="54" y="1916"/>
                    <a:pt x="0" y="2945"/>
                    <a:pt x="252" y="3108"/>
                  </a:cubicBezTo>
                  <a:cubicBezTo>
                    <a:pt x="504" y="3271"/>
                    <a:pt x="939" y="3397"/>
                    <a:pt x="1010" y="3108"/>
                  </a:cubicBezTo>
                  <a:cubicBezTo>
                    <a:pt x="1082" y="2819"/>
                    <a:pt x="1173" y="2187"/>
                    <a:pt x="1173" y="2187"/>
                  </a:cubicBezTo>
                  <a:lnTo>
                    <a:pt x="1751" y="1520"/>
                  </a:lnTo>
                </a:path>
              </a:pathLst>
            </a:custGeom>
            <a:noFill/>
            <a:ln w="5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4"/>
            <p:cNvSpPr/>
            <p:nvPr/>
          </p:nvSpPr>
          <p:spPr>
            <a:xfrm>
              <a:off x="7403546" y="4158964"/>
              <a:ext cx="22546" cy="35552"/>
            </a:xfrm>
            <a:custGeom>
              <a:avLst/>
              <a:gdLst/>
              <a:ahLst/>
              <a:cxnLst/>
              <a:rect l="l" t="t" r="r" b="b"/>
              <a:pathLst>
                <a:path w="345" h="544" fill="none" extrusionOk="0">
                  <a:moveTo>
                    <a:pt x="1" y="1"/>
                  </a:moveTo>
                  <a:lnTo>
                    <a:pt x="345" y="543"/>
                  </a:lnTo>
                </a:path>
              </a:pathLst>
            </a:custGeom>
            <a:noFill/>
            <a:ln w="5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4"/>
            <p:cNvSpPr/>
            <p:nvPr/>
          </p:nvSpPr>
          <p:spPr>
            <a:xfrm>
              <a:off x="7250300" y="3969834"/>
              <a:ext cx="111552" cy="241935"/>
            </a:xfrm>
            <a:custGeom>
              <a:avLst/>
              <a:gdLst/>
              <a:ahLst/>
              <a:cxnLst/>
              <a:rect l="l" t="t" r="r" b="b"/>
              <a:pathLst>
                <a:path w="1707" h="3702" fill="none" extrusionOk="0">
                  <a:moveTo>
                    <a:pt x="1336" y="3701"/>
                  </a:moveTo>
                  <a:cubicBezTo>
                    <a:pt x="1336" y="3701"/>
                    <a:pt x="577" y="3634"/>
                    <a:pt x="343" y="3166"/>
                  </a:cubicBezTo>
                  <a:cubicBezTo>
                    <a:pt x="107" y="2697"/>
                    <a:pt x="1" y="1964"/>
                    <a:pt x="199" y="1707"/>
                  </a:cubicBezTo>
                  <a:cubicBezTo>
                    <a:pt x="398" y="1452"/>
                    <a:pt x="1707" y="1"/>
                    <a:pt x="1707" y="1"/>
                  </a:cubicBezTo>
                </a:path>
              </a:pathLst>
            </a:custGeom>
            <a:noFill/>
            <a:ln w="5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7236773" y="4166414"/>
              <a:ext cx="44503" cy="28886"/>
            </a:xfrm>
            <a:custGeom>
              <a:avLst/>
              <a:gdLst/>
              <a:ahLst/>
              <a:cxnLst/>
              <a:rect l="l" t="t" r="r" b="b"/>
              <a:pathLst>
                <a:path w="681" h="442" fill="none" extrusionOk="0">
                  <a:moveTo>
                    <a:pt x="0" y="1"/>
                  </a:moveTo>
                  <a:cubicBezTo>
                    <a:pt x="0" y="1"/>
                    <a:pt x="322" y="441"/>
                    <a:pt x="681" y="336"/>
                  </a:cubicBezTo>
                </a:path>
              </a:pathLst>
            </a:custGeom>
            <a:noFill/>
            <a:ln w="5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4"/>
            <p:cNvSpPr/>
            <p:nvPr/>
          </p:nvSpPr>
          <p:spPr>
            <a:xfrm>
              <a:off x="7186453" y="4216735"/>
              <a:ext cx="72538" cy="88487"/>
            </a:xfrm>
            <a:custGeom>
              <a:avLst/>
              <a:gdLst/>
              <a:ahLst/>
              <a:cxnLst/>
              <a:rect l="l" t="t" r="r" b="b"/>
              <a:pathLst>
                <a:path w="1110" h="1354" fill="none" extrusionOk="0">
                  <a:moveTo>
                    <a:pt x="1" y="0"/>
                  </a:moveTo>
                  <a:cubicBezTo>
                    <a:pt x="1" y="0"/>
                    <a:pt x="972" y="417"/>
                    <a:pt x="1110" y="1354"/>
                  </a:cubicBezTo>
                </a:path>
              </a:pathLst>
            </a:custGeom>
            <a:noFill/>
            <a:ln w="5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4"/>
            <p:cNvSpPr/>
            <p:nvPr/>
          </p:nvSpPr>
          <p:spPr>
            <a:xfrm>
              <a:off x="7271212" y="4205103"/>
              <a:ext cx="38034" cy="100120"/>
            </a:xfrm>
            <a:custGeom>
              <a:avLst/>
              <a:gdLst/>
              <a:ahLst/>
              <a:cxnLst/>
              <a:rect l="l" t="t" r="r" b="b"/>
              <a:pathLst>
                <a:path w="582" h="1532" fill="none" extrusionOk="0">
                  <a:moveTo>
                    <a:pt x="275" y="1532"/>
                  </a:moveTo>
                  <a:cubicBezTo>
                    <a:pt x="275" y="1532"/>
                    <a:pt x="1" y="632"/>
                    <a:pt x="582" y="0"/>
                  </a:cubicBezTo>
                </a:path>
              </a:pathLst>
            </a:custGeom>
            <a:noFill/>
            <a:ln w="5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4"/>
            <p:cNvSpPr/>
            <p:nvPr/>
          </p:nvSpPr>
          <p:spPr>
            <a:xfrm>
              <a:off x="7414721" y="4314633"/>
              <a:ext cx="65" cy="48426"/>
            </a:xfrm>
            <a:custGeom>
              <a:avLst/>
              <a:gdLst/>
              <a:ahLst/>
              <a:cxnLst/>
              <a:rect l="l" t="t" r="r" b="b"/>
              <a:pathLst>
                <a:path w="1" h="741" fill="none" extrusionOk="0">
                  <a:moveTo>
                    <a:pt x="0" y="1"/>
                  </a:moveTo>
                  <a:lnTo>
                    <a:pt x="0" y="741"/>
                  </a:lnTo>
                </a:path>
              </a:pathLst>
            </a:custGeom>
            <a:noFill/>
            <a:ln w="5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4"/>
            <p:cNvSpPr/>
            <p:nvPr/>
          </p:nvSpPr>
          <p:spPr>
            <a:xfrm>
              <a:off x="6418199" y="3608369"/>
              <a:ext cx="735514" cy="226381"/>
            </a:xfrm>
            <a:custGeom>
              <a:avLst/>
              <a:gdLst/>
              <a:ahLst/>
              <a:cxnLst/>
              <a:rect l="l" t="t" r="r" b="b"/>
              <a:pathLst>
                <a:path w="11255" h="3464" extrusionOk="0">
                  <a:moveTo>
                    <a:pt x="3182" y="1"/>
                  </a:moveTo>
                  <a:cubicBezTo>
                    <a:pt x="3182" y="1"/>
                    <a:pt x="1750" y="609"/>
                    <a:pt x="1" y="1261"/>
                  </a:cubicBezTo>
                  <a:cubicBezTo>
                    <a:pt x="1027" y="2565"/>
                    <a:pt x="3166" y="3464"/>
                    <a:pt x="5641" y="3464"/>
                  </a:cubicBezTo>
                  <a:cubicBezTo>
                    <a:pt x="8099" y="3464"/>
                    <a:pt x="10224" y="2579"/>
                    <a:pt x="11254" y="1291"/>
                  </a:cubicBezTo>
                  <a:cubicBezTo>
                    <a:pt x="9466" y="626"/>
                    <a:pt x="7990" y="1"/>
                    <a:pt x="7990" y="1"/>
                  </a:cubicBezTo>
                  <a:lnTo>
                    <a:pt x="5587" y="105"/>
                  </a:lnTo>
                  <a:lnTo>
                    <a:pt x="3182"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4"/>
            <p:cNvSpPr/>
            <p:nvPr/>
          </p:nvSpPr>
          <p:spPr>
            <a:xfrm>
              <a:off x="6906886" y="3193577"/>
              <a:ext cx="125733" cy="146651"/>
            </a:xfrm>
            <a:custGeom>
              <a:avLst/>
              <a:gdLst/>
              <a:ahLst/>
              <a:cxnLst/>
              <a:rect l="l" t="t" r="r" b="b"/>
              <a:pathLst>
                <a:path w="1924" h="2244" extrusionOk="0">
                  <a:moveTo>
                    <a:pt x="1209" y="1"/>
                  </a:moveTo>
                  <a:cubicBezTo>
                    <a:pt x="855" y="1"/>
                    <a:pt x="459" y="327"/>
                    <a:pt x="251" y="824"/>
                  </a:cubicBezTo>
                  <a:cubicBezTo>
                    <a:pt x="0" y="1420"/>
                    <a:pt x="117" y="2037"/>
                    <a:pt x="510" y="2203"/>
                  </a:cubicBezTo>
                  <a:cubicBezTo>
                    <a:pt x="576" y="2230"/>
                    <a:pt x="645" y="2243"/>
                    <a:pt x="716" y="2243"/>
                  </a:cubicBezTo>
                  <a:cubicBezTo>
                    <a:pt x="1070" y="2243"/>
                    <a:pt x="1465" y="1918"/>
                    <a:pt x="1674" y="1420"/>
                  </a:cubicBezTo>
                  <a:cubicBezTo>
                    <a:pt x="1923" y="824"/>
                    <a:pt x="1807" y="206"/>
                    <a:pt x="1415" y="41"/>
                  </a:cubicBezTo>
                  <a:cubicBezTo>
                    <a:pt x="1349" y="14"/>
                    <a:pt x="1280" y="1"/>
                    <a:pt x="1209"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4"/>
            <p:cNvSpPr/>
            <p:nvPr/>
          </p:nvSpPr>
          <p:spPr>
            <a:xfrm>
              <a:off x="6946946" y="3232069"/>
              <a:ext cx="55221" cy="61105"/>
            </a:xfrm>
            <a:custGeom>
              <a:avLst/>
              <a:gdLst/>
              <a:ahLst/>
              <a:cxnLst/>
              <a:rect l="l" t="t" r="r" b="b"/>
              <a:pathLst>
                <a:path w="845" h="935" fill="none" extrusionOk="0">
                  <a:moveTo>
                    <a:pt x="845" y="1"/>
                  </a:moveTo>
                  <a:cubicBezTo>
                    <a:pt x="601" y="47"/>
                    <a:pt x="120" y="229"/>
                    <a:pt x="1" y="935"/>
                  </a:cubicBezTo>
                </a:path>
              </a:pathLst>
            </a:custGeom>
            <a:noFill/>
            <a:ln w="2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4"/>
            <p:cNvSpPr/>
            <p:nvPr/>
          </p:nvSpPr>
          <p:spPr>
            <a:xfrm>
              <a:off x="6550467" y="3193577"/>
              <a:ext cx="125799" cy="146651"/>
            </a:xfrm>
            <a:custGeom>
              <a:avLst/>
              <a:gdLst/>
              <a:ahLst/>
              <a:cxnLst/>
              <a:rect l="l" t="t" r="r" b="b"/>
              <a:pathLst>
                <a:path w="1925" h="2244" extrusionOk="0">
                  <a:moveTo>
                    <a:pt x="716" y="1"/>
                  </a:moveTo>
                  <a:cubicBezTo>
                    <a:pt x="645" y="1"/>
                    <a:pt x="576" y="14"/>
                    <a:pt x="510" y="41"/>
                  </a:cubicBezTo>
                  <a:cubicBezTo>
                    <a:pt x="117" y="206"/>
                    <a:pt x="0" y="824"/>
                    <a:pt x="251" y="1420"/>
                  </a:cubicBezTo>
                  <a:cubicBezTo>
                    <a:pt x="459" y="1918"/>
                    <a:pt x="855" y="2243"/>
                    <a:pt x="1209" y="2243"/>
                  </a:cubicBezTo>
                  <a:cubicBezTo>
                    <a:pt x="1280" y="2243"/>
                    <a:pt x="1349" y="2230"/>
                    <a:pt x="1415" y="2203"/>
                  </a:cubicBezTo>
                  <a:cubicBezTo>
                    <a:pt x="1807" y="2037"/>
                    <a:pt x="1925" y="1420"/>
                    <a:pt x="1674" y="824"/>
                  </a:cubicBezTo>
                  <a:cubicBezTo>
                    <a:pt x="1465" y="327"/>
                    <a:pt x="1070" y="1"/>
                    <a:pt x="716"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4"/>
            <p:cNvSpPr/>
            <p:nvPr/>
          </p:nvSpPr>
          <p:spPr>
            <a:xfrm>
              <a:off x="6580986" y="3232069"/>
              <a:ext cx="55155" cy="61105"/>
            </a:xfrm>
            <a:custGeom>
              <a:avLst/>
              <a:gdLst/>
              <a:ahLst/>
              <a:cxnLst/>
              <a:rect l="l" t="t" r="r" b="b"/>
              <a:pathLst>
                <a:path w="844" h="935" fill="none" extrusionOk="0">
                  <a:moveTo>
                    <a:pt x="0" y="1"/>
                  </a:moveTo>
                  <a:cubicBezTo>
                    <a:pt x="243" y="47"/>
                    <a:pt x="725" y="229"/>
                    <a:pt x="844" y="935"/>
                  </a:cubicBezTo>
                </a:path>
              </a:pathLst>
            </a:custGeom>
            <a:noFill/>
            <a:ln w="2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4"/>
            <p:cNvSpPr/>
            <p:nvPr/>
          </p:nvSpPr>
          <p:spPr>
            <a:xfrm>
              <a:off x="6626339" y="3354148"/>
              <a:ext cx="316163" cy="336761"/>
            </a:xfrm>
            <a:custGeom>
              <a:avLst/>
              <a:gdLst/>
              <a:ahLst/>
              <a:cxnLst/>
              <a:rect l="l" t="t" r="r" b="b"/>
              <a:pathLst>
                <a:path w="4838" h="5153" extrusionOk="0">
                  <a:moveTo>
                    <a:pt x="322" y="1"/>
                  </a:moveTo>
                  <a:lnTo>
                    <a:pt x="0" y="5152"/>
                  </a:lnTo>
                  <a:lnTo>
                    <a:pt x="4837" y="5152"/>
                  </a:lnTo>
                  <a:lnTo>
                    <a:pt x="4658"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4"/>
            <p:cNvSpPr/>
            <p:nvPr/>
          </p:nvSpPr>
          <p:spPr>
            <a:xfrm>
              <a:off x="6643264" y="3354148"/>
              <a:ext cx="295905" cy="237752"/>
            </a:xfrm>
            <a:custGeom>
              <a:avLst/>
              <a:gdLst/>
              <a:ahLst/>
              <a:cxnLst/>
              <a:rect l="l" t="t" r="r" b="b"/>
              <a:pathLst>
                <a:path w="4528" h="3638" extrusionOk="0">
                  <a:moveTo>
                    <a:pt x="66" y="1"/>
                  </a:moveTo>
                  <a:lnTo>
                    <a:pt x="0" y="1043"/>
                  </a:lnTo>
                  <a:cubicBezTo>
                    <a:pt x="377" y="1673"/>
                    <a:pt x="1755" y="3638"/>
                    <a:pt x="4306" y="3638"/>
                  </a:cubicBezTo>
                  <a:cubicBezTo>
                    <a:pt x="4379" y="3638"/>
                    <a:pt x="4453" y="3636"/>
                    <a:pt x="4528" y="3633"/>
                  </a:cubicBezTo>
                  <a:lnTo>
                    <a:pt x="4399" y="1"/>
                  </a:lnTo>
                  <a:close/>
                </a:path>
              </a:pathLst>
            </a:custGeom>
            <a:solidFill>
              <a:srgbClr val="502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p:nvPr/>
          </p:nvSpPr>
          <p:spPr>
            <a:xfrm>
              <a:off x="6612092" y="3107115"/>
              <a:ext cx="353936" cy="425837"/>
            </a:xfrm>
            <a:custGeom>
              <a:avLst/>
              <a:gdLst/>
              <a:ahLst/>
              <a:cxnLst/>
              <a:rect l="l" t="t" r="r" b="b"/>
              <a:pathLst>
                <a:path w="5416" h="6516" extrusionOk="0">
                  <a:moveTo>
                    <a:pt x="2535" y="0"/>
                  </a:moveTo>
                  <a:cubicBezTo>
                    <a:pt x="2199" y="1370"/>
                    <a:pt x="168" y="1444"/>
                    <a:pt x="160" y="1444"/>
                  </a:cubicBezTo>
                  <a:cubicBezTo>
                    <a:pt x="58" y="1845"/>
                    <a:pt x="0" y="2276"/>
                    <a:pt x="0" y="2727"/>
                  </a:cubicBezTo>
                  <a:cubicBezTo>
                    <a:pt x="0" y="4819"/>
                    <a:pt x="1213" y="6516"/>
                    <a:pt x="2709" y="6516"/>
                  </a:cubicBezTo>
                  <a:cubicBezTo>
                    <a:pt x="4203" y="6516"/>
                    <a:pt x="5416" y="4819"/>
                    <a:pt x="5416" y="2727"/>
                  </a:cubicBezTo>
                  <a:cubicBezTo>
                    <a:pt x="5416" y="2276"/>
                    <a:pt x="5359" y="1845"/>
                    <a:pt x="5255" y="1444"/>
                  </a:cubicBezTo>
                  <a:cubicBezTo>
                    <a:pt x="5138" y="1460"/>
                    <a:pt x="5025" y="1467"/>
                    <a:pt x="4915" y="1467"/>
                  </a:cubicBezTo>
                  <a:cubicBezTo>
                    <a:pt x="3336" y="1467"/>
                    <a:pt x="2535" y="0"/>
                    <a:pt x="253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4"/>
            <p:cNvSpPr/>
            <p:nvPr/>
          </p:nvSpPr>
          <p:spPr>
            <a:xfrm>
              <a:off x="6763182" y="3359507"/>
              <a:ext cx="47248" cy="24769"/>
            </a:xfrm>
            <a:custGeom>
              <a:avLst/>
              <a:gdLst/>
              <a:ahLst/>
              <a:cxnLst/>
              <a:rect l="l" t="t" r="r" b="b"/>
              <a:pathLst>
                <a:path w="723" h="379" fill="none" extrusionOk="0">
                  <a:moveTo>
                    <a:pt x="1" y="0"/>
                  </a:moveTo>
                  <a:cubicBezTo>
                    <a:pt x="1" y="0"/>
                    <a:pt x="254" y="378"/>
                    <a:pt x="723" y="0"/>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4"/>
            <p:cNvSpPr/>
            <p:nvPr/>
          </p:nvSpPr>
          <p:spPr>
            <a:xfrm>
              <a:off x="6853691" y="3276770"/>
              <a:ext cx="22154" cy="22154"/>
            </a:xfrm>
            <a:custGeom>
              <a:avLst/>
              <a:gdLst/>
              <a:ahLst/>
              <a:cxnLst/>
              <a:rect l="l" t="t" r="r" b="b"/>
              <a:pathLst>
                <a:path w="339" h="339" extrusionOk="0">
                  <a:moveTo>
                    <a:pt x="169" y="0"/>
                  </a:moveTo>
                  <a:cubicBezTo>
                    <a:pt x="76" y="0"/>
                    <a:pt x="0" y="76"/>
                    <a:pt x="0" y="169"/>
                  </a:cubicBezTo>
                  <a:cubicBezTo>
                    <a:pt x="0" y="263"/>
                    <a:pt x="76" y="338"/>
                    <a:pt x="169" y="338"/>
                  </a:cubicBezTo>
                  <a:cubicBezTo>
                    <a:pt x="263" y="338"/>
                    <a:pt x="338" y="263"/>
                    <a:pt x="338" y="169"/>
                  </a:cubicBezTo>
                  <a:cubicBezTo>
                    <a:pt x="338" y="76"/>
                    <a:pt x="263"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4"/>
            <p:cNvSpPr/>
            <p:nvPr/>
          </p:nvSpPr>
          <p:spPr>
            <a:xfrm>
              <a:off x="6703909" y="3276770"/>
              <a:ext cx="22154" cy="22154"/>
            </a:xfrm>
            <a:custGeom>
              <a:avLst/>
              <a:gdLst/>
              <a:ahLst/>
              <a:cxnLst/>
              <a:rect l="l" t="t" r="r" b="b"/>
              <a:pathLst>
                <a:path w="339" h="339" extrusionOk="0">
                  <a:moveTo>
                    <a:pt x="169" y="0"/>
                  </a:moveTo>
                  <a:cubicBezTo>
                    <a:pt x="76" y="0"/>
                    <a:pt x="0" y="76"/>
                    <a:pt x="0" y="169"/>
                  </a:cubicBezTo>
                  <a:cubicBezTo>
                    <a:pt x="0" y="263"/>
                    <a:pt x="76" y="338"/>
                    <a:pt x="169" y="338"/>
                  </a:cubicBezTo>
                  <a:cubicBezTo>
                    <a:pt x="263" y="338"/>
                    <a:pt x="338" y="263"/>
                    <a:pt x="338" y="169"/>
                  </a:cubicBezTo>
                  <a:cubicBezTo>
                    <a:pt x="338" y="76"/>
                    <a:pt x="263"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4"/>
            <p:cNvSpPr/>
            <p:nvPr/>
          </p:nvSpPr>
          <p:spPr>
            <a:xfrm>
              <a:off x="6745395" y="3410153"/>
              <a:ext cx="82800" cy="28375"/>
            </a:xfrm>
            <a:custGeom>
              <a:avLst/>
              <a:gdLst/>
              <a:ahLst/>
              <a:cxnLst/>
              <a:rect l="l" t="t" r="r" b="b"/>
              <a:pathLst>
                <a:path w="723" h="108" fill="none" extrusionOk="0">
                  <a:moveTo>
                    <a:pt x="1" y="1"/>
                  </a:moveTo>
                  <a:cubicBezTo>
                    <a:pt x="1" y="1"/>
                    <a:pt x="416" y="107"/>
                    <a:pt x="723"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4"/>
            <p:cNvSpPr/>
            <p:nvPr/>
          </p:nvSpPr>
          <p:spPr>
            <a:xfrm>
              <a:off x="6678357" y="3217953"/>
              <a:ext cx="73192" cy="28363"/>
            </a:xfrm>
            <a:custGeom>
              <a:avLst/>
              <a:gdLst/>
              <a:ahLst/>
              <a:cxnLst/>
              <a:rect l="l" t="t" r="r" b="b"/>
              <a:pathLst>
                <a:path w="1120" h="434" fill="none" extrusionOk="0">
                  <a:moveTo>
                    <a:pt x="0" y="433"/>
                  </a:moveTo>
                  <a:cubicBezTo>
                    <a:pt x="0" y="433"/>
                    <a:pt x="507" y="0"/>
                    <a:pt x="1119" y="433"/>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4"/>
            <p:cNvSpPr/>
            <p:nvPr/>
          </p:nvSpPr>
          <p:spPr>
            <a:xfrm>
              <a:off x="6828205" y="3217953"/>
              <a:ext cx="73127" cy="28363"/>
            </a:xfrm>
            <a:custGeom>
              <a:avLst/>
              <a:gdLst/>
              <a:ahLst/>
              <a:cxnLst/>
              <a:rect l="l" t="t" r="r" b="b"/>
              <a:pathLst>
                <a:path w="1119" h="434" fill="none" extrusionOk="0">
                  <a:moveTo>
                    <a:pt x="0" y="433"/>
                  </a:moveTo>
                  <a:cubicBezTo>
                    <a:pt x="0" y="433"/>
                    <a:pt x="506" y="0"/>
                    <a:pt x="1118" y="433"/>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a:off x="7195929" y="3470018"/>
              <a:ext cx="437714" cy="419890"/>
            </a:xfrm>
            <a:custGeom>
              <a:avLst/>
              <a:gdLst/>
              <a:ahLst/>
              <a:cxnLst/>
              <a:rect l="l" t="t" r="r" b="b"/>
              <a:pathLst>
                <a:path w="6698" h="6425" extrusionOk="0">
                  <a:moveTo>
                    <a:pt x="1193" y="1"/>
                  </a:moveTo>
                  <a:cubicBezTo>
                    <a:pt x="538" y="1"/>
                    <a:pt x="1" y="537"/>
                    <a:pt x="1" y="1193"/>
                  </a:cubicBezTo>
                  <a:lnTo>
                    <a:pt x="1" y="4167"/>
                  </a:lnTo>
                  <a:cubicBezTo>
                    <a:pt x="1" y="4822"/>
                    <a:pt x="536" y="5358"/>
                    <a:pt x="1193" y="5358"/>
                  </a:cubicBezTo>
                  <a:lnTo>
                    <a:pt x="1990" y="5358"/>
                  </a:lnTo>
                  <a:lnTo>
                    <a:pt x="1990" y="6120"/>
                  </a:lnTo>
                  <a:cubicBezTo>
                    <a:pt x="1990" y="6304"/>
                    <a:pt x="2140" y="6424"/>
                    <a:pt x="2296" y="6424"/>
                  </a:cubicBezTo>
                  <a:cubicBezTo>
                    <a:pt x="2375" y="6424"/>
                    <a:pt x="2456" y="6393"/>
                    <a:pt x="2520" y="6324"/>
                  </a:cubicBezTo>
                  <a:lnTo>
                    <a:pt x="3390" y="5360"/>
                  </a:lnTo>
                  <a:lnTo>
                    <a:pt x="5507" y="5360"/>
                  </a:lnTo>
                  <a:cubicBezTo>
                    <a:pt x="6161" y="5360"/>
                    <a:pt x="6697" y="4825"/>
                    <a:pt x="6697" y="4170"/>
                  </a:cubicBezTo>
                  <a:lnTo>
                    <a:pt x="6697" y="1194"/>
                  </a:lnTo>
                  <a:cubicBezTo>
                    <a:pt x="6697" y="537"/>
                    <a:pt x="6162" y="1"/>
                    <a:pt x="5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4"/>
            <p:cNvSpPr/>
            <p:nvPr/>
          </p:nvSpPr>
          <p:spPr>
            <a:xfrm>
              <a:off x="7282649" y="3520927"/>
              <a:ext cx="247154" cy="246967"/>
            </a:xfrm>
            <a:custGeom>
              <a:avLst/>
              <a:gdLst/>
              <a:ahLst/>
              <a:cxnLst/>
              <a:rect l="l" t="t" r="r" b="b"/>
              <a:pathLst>
                <a:path w="3782" h="3779" extrusionOk="0">
                  <a:moveTo>
                    <a:pt x="3565" y="212"/>
                  </a:moveTo>
                  <a:lnTo>
                    <a:pt x="3565" y="218"/>
                  </a:lnTo>
                  <a:lnTo>
                    <a:pt x="3565" y="2147"/>
                  </a:lnTo>
                  <a:lnTo>
                    <a:pt x="3006" y="1512"/>
                  </a:lnTo>
                  <a:cubicBezTo>
                    <a:pt x="2985" y="1490"/>
                    <a:pt x="2958" y="1477"/>
                    <a:pt x="2929" y="1475"/>
                  </a:cubicBezTo>
                  <a:cubicBezTo>
                    <a:pt x="2927" y="1475"/>
                    <a:pt x="2925" y="1475"/>
                    <a:pt x="2924" y="1475"/>
                  </a:cubicBezTo>
                  <a:cubicBezTo>
                    <a:pt x="2893" y="1475"/>
                    <a:pt x="2868" y="1488"/>
                    <a:pt x="2849" y="1508"/>
                  </a:cubicBezTo>
                  <a:lnTo>
                    <a:pt x="2288" y="2076"/>
                  </a:lnTo>
                  <a:lnTo>
                    <a:pt x="1677" y="1438"/>
                  </a:lnTo>
                  <a:cubicBezTo>
                    <a:pt x="1656" y="1416"/>
                    <a:pt x="1628" y="1405"/>
                    <a:pt x="1599" y="1405"/>
                  </a:cubicBezTo>
                  <a:cubicBezTo>
                    <a:pt x="1574" y="1405"/>
                    <a:pt x="1550" y="1413"/>
                    <a:pt x="1531" y="1429"/>
                  </a:cubicBezTo>
                  <a:lnTo>
                    <a:pt x="219" y="2513"/>
                  </a:lnTo>
                  <a:lnTo>
                    <a:pt x="219" y="212"/>
                  </a:lnTo>
                  <a:close/>
                  <a:moveTo>
                    <a:pt x="1588" y="1665"/>
                  </a:moveTo>
                  <a:lnTo>
                    <a:pt x="2131" y="2230"/>
                  </a:lnTo>
                  <a:lnTo>
                    <a:pt x="1752" y="2587"/>
                  </a:lnTo>
                  <a:cubicBezTo>
                    <a:pt x="1709" y="2629"/>
                    <a:pt x="1706" y="2697"/>
                    <a:pt x="1747" y="2741"/>
                  </a:cubicBezTo>
                  <a:cubicBezTo>
                    <a:pt x="1769" y="2763"/>
                    <a:pt x="1797" y="2774"/>
                    <a:pt x="1827" y="2774"/>
                  </a:cubicBezTo>
                  <a:cubicBezTo>
                    <a:pt x="1854" y="2774"/>
                    <a:pt x="1881" y="2765"/>
                    <a:pt x="1901" y="2746"/>
                  </a:cubicBezTo>
                  <a:lnTo>
                    <a:pt x="2361" y="2311"/>
                  </a:lnTo>
                  <a:cubicBezTo>
                    <a:pt x="2361" y="2311"/>
                    <a:pt x="2361" y="2310"/>
                    <a:pt x="2362" y="2310"/>
                  </a:cubicBezTo>
                  <a:cubicBezTo>
                    <a:pt x="2365" y="2310"/>
                    <a:pt x="2365" y="2310"/>
                    <a:pt x="2365" y="2308"/>
                  </a:cubicBezTo>
                  <a:lnTo>
                    <a:pt x="2921" y="1741"/>
                  </a:lnTo>
                  <a:lnTo>
                    <a:pt x="3563" y="2471"/>
                  </a:lnTo>
                  <a:lnTo>
                    <a:pt x="3563" y="3562"/>
                  </a:lnTo>
                  <a:lnTo>
                    <a:pt x="217" y="3562"/>
                  </a:lnTo>
                  <a:lnTo>
                    <a:pt x="217" y="2799"/>
                  </a:lnTo>
                  <a:lnTo>
                    <a:pt x="1588" y="1665"/>
                  </a:lnTo>
                  <a:close/>
                  <a:moveTo>
                    <a:pt x="107" y="0"/>
                  </a:moveTo>
                  <a:cubicBezTo>
                    <a:pt x="48" y="0"/>
                    <a:pt x="1" y="49"/>
                    <a:pt x="1" y="108"/>
                  </a:cubicBezTo>
                  <a:lnTo>
                    <a:pt x="1" y="3672"/>
                  </a:lnTo>
                  <a:cubicBezTo>
                    <a:pt x="1" y="3731"/>
                    <a:pt x="48" y="3779"/>
                    <a:pt x="107" y="3779"/>
                  </a:cubicBezTo>
                  <a:lnTo>
                    <a:pt x="3671" y="3779"/>
                  </a:lnTo>
                  <a:cubicBezTo>
                    <a:pt x="3731" y="3779"/>
                    <a:pt x="3778" y="3731"/>
                    <a:pt x="3778" y="3672"/>
                  </a:cubicBezTo>
                  <a:lnTo>
                    <a:pt x="3778" y="108"/>
                  </a:lnTo>
                  <a:cubicBezTo>
                    <a:pt x="3781" y="49"/>
                    <a:pt x="3732" y="0"/>
                    <a:pt x="3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4"/>
            <p:cNvSpPr/>
            <p:nvPr/>
          </p:nvSpPr>
          <p:spPr>
            <a:xfrm>
              <a:off x="7325192" y="3549290"/>
              <a:ext cx="63716" cy="63719"/>
            </a:xfrm>
            <a:custGeom>
              <a:avLst/>
              <a:gdLst/>
              <a:ahLst/>
              <a:cxnLst/>
              <a:rect l="l" t="t" r="r" b="b"/>
              <a:pathLst>
                <a:path w="975" h="975" extrusionOk="0">
                  <a:moveTo>
                    <a:pt x="487" y="217"/>
                  </a:moveTo>
                  <a:cubicBezTo>
                    <a:pt x="638" y="217"/>
                    <a:pt x="758" y="338"/>
                    <a:pt x="758" y="487"/>
                  </a:cubicBezTo>
                  <a:cubicBezTo>
                    <a:pt x="758" y="638"/>
                    <a:pt x="635" y="758"/>
                    <a:pt x="487" y="758"/>
                  </a:cubicBezTo>
                  <a:cubicBezTo>
                    <a:pt x="337" y="758"/>
                    <a:pt x="217" y="635"/>
                    <a:pt x="217" y="487"/>
                  </a:cubicBezTo>
                  <a:cubicBezTo>
                    <a:pt x="217" y="337"/>
                    <a:pt x="337" y="217"/>
                    <a:pt x="487" y="217"/>
                  </a:cubicBezTo>
                  <a:close/>
                  <a:moveTo>
                    <a:pt x="487" y="0"/>
                  </a:moveTo>
                  <a:cubicBezTo>
                    <a:pt x="218" y="0"/>
                    <a:pt x="1" y="218"/>
                    <a:pt x="1" y="488"/>
                  </a:cubicBezTo>
                  <a:cubicBezTo>
                    <a:pt x="1" y="757"/>
                    <a:pt x="218" y="974"/>
                    <a:pt x="487" y="974"/>
                  </a:cubicBezTo>
                  <a:cubicBezTo>
                    <a:pt x="757" y="974"/>
                    <a:pt x="975" y="757"/>
                    <a:pt x="975" y="488"/>
                  </a:cubicBezTo>
                  <a:cubicBezTo>
                    <a:pt x="975" y="218"/>
                    <a:pt x="757" y="0"/>
                    <a:pt x="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4"/>
            <p:cNvSpPr/>
            <p:nvPr/>
          </p:nvSpPr>
          <p:spPr>
            <a:xfrm>
              <a:off x="6775525" y="3173750"/>
              <a:ext cx="22553" cy="27110"/>
            </a:xfrm>
            <a:custGeom>
              <a:avLst/>
              <a:gdLst/>
              <a:ahLst/>
              <a:cxnLst/>
              <a:rect l="l" t="t" r="r" b="b"/>
              <a:pathLst>
                <a:path w="3762" h="3760" extrusionOk="0">
                  <a:moveTo>
                    <a:pt x="1884" y="0"/>
                  </a:moveTo>
                  <a:cubicBezTo>
                    <a:pt x="1883" y="0"/>
                    <a:pt x="1882" y="0"/>
                    <a:pt x="1881" y="0"/>
                  </a:cubicBezTo>
                  <a:cubicBezTo>
                    <a:pt x="842" y="0"/>
                    <a:pt x="0" y="842"/>
                    <a:pt x="0" y="1880"/>
                  </a:cubicBezTo>
                  <a:cubicBezTo>
                    <a:pt x="0" y="2919"/>
                    <a:pt x="844" y="3760"/>
                    <a:pt x="1881" y="3760"/>
                  </a:cubicBezTo>
                  <a:cubicBezTo>
                    <a:pt x="2919" y="3760"/>
                    <a:pt x="3761" y="2918"/>
                    <a:pt x="3761" y="1880"/>
                  </a:cubicBezTo>
                  <a:cubicBezTo>
                    <a:pt x="3761" y="843"/>
                    <a:pt x="2920" y="0"/>
                    <a:pt x="1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4"/>
            <p:cNvSpPr/>
            <p:nvPr/>
          </p:nvSpPr>
          <p:spPr>
            <a:xfrm>
              <a:off x="5487426" y="4400818"/>
              <a:ext cx="1340786" cy="942841"/>
            </a:xfrm>
            <a:custGeom>
              <a:avLst/>
              <a:gdLst/>
              <a:ahLst/>
              <a:cxnLst/>
              <a:rect l="l" t="t" r="r" b="b"/>
              <a:pathLst>
                <a:path w="20517" h="14427" extrusionOk="0">
                  <a:moveTo>
                    <a:pt x="15671" y="1"/>
                  </a:moveTo>
                  <a:cubicBezTo>
                    <a:pt x="15389" y="1"/>
                    <a:pt x="15121" y="115"/>
                    <a:pt x="14925" y="318"/>
                  </a:cubicBezTo>
                  <a:lnTo>
                    <a:pt x="12578" y="2781"/>
                  </a:lnTo>
                  <a:lnTo>
                    <a:pt x="10160" y="4475"/>
                  </a:lnTo>
                  <a:lnTo>
                    <a:pt x="10575" y="1553"/>
                  </a:lnTo>
                  <a:cubicBezTo>
                    <a:pt x="10575" y="1552"/>
                    <a:pt x="6430" y="509"/>
                    <a:pt x="5348" y="509"/>
                  </a:cubicBezTo>
                  <a:cubicBezTo>
                    <a:pt x="5301" y="509"/>
                    <a:pt x="5260" y="511"/>
                    <a:pt x="5225" y="515"/>
                  </a:cubicBezTo>
                  <a:cubicBezTo>
                    <a:pt x="5225" y="515"/>
                    <a:pt x="1" y="9853"/>
                    <a:pt x="4187" y="13606"/>
                  </a:cubicBezTo>
                  <a:cubicBezTo>
                    <a:pt x="4829" y="14180"/>
                    <a:pt x="5500" y="14426"/>
                    <a:pt x="6178" y="14426"/>
                  </a:cubicBezTo>
                  <a:cubicBezTo>
                    <a:pt x="9923" y="14426"/>
                    <a:pt x="13863" y="6920"/>
                    <a:pt x="13985" y="5972"/>
                  </a:cubicBezTo>
                  <a:cubicBezTo>
                    <a:pt x="13985" y="5972"/>
                    <a:pt x="14346" y="6032"/>
                    <a:pt x="14771" y="6032"/>
                  </a:cubicBezTo>
                  <a:cubicBezTo>
                    <a:pt x="15251" y="6032"/>
                    <a:pt x="15813" y="5956"/>
                    <a:pt x="16023" y="5630"/>
                  </a:cubicBezTo>
                  <a:cubicBezTo>
                    <a:pt x="16023" y="5630"/>
                    <a:pt x="17496" y="6141"/>
                    <a:pt x="18153" y="6141"/>
                  </a:cubicBezTo>
                  <a:cubicBezTo>
                    <a:pt x="18277" y="6141"/>
                    <a:pt x="18371" y="6123"/>
                    <a:pt x="18422" y="6081"/>
                  </a:cubicBezTo>
                  <a:cubicBezTo>
                    <a:pt x="18747" y="5809"/>
                    <a:pt x="16636" y="4619"/>
                    <a:pt x="16636" y="4619"/>
                  </a:cubicBezTo>
                  <a:lnTo>
                    <a:pt x="16636" y="4619"/>
                  </a:lnTo>
                  <a:cubicBezTo>
                    <a:pt x="16636" y="4619"/>
                    <a:pt x="18068" y="4977"/>
                    <a:pt x="18892" y="4977"/>
                  </a:cubicBezTo>
                  <a:cubicBezTo>
                    <a:pt x="19193" y="4977"/>
                    <a:pt x="19412" y="4929"/>
                    <a:pt x="19451" y="4798"/>
                  </a:cubicBezTo>
                  <a:cubicBezTo>
                    <a:pt x="19583" y="4356"/>
                    <a:pt x="18585" y="3986"/>
                    <a:pt x="18585" y="3986"/>
                  </a:cubicBezTo>
                  <a:lnTo>
                    <a:pt x="18585" y="3986"/>
                  </a:lnTo>
                  <a:cubicBezTo>
                    <a:pt x="18585" y="3986"/>
                    <a:pt x="18970" y="4040"/>
                    <a:pt x="19379" y="4040"/>
                  </a:cubicBezTo>
                  <a:cubicBezTo>
                    <a:pt x="19787" y="4040"/>
                    <a:pt x="20219" y="3986"/>
                    <a:pt x="20318" y="3769"/>
                  </a:cubicBezTo>
                  <a:cubicBezTo>
                    <a:pt x="20517" y="3336"/>
                    <a:pt x="19541" y="3228"/>
                    <a:pt x="18966" y="2904"/>
                  </a:cubicBezTo>
                  <a:cubicBezTo>
                    <a:pt x="18387" y="2580"/>
                    <a:pt x="16891" y="1587"/>
                    <a:pt x="16169" y="1515"/>
                  </a:cubicBezTo>
                  <a:cubicBezTo>
                    <a:pt x="16169" y="1515"/>
                    <a:pt x="16926" y="1301"/>
                    <a:pt x="17785" y="1301"/>
                  </a:cubicBezTo>
                  <a:cubicBezTo>
                    <a:pt x="18098" y="1301"/>
                    <a:pt x="18424" y="1329"/>
                    <a:pt x="18732" y="1406"/>
                  </a:cubicBezTo>
                  <a:cubicBezTo>
                    <a:pt x="18732" y="1406"/>
                    <a:pt x="19145" y="1517"/>
                    <a:pt x="19533" y="1517"/>
                  </a:cubicBezTo>
                  <a:cubicBezTo>
                    <a:pt x="19751" y="1517"/>
                    <a:pt x="19961" y="1482"/>
                    <a:pt x="20084" y="1372"/>
                  </a:cubicBezTo>
                  <a:cubicBezTo>
                    <a:pt x="20428" y="1064"/>
                    <a:pt x="18461" y="1"/>
                    <a:pt x="16763"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4"/>
            <p:cNvSpPr/>
            <p:nvPr/>
          </p:nvSpPr>
          <p:spPr>
            <a:xfrm>
              <a:off x="5588515" y="4434098"/>
              <a:ext cx="599390" cy="729334"/>
            </a:xfrm>
            <a:custGeom>
              <a:avLst/>
              <a:gdLst/>
              <a:ahLst/>
              <a:cxnLst/>
              <a:rect l="l" t="t" r="r" b="b"/>
              <a:pathLst>
                <a:path w="9172" h="11160" extrusionOk="0">
                  <a:moveTo>
                    <a:pt x="3944" y="1"/>
                  </a:moveTo>
                  <a:cubicBezTo>
                    <a:pt x="3897" y="1"/>
                    <a:pt x="3856" y="3"/>
                    <a:pt x="3821" y="7"/>
                  </a:cubicBezTo>
                  <a:cubicBezTo>
                    <a:pt x="3821" y="7"/>
                    <a:pt x="1" y="6834"/>
                    <a:pt x="1511" y="11159"/>
                  </a:cubicBezTo>
                  <a:cubicBezTo>
                    <a:pt x="1427" y="6822"/>
                    <a:pt x="8756" y="3965"/>
                    <a:pt x="8756" y="3965"/>
                  </a:cubicBezTo>
                  <a:lnTo>
                    <a:pt x="9171" y="1043"/>
                  </a:lnTo>
                  <a:cubicBezTo>
                    <a:pt x="9171" y="1043"/>
                    <a:pt x="5026" y="1"/>
                    <a:pt x="3944" y="1"/>
                  </a:cubicBezTo>
                  <a:close/>
                </a:path>
              </a:pathLst>
            </a:custGeom>
            <a:solidFill>
              <a:srgbClr val="502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CD361729-A2FE-81A1-14C1-3DDC81357828}"/>
              </a:ext>
            </a:extLst>
          </p:cNvPr>
          <p:cNvSpPr txBox="1"/>
          <p:nvPr/>
        </p:nvSpPr>
        <p:spPr>
          <a:xfrm>
            <a:off x="3332743" y="3227939"/>
            <a:ext cx="2203056" cy="14927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tx1">
                    <a:lumMod val="75000"/>
                    <a:lumOff val="25000"/>
                  </a:schemeClr>
                </a:solidFill>
                <a:latin typeface="DM Sans"/>
              </a:rPr>
              <a:t>Elysia Jewel Lee | 33592861</a:t>
            </a:r>
          </a:p>
          <a:p>
            <a:r>
              <a:rPr lang="en-US" sz="1100">
                <a:solidFill>
                  <a:schemeClr val="tx1">
                    <a:lumMod val="75000"/>
                    <a:lumOff val="25000"/>
                  </a:schemeClr>
                </a:solidFill>
                <a:latin typeface="DM Sans"/>
              </a:rPr>
              <a:t>Kylie Tan Sze Qi | 32825544</a:t>
            </a:r>
          </a:p>
          <a:p>
            <a:r>
              <a:rPr lang="en-US" sz="1100">
                <a:solidFill>
                  <a:schemeClr val="tx1">
                    <a:lumMod val="75000"/>
                    <a:lumOff val="25000"/>
                  </a:schemeClr>
                </a:solidFill>
                <a:latin typeface="DM Sans"/>
              </a:rPr>
              <a:t>Lee Zhi Ming | 32377479</a:t>
            </a:r>
          </a:p>
          <a:p>
            <a:r>
              <a:rPr lang="en-US" sz="1100" err="1">
                <a:solidFill>
                  <a:schemeClr val="tx1">
                    <a:lumMod val="75000"/>
                    <a:lumOff val="25000"/>
                  </a:schemeClr>
                </a:solidFill>
                <a:latin typeface="DM Sans"/>
              </a:rPr>
              <a:t>Teh</a:t>
            </a:r>
            <a:r>
              <a:rPr lang="en-US" sz="1100">
                <a:solidFill>
                  <a:schemeClr val="tx1">
                    <a:lumMod val="75000"/>
                    <a:lumOff val="25000"/>
                  </a:schemeClr>
                </a:solidFill>
                <a:latin typeface="DM Sans"/>
              </a:rPr>
              <a:t> Jia Xuan | 32844700</a:t>
            </a:r>
          </a:p>
          <a:p>
            <a:r>
              <a:rPr lang="en-US" sz="1100">
                <a:solidFill>
                  <a:schemeClr val="tx1">
                    <a:lumMod val="75000"/>
                    <a:lumOff val="25000"/>
                  </a:schemeClr>
                </a:solidFill>
                <a:latin typeface="DM Sans"/>
              </a:rPr>
              <a:t>Yap Eng Han | 32140088</a:t>
            </a:r>
          </a:p>
          <a:p>
            <a:r>
              <a:rPr lang="en-US" sz="1100">
                <a:solidFill>
                  <a:schemeClr val="tx1">
                    <a:lumMod val="75000"/>
                    <a:lumOff val="25000"/>
                  </a:schemeClr>
                </a:solidFill>
                <a:latin typeface="DM Sans"/>
              </a:rPr>
              <a:t>Yew Jin Ruo | 33343276</a:t>
            </a:r>
          </a:p>
          <a:p>
            <a:r>
              <a:rPr lang="en-US" sz="1100" err="1">
                <a:solidFill>
                  <a:schemeClr val="tx1">
                    <a:lumMod val="75000"/>
                    <a:lumOff val="25000"/>
                  </a:schemeClr>
                </a:solidFill>
                <a:latin typeface="DM Sans"/>
              </a:rPr>
              <a:t>Yoong</a:t>
            </a:r>
            <a:r>
              <a:rPr lang="en-US" sz="1100">
                <a:solidFill>
                  <a:schemeClr val="tx1">
                    <a:lumMod val="75000"/>
                    <a:lumOff val="25000"/>
                  </a:schemeClr>
                </a:solidFill>
                <a:latin typeface="DM Sans"/>
              </a:rPr>
              <a:t> Qian Xin | 32846517</a:t>
            </a:r>
          </a:p>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6666"/>
    </mc:Choice>
    <mc:Fallback xmlns="">
      <p:transition spd="slow" advTm="666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7" name="Google Shape;1907;p52">
            <a:hlinkClick r:id="" action="ppaction://hlinkshowjump?jump=firstslide"/>
          </p:cNvPr>
          <p:cNvSpPr/>
          <p:nvPr/>
        </p:nvSpPr>
        <p:spPr>
          <a:xfrm>
            <a:off x="8502585" y="284590"/>
            <a:ext cx="257920" cy="252623"/>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2">
            <a:hlinkClick r:id="" action="ppaction://hlinkshowjump?jump=firstslide"/>
          </p:cNvPr>
          <p:cNvSpPr/>
          <p:nvPr/>
        </p:nvSpPr>
        <p:spPr>
          <a:xfrm>
            <a:off x="8428901" y="26867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2">
            <a:hlinkClick r:id="" action="ppaction://hlinkshowjump?jump=firstslide"/>
          </p:cNvPr>
          <p:cNvSpPr/>
          <p:nvPr/>
        </p:nvSpPr>
        <p:spPr>
          <a:xfrm>
            <a:off x="8480603" y="322243"/>
            <a:ext cx="180994" cy="177264"/>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2"/>
          <p:cNvSpPr txBox="1">
            <a:spLocks noGrp="1"/>
          </p:cNvSpPr>
          <p:nvPr>
            <p:ph type="title"/>
          </p:nvPr>
        </p:nvSpPr>
        <p:spPr>
          <a:xfrm>
            <a:off x="656603" y="7496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a:t>Delegated team roles </a:t>
            </a:r>
            <a:endParaRPr/>
          </a:p>
        </p:txBody>
      </p:sp>
      <p:grpSp>
        <p:nvGrpSpPr>
          <p:cNvPr id="1933" name="Google Shape;1933;p52"/>
          <p:cNvGrpSpPr/>
          <p:nvPr/>
        </p:nvGrpSpPr>
        <p:grpSpPr>
          <a:xfrm>
            <a:off x="3463375" y="3801860"/>
            <a:ext cx="291185" cy="292204"/>
            <a:chOff x="5779408" y="3699191"/>
            <a:chExt cx="317645" cy="318757"/>
          </a:xfrm>
        </p:grpSpPr>
        <p:sp>
          <p:nvSpPr>
            <p:cNvPr id="1934" name="Google Shape;1934;p52"/>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2"/>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9" name="Google Shape;1939;p52"/>
          <p:cNvGrpSpPr/>
          <p:nvPr/>
        </p:nvGrpSpPr>
        <p:grpSpPr>
          <a:xfrm>
            <a:off x="5371688" y="3826229"/>
            <a:ext cx="326525" cy="243504"/>
            <a:chOff x="5216456" y="3725484"/>
            <a:chExt cx="356196" cy="265631"/>
          </a:xfrm>
        </p:grpSpPr>
        <p:sp>
          <p:nvSpPr>
            <p:cNvPr id="1940" name="Google Shape;1940;p52"/>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2"/>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8" name="Google Shape;1968;p52">
            <a:hlinkClick r:id="" action="ppaction://hlinkshowjump?jump=nextslide"/>
          </p:cNvPr>
          <p:cNvSpPr/>
          <p:nvPr/>
        </p:nvSpPr>
        <p:spPr>
          <a:xfrm>
            <a:off x="850702" y="460850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2">
            <a:hlinkClick r:id="" action="ppaction://hlinkshowjump?jump=nextslide"/>
          </p:cNvPr>
          <p:cNvSpPr/>
          <p:nvPr/>
        </p:nvSpPr>
        <p:spPr>
          <a:xfrm>
            <a:off x="925738" y="4700727"/>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2">
            <a:hlinkClick r:id="" action="ppaction://hlinkshowjump?jump=previousslide"/>
          </p:cNvPr>
          <p:cNvSpPr/>
          <p:nvPr/>
        </p:nvSpPr>
        <p:spPr>
          <a:xfrm>
            <a:off x="422198" y="4608530"/>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2">
            <a:hlinkClick r:id="" action="ppaction://hlinkshowjump?jump=previousslide"/>
          </p:cNvPr>
          <p:cNvSpPr/>
          <p:nvPr/>
        </p:nvSpPr>
        <p:spPr>
          <a:xfrm flipH="1">
            <a:off x="494354" y="4700744"/>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2">
            <a:extLst>
              <a:ext uri="{FF2B5EF4-FFF2-40B4-BE49-F238E27FC236}">
                <a16:creationId xmlns:a16="http://schemas.microsoft.com/office/drawing/2014/main" id="{290E1D49-1E69-1112-F351-40E590B5FA90}"/>
              </a:ext>
            </a:extLst>
          </p:cNvPr>
          <p:cNvGraphicFramePr>
            <a:graphicFrameLocks noGrp="1"/>
          </p:cNvGraphicFramePr>
          <p:nvPr>
            <p:extLst>
              <p:ext uri="{D42A27DB-BD31-4B8C-83A1-F6EECF244321}">
                <p14:modId xmlns:p14="http://schemas.microsoft.com/office/powerpoint/2010/main" val="1031385754"/>
              </p:ext>
            </p:extLst>
          </p:nvPr>
        </p:nvGraphicFramePr>
        <p:xfrm>
          <a:off x="517500" y="1578670"/>
          <a:ext cx="8144038" cy="2971740"/>
        </p:xfrm>
        <a:graphic>
          <a:graphicData uri="http://schemas.openxmlformats.org/drawingml/2006/table">
            <a:tbl>
              <a:tblPr firstRow="1" bandRow="1">
                <a:tableStyleId>{5F22D117-AC4A-4B0A-878A-117B9697F3ED}</a:tableStyleId>
              </a:tblPr>
              <a:tblGrid>
                <a:gridCol w="1163434">
                  <a:extLst>
                    <a:ext uri="{9D8B030D-6E8A-4147-A177-3AD203B41FA5}">
                      <a16:colId xmlns:a16="http://schemas.microsoft.com/office/drawing/2014/main" val="3752589762"/>
                    </a:ext>
                  </a:extLst>
                </a:gridCol>
                <a:gridCol w="1176566">
                  <a:extLst>
                    <a:ext uri="{9D8B030D-6E8A-4147-A177-3AD203B41FA5}">
                      <a16:colId xmlns:a16="http://schemas.microsoft.com/office/drawing/2014/main" val="1284018112"/>
                    </a:ext>
                  </a:extLst>
                </a:gridCol>
                <a:gridCol w="1162705">
                  <a:extLst>
                    <a:ext uri="{9D8B030D-6E8A-4147-A177-3AD203B41FA5}">
                      <a16:colId xmlns:a16="http://schemas.microsoft.com/office/drawing/2014/main" val="2931764689"/>
                    </a:ext>
                  </a:extLst>
                </a:gridCol>
                <a:gridCol w="1151031">
                  <a:extLst>
                    <a:ext uri="{9D8B030D-6E8A-4147-A177-3AD203B41FA5}">
                      <a16:colId xmlns:a16="http://schemas.microsoft.com/office/drawing/2014/main" val="3133071611"/>
                    </a:ext>
                  </a:extLst>
                </a:gridCol>
                <a:gridCol w="1163434">
                  <a:extLst>
                    <a:ext uri="{9D8B030D-6E8A-4147-A177-3AD203B41FA5}">
                      <a16:colId xmlns:a16="http://schemas.microsoft.com/office/drawing/2014/main" val="3188143736"/>
                    </a:ext>
                  </a:extLst>
                </a:gridCol>
                <a:gridCol w="1151980">
                  <a:extLst>
                    <a:ext uri="{9D8B030D-6E8A-4147-A177-3AD203B41FA5}">
                      <a16:colId xmlns:a16="http://schemas.microsoft.com/office/drawing/2014/main" val="3847444999"/>
                    </a:ext>
                  </a:extLst>
                </a:gridCol>
                <a:gridCol w="1174888">
                  <a:extLst>
                    <a:ext uri="{9D8B030D-6E8A-4147-A177-3AD203B41FA5}">
                      <a16:colId xmlns:a16="http://schemas.microsoft.com/office/drawing/2014/main" val="4082912967"/>
                    </a:ext>
                  </a:extLst>
                </a:gridCol>
              </a:tblGrid>
              <a:tr h="853380">
                <a:tc>
                  <a:txBody>
                    <a:bodyPr/>
                    <a:lstStyle/>
                    <a:p>
                      <a:pPr marL="0" lvl="0" indent="0" algn="ctr" rtl="0">
                        <a:spcBef>
                          <a:spcPts val="0"/>
                        </a:spcBef>
                        <a:spcAft>
                          <a:spcPts val="0"/>
                        </a:spcAft>
                        <a:buNone/>
                      </a:pPr>
                      <a:r>
                        <a:rPr lang="en-MY" sz="1200">
                          <a:solidFill>
                            <a:schemeClr val="accent3"/>
                          </a:solidFill>
                          <a:latin typeface="Bowlby One"/>
                          <a:ea typeface="Bowlby One"/>
                          <a:cs typeface="Bowlby One"/>
                          <a:sym typeface="Bowlby One"/>
                        </a:rPr>
                        <a:t>Elysia Jewel Lee</a:t>
                      </a:r>
                      <a:endParaRPr sz="1200">
                        <a:solidFill>
                          <a:schemeClr val="accent3"/>
                        </a:solidFill>
                        <a:latin typeface="Bowlby One"/>
                        <a:ea typeface="Bowlby One"/>
                        <a:cs typeface="Bowlby One"/>
                        <a:sym typeface="Bowlby One"/>
                      </a:endParaRPr>
                    </a:p>
                  </a:txBody>
                  <a:tcPr marL="91425" marR="91425" marT="91425" marB="91425" anchor="ctr">
                    <a:solidFill>
                      <a:schemeClr val="accent3">
                        <a:lumMod val="20000"/>
                        <a:lumOff val="80000"/>
                      </a:schemeClr>
                    </a:solidFill>
                  </a:tcPr>
                </a:tc>
                <a:tc>
                  <a:txBody>
                    <a:bodyPr/>
                    <a:lstStyle/>
                    <a:p>
                      <a:pPr marL="0" lvl="0" indent="0" algn="ctr" rtl="0">
                        <a:spcBef>
                          <a:spcPts val="0"/>
                        </a:spcBef>
                        <a:spcAft>
                          <a:spcPts val="0"/>
                        </a:spcAft>
                        <a:buNone/>
                      </a:pPr>
                      <a:r>
                        <a:rPr lang="en-MY" sz="1200">
                          <a:solidFill>
                            <a:schemeClr val="accent3"/>
                          </a:solidFill>
                          <a:latin typeface="Bowlby One"/>
                          <a:ea typeface="Bowlby One"/>
                          <a:cs typeface="Bowlby One"/>
                          <a:sym typeface="Bowlby One"/>
                        </a:rPr>
                        <a:t>Kylie </a:t>
                      </a:r>
                    </a:p>
                    <a:p>
                      <a:pPr marL="0" lvl="0" indent="0" algn="ctr" rtl="0">
                        <a:spcBef>
                          <a:spcPts val="0"/>
                        </a:spcBef>
                        <a:spcAft>
                          <a:spcPts val="0"/>
                        </a:spcAft>
                        <a:buNone/>
                      </a:pPr>
                      <a:r>
                        <a:rPr lang="en-MY" sz="1200">
                          <a:solidFill>
                            <a:schemeClr val="accent3"/>
                          </a:solidFill>
                          <a:latin typeface="Bowlby One"/>
                          <a:ea typeface="Bowlby One"/>
                          <a:cs typeface="Bowlby One"/>
                          <a:sym typeface="Bowlby One"/>
                        </a:rPr>
                        <a:t>Tan Sze Qi</a:t>
                      </a:r>
                    </a:p>
                  </a:txBody>
                  <a:tcPr marL="91425" marR="91425" marT="91425" marB="91425" anchor="ctr">
                    <a:solidFill>
                      <a:schemeClr val="accent3">
                        <a:lumMod val="20000"/>
                        <a:lumOff val="80000"/>
                      </a:schemeClr>
                    </a:solidFill>
                  </a:tcPr>
                </a:tc>
                <a:tc>
                  <a:txBody>
                    <a:bodyPr/>
                    <a:lstStyle/>
                    <a:p>
                      <a:pPr marL="0" lvl="0" indent="0" algn="ctr" rtl="0">
                        <a:spcBef>
                          <a:spcPts val="0"/>
                        </a:spcBef>
                        <a:spcAft>
                          <a:spcPts val="0"/>
                        </a:spcAft>
                        <a:buNone/>
                      </a:pPr>
                      <a:r>
                        <a:rPr lang="en-MY" sz="1200">
                          <a:solidFill>
                            <a:schemeClr val="accent3"/>
                          </a:solidFill>
                          <a:latin typeface="Bowlby One"/>
                          <a:ea typeface="Bowlby One"/>
                          <a:cs typeface="Bowlby One"/>
                          <a:sym typeface="Bowlby One"/>
                        </a:rPr>
                        <a:t>Lee </a:t>
                      </a:r>
                    </a:p>
                    <a:p>
                      <a:pPr marL="0" lvl="0" indent="0" algn="ctr" rtl="0">
                        <a:spcBef>
                          <a:spcPts val="0"/>
                        </a:spcBef>
                        <a:spcAft>
                          <a:spcPts val="0"/>
                        </a:spcAft>
                        <a:buNone/>
                      </a:pPr>
                      <a:r>
                        <a:rPr lang="en-MY" sz="1200">
                          <a:solidFill>
                            <a:schemeClr val="accent3"/>
                          </a:solidFill>
                          <a:latin typeface="Bowlby One"/>
                          <a:ea typeface="Bowlby One"/>
                          <a:cs typeface="Bowlby One"/>
                          <a:sym typeface="Bowlby One"/>
                        </a:rPr>
                        <a:t>Zhi Ming</a:t>
                      </a:r>
                    </a:p>
                  </a:txBody>
                  <a:tcPr marL="91425" marR="91425" marT="91425" marB="91425" anchor="ctr">
                    <a:solidFill>
                      <a:schemeClr val="accent3">
                        <a:lumMod val="20000"/>
                        <a:lumOff val="80000"/>
                      </a:schemeClr>
                    </a:solidFill>
                  </a:tcPr>
                </a:tc>
                <a:tc>
                  <a:txBody>
                    <a:bodyPr/>
                    <a:lstStyle/>
                    <a:p>
                      <a:pPr marL="0" lvl="0" indent="0" algn="ctr" rtl="0">
                        <a:spcBef>
                          <a:spcPts val="0"/>
                        </a:spcBef>
                        <a:spcAft>
                          <a:spcPts val="0"/>
                        </a:spcAft>
                        <a:buNone/>
                      </a:pPr>
                      <a:r>
                        <a:rPr lang="en-MY" sz="1200">
                          <a:solidFill>
                            <a:schemeClr val="accent3"/>
                          </a:solidFill>
                          <a:latin typeface="Bowlby One"/>
                          <a:ea typeface="Bowlby One"/>
                          <a:cs typeface="Bowlby One"/>
                          <a:sym typeface="Bowlby One"/>
                        </a:rPr>
                        <a:t>Teh </a:t>
                      </a:r>
                    </a:p>
                    <a:p>
                      <a:pPr marL="0" lvl="0" indent="0" algn="ctr" rtl="0">
                        <a:spcBef>
                          <a:spcPts val="0"/>
                        </a:spcBef>
                        <a:spcAft>
                          <a:spcPts val="0"/>
                        </a:spcAft>
                        <a:buNone/>
                      </a:pPr>
                      <a:r>
                        <a:rPr lang="en-MY" sz="1200">
                          <a:solidFill>
                            <a:schemeClr val="accent3"/>
                          </a:solidFill>
                          <a:latin typeface="Bowlby One"/>
                          <a:ea typeface="Bowlby One"/>
                          <a:cs typeface="Bowlby One"/>
                          <a:sym typeface="Bowlby One"/>
                        </a:rPr>
                        <a:t>Jia Xuan</a:t>
                      </a:r>
                    </a:p>
                  </a:txBody>
                  <a:tcPr marL="91425" marR="91425" marT="91425" marB="91425" anchor="ctr">
                    <a:solidFill>
                      <a:schemeClr val="accent3">
                        <a:lumMod val="20000"/>
                        <a:lumOff val="80000"/>
                      </a:schemeClr>
                    </a:solidFill>
                  </a:tcPr>
                </a:tc>
                <a:tc>
                  <a:txBody>
                    <a:bodyPr/>
                    <a:lstStyle/>
                    <a:p>
                      <a:pPr marL="0" lvl="0" indent="0" algn="ctr" rtl="0">
                        <a:spcBef>
                          <a:spcPts val="0"/>
                        </a:spcBef>
                        <a:spcAft>
                          <a:spcPts val="0"/>
                        </a:spcAft>
                        <a:buNone/>
                      </a:pPr>
                      <a:r>
                        <a:rPr lang="en-MY" sz="1200">
                          <a:solidFill>
                            <a:schemeClr val="accent3"/>
                          </a:solidFill>
                          <a:latin typeface="Bowlby One"/>
                          <a:ea typeface="Bowlby One"/>
                          <a:cs typeface="Bowlby One"/>
                          <a:sym typeface="Bowlby One"/>
                        </a:rPr>
                        <a:t>Yap </a:t>
                      </a:r>
                    </a:p>
                    <a:p>
                      <a:pPr marL="0" lvl="0" indent="0" algn="ctr" rtl="0">
                        <a:spcBef>
                          <a:spcPts val="0"/>
                        </a:spcBef>
                        <a:spcAft>
                          <a:spcPts val="0"/>
                        </a:spcAft>
                        <a:buNone/>
                      </a:pPr>
                      <a:r>
                        <a:rPr lang="en-MY" sz="1200">
                          <a:solidFill>
                            <a:schemeClr val="accent3"/>
                          </a:solidFill>
                          <a:latin typeface="Bowlby One"/>
                          <a:ea typeface="Bowlby One"/>
                          <a:cs typeface="Bowlby One"/>
                          <a:sym typeface="Bowlby One"/>
                        </a:rPr>
                        <a:t>Eng Han</a:t>
                      </a:r>
                    </a:p>
                  </a:txBody>
                  <a:tcPr marL="91425" marR="91425" marT="91425" marB="91425" anchor="ctr">
                    <a:solidFill>
                      <a:schemeClr val="accent3">
                        <a:lumMod val="20000"/>
                        <a:lumOff val="80000"/>
                      </a:schemeClr>
                    </a:solidFill>
                  </a:tcPr>
                </a:tc>
                <a:tc>
                  <a:txBody>
                    <a:bodyPr/>
                    <a:lstStyle/>
                    <a:p>
                      <a:pPr marL="0" lvl="0" indent="0" algn="ctr" rtl="0">
                        <a:spcBef>
                          <a:spcPts val="0"/>
                        </a:spcBef>
                        <a:spcAft>
                          <a:spcPts val="0"/>
                        </a:spcAft>
                        <a:buNone/>
                      </a:pPr>
                      <a:r>
                        <a:rPr lang="en-MY" sz="1200">
                          <a:solidFill>
                            <a:schemeClr val="accent3"/>
                          </a:solidFill>
                          <a:latin typeface="Bowlby One"/>
                          <a:ea typeface="Bowlby One"/>
                          <a:cs typeface="Bowlby One"/>
                          <a:sym typeface="Bowlby One"/>
                        </a:rPr>
                        <a:t>Yew </a:t>
                      </a:r>
                    </a:p>
                    <a:p>
                      <a:pPr marL="0" lvl="0" indent="0" algn="ctr" rtl="0">
                        <a:spcBef>
                          <a:spcPts val="0"/>
                        </a:spcBef>
                        <a:spcAft>
                          <a:spcPts val="0"/>
                        </a:spcAft>
                        <a:buNone/>
                      </a:pPr>
                      <a:r>
                        <a:rPr lang="en-MY" sz="1200">
                          <a:solidFill>
                            <a:schemeClr val="accent3"/>
                          </a:solidFill>
                          <a:latin typeface="Bowlby One"/>
                          <a:ea typeface="Bowlby One"/>
                          <a:cs typeface="Bowlby One"/>
                          <a:sym typeface="Bowlby One"/>
                        </a:rPr>
                        <a:t>Jin Ruo</a:t>
                      </a:r>
                    </a:p>
                  </a:txBody>
                  <a:tcPr marL="91425" marR="91425" marT="91425" marB="91425" anchor="ctr">
                    <a:solidFill>
                      <a:schemeClr val="accent3">
                        <a:lumMod val="20000"/>
                        <a:lumOff val="80000"/>
                      </a:schemeClr>
                    </a:solidFill>
                  </a:tcPr>
                </a:tc>
                <a:tc>
                  <a:txBody>
                    <a:bodyPr/>
                    <a:lstStyle/>
                    <a:p>
                      <a:pPr marL="0" lvl="0" indent="0" algn="ctr" rtl="0">
                        <a:spcBef>
                          <a:spcPts val="0"/>
                        </a:spcBef>
                        <a:spcAft>
                          <a:spcPts val="0"/>
                        </a:spcAft>
                        <a:buNone/>
                      </a:pPr>
                      <a:r>
                        <a:rPr lang="en" sz="1200">
                          <a:solidFill>
                            <a:schemeClr val="accent3"/>
                          </a:solidFill>
                          <a:latin typeface="Bowlby One"/>
                          <a:ea typeface="Bowlby One"/>
                          <a:cs typeface="Bowlby One"/>
                          <a:sym typeface="Bowlby One"/>
                        </a:rPr>
                        <a:t>Yoong Qian Xin</a:t>
                      </a:r>
                      <a:endParaRPr sz="1200">
                        <a:solidFill>
                          <a:schemeClr val="accent3"/>
                        </a:solidFill>
                        <a:latin typeface="Bowlby One"/>
                        <a:ea typeface="Bowlby One"/>
                        <a:cs typeface="Bowlby One"/>
                        <a:sym typeface="Bowlby One"/>
                      </a:endParaRPr>
                    </a:p>
                  </a:txBody>
                  <a:tcPr marL="91425" marR="91425" marT="91425" marB="91425" anchor="ctr">
                    <a:solidFill>
                      <a:schemeClr val="accent3">
                        <a:lumMod val="20000"/>
                        <a:lumOff val="80000"/>
                      </a:schemeClr>
                    </a:solidFill>
                  </a:tcPr>
                </a:tc>
                <a:extLst>
                  <a:ext uri="{0D108BD9-81ED-4DB2-BD59-A6C34878D82A}">
                    <a16:rowId xmlns:a16="http://schemas.microsoft.com/office/drawing/2014/main" val="3611851973"/>
                  </a:ext>
                </a:extLst>
              </a:tr>
              <a:tr h="1411890">
                <a:tc>
                  <a:txBody>
                    <a:bodyPr/>
                    <a:lstStyle/>
                    <a:p>
                      <a:pPr marL="71755" indent="-35560">
                        <a:lnSpc>
                          <a:spcPct val="150000"/>
                        </a:lnSpc>
                        <a:buFont typeface="Arial" panose="020B0604020202020204" pitchFamily="34" charset="0"/>
                        <a:buChar char="•"/>
                      </a:pPr>
                      <a:r>
                        <a:rPr lang="en-MY">
                          <a:latin typeface="DM Sans" pitchFamily="2" charset="0"/>
                        </a:rPr>
                        <a:t> Persona</a:t>
                      </a:r>
                    </a:p>
                    <a:p>
                      <a:pPr marL="71755" indent="-35560">
                        <a:lnSpc>
                          <a:spcPct val="150000"/>
                        </a:lnSpc>
                        <a:buFont typeface="Arial" panose="020B0604020202020204" pitchFamily="34" charset="0"/>
                        <a:buChar char="•"/>
                      </a:pPr>
                      <a:r>
                        <a:rPr lang="en-MY">
                          <a:latin typeface="DM Sans" pitchFamily="2" charset="0"/>
                        </a:rPr>
                        <a:t> Testing</a:t>
                      </a:r>
                    </a:p>
                  </a:txBody>
                  <a:tcPr/>
                </a:tc>
                <a:tc>
                  <a:txBody>
                    <a:bodyPr/>
                    <a:lstStyle/>
                    <a:p>
                      <a:pPr marL="71755" marR="0" lvl="0" indent="-3556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MY">
                          <a:latin typeface="DM Sans" pitchFamily="2" charset="0"/>
                        </a:rPr>
                        <a:t> Design      Flow of Features</a:t>
                      </a:r>
                    </a:p>
                    <a:p>
                      <a:pPr marL="71755" marR="0" lvl="0" indent="-3556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lang="en-MY">
                          <a:latin typeface="DM Sans" pitchFamily="2" charset="0"/>
                        </a:rPr>
                        <a:t> Testing</a:t>
                      </a:r>
                    </a:p>
                    <a:p>
                      <a:pPr marL="72000" indent="-36000">
                        <a:lnSpc>
                          <a:spcPct val="150000"/>
                        </a:lnSpc>
                        <a:buFont typeface="Arial" panose="020B0604020202020204" pitchFamily="34" charset="0"/>
                        <a:buChar char="•"/>
                      </a:pPr>
                      <a:endParaRPr lang="en-MY">
                        <a:latin typeface="DM Sans" pitchFamily="2" charset="0"/>
                      </a:endParaRPr>
                    </a:p>
                  </a:txBody>
                  <a:tcPr/>
                </a:tc>
                <a:tc>
                  <a:txBody>
                    <a:bodyPr/>
                    <a:lstStyle/>
                    <a:p>
                      <a:pPr marL="71755" marR="0" lvl="0" indent="-3556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lang="en-MY">
                          <a:latin typeface="DM Sans" pitchFamily="2" charset="0"/>
                        </a:rPr>
                        <a:t> Research</a:t>
                      </a:r>
                    </a:p>
                    <a:p>
                      <a:pPr marL="71755" indent="-35560">
                        <a:lnSpc>
                          <a:spcPct val="150000"/>
                        </a:lnSpc>
                        <a:buFont typeface="Arial" panose="020B0604020202020204" pitchFamily="34" charset="0"/>
                        <a:buChar char="•"/>
                      </a:pPr>
                      <a:r>
                        <a:rPr lang="en-MY">
                          <a:latin typeface="DM Sans" pitchFamily="2" charset="0"/>
                        </a:rPr>
                        <a:t> Testing</a:t>
                      </a:r>
                    </a:p>
                  </a:txBody>
                  <a:tcPr/>
                </a:tc>
                <a:tc>
                  <a:txBody>
                    <a:bodyPr/>
                    <a:lstStyle/>
                    <a:p>
                      <a:pPr marL="71755" indent="-35560">
                        <a:lnSpc>
                          <a:spcPct val="100000"/>
                        </a:lnSpc>
                        <a:buFont typeface="Arial" panose="020B0604020202020204" pitchFamily="34" charset="0"/>
                        <a:buChar char="•"/>
                      </a:pPr>
                      <a:r>
                        <a:rPr lang="en-MY">
                          <a:latin typeface="DM Sans" pitchFamily="2" charset="0"/>
                        </a:rPr>
                        <a:t> Design UI   of Prototype</a:t>
                      </a:r>
                    </a:p>
                    <a:p>
                      <a:pPr marL="36000" indent="0">
                        <a:lnSpc>
                          <a:spcPct val="100000"/>
                        </a:lnSpc>
                        <a:buFont typeface="Arial" panose="020B0604020202020204" pitchFamily="34" charset="0"/>
                        <a:buNone/>
                      </a:pPr>
                      <a:endParaRPr lang="en-MY">
                        <a:latin typeface="DM Sans" pitchFamily="2" charset="0"/>
                      </a:endParaRPr>
                    </a:p>
                    <a:p>
                      <a:pPr marL="71755" marR="0" lvl="0" indent="-3556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MY">
                          <a:latin typeface="DM Sans" pitchFamily="2" charset="0"/>
                        </a:rPr>
                        <a:t> Design      Flow of Features</a:t>
                      </a:r>
                    </a:p>
                    <a:p>
                      <a:pPr marL="71755" marR="0" lvl="0" indent="-3556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lang="en-MY">
                          <a:latin typeface="DM Sans" pitchFamily="2" charset="0"/>
                        </a:rPr>
                        <a:t>Testing</a:t>
                      </a:r>
                    </a:p>
                    <a:p>
                      <a:pPr marL="72000" indent="-36000">
                        <a:buFont typeface="Arial" panose="020B0604020202020204" pitchFamily="34" charset="0"/>
                        <a:buChar char="•"/>
                      </a:pPr>
                      <a:endParaRPr lang="en-MY">
                        <a:latin typeface="DM Sans" pitchFamily="2" charset="0"/>
                      </a:endParaRPr>
                    </a:p>
                  </a:txBody>
                  <a:tcPr/>
                </a:tc>
                <a:tc>
                  <a:txBody>
                    <a:bodyPr/>
                    <a:lstStyle/>
                    <a:p>
                      <a:pPr marL="71755" marR="0" lvl="0" indent="-3556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MY">
                          <a:latin typeface="DM Sans" pitchFamily="2" charset="0"/>
                        </a:rPr>
                        <a:t> Design      Flow of Features</a:t>
                      </a:r>
                    </a:p>
                    <a:p>
                      <a:pPr marL="71755" marR="0" lvl="0" indent="-3556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lang="en-MY">
                          <a:latin typeface="DM Sans" pitchFamily="2" charset="0"/>
                        </a:rPr>
                        <a:t> Scenario</a:t>
                      </a:r>
                    </a:p>
                    <a:p>
                      <a:pPr marL="71755" marR="0" lvl="0" indent="-3556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lang="en-MY">
                          <a:latin typeface="DM Sans" pitchFamily="2" charset="0"/>
                        </a:rPr>
                        <a:t> Testing</a:t>
                      </a:r>
                    </a:p>
                    <a:p>
                      <a:pPr marL="72000" indent="-36000">
                        <a:lnSpc>
                          <a:spcPct val="150000"/>
                        </a:lnSpc>
                        <a:buFont typeface="Arial" panose="020B0604020202020204" pitchFamily="34" charset="0"/>
                        <a:buChar char="•"/>
                      </a:pPr>
                      <a:endParaRPr lang="en-MY">
                        <a:latin typeface="DM Sans" pitchFamily="2" charset="0"/>
                      </a:endParaRPr>
                    </a:p>
                  </a:txBody>
                  <a:tcPr/>
                </a:tc>
                <a:tc>
                  <a:txBody>
                    <a:bodyPr/>
                    <a:lstStyle/>
                    <a:p>
                      <a:pPr marL="71755" marR="0" lvl="0" indent="-3556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MY">
                          <a:latin typeface="DM Sans" pitchFamily="2" charset="0"/>
                        </a:rPr>
                        <a:t> Design      Flow of Features</a:t>
                      </a:r>
                    </a:p>
                    <a:p>
                      <a:pPr marL="71755" marR="0" lvl="0" indent="-3556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lang="en-MY">
                          <a:latin typeface="DM Sans" pitchFamily="2" charset="0"/>
                        </a:rPr>
                        <a:t> Research</a:t>
                      </a:r>
                    </a:p>
                    <a:p>
                      <a:pPr marL="71755" marR="0" lvl="0" indent="-3556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lang="en-MY">
                          <a:latin typeface="DM Sans" pitchFamily="2" charset="0"/>
                        </a:rPr>
                        <a:t> Testing</a:t>
                      </a:r>
                    </a:p>
                    <a:p>
                      <a:pPr marL="72000" indent="-36000">
                        <a:lnSpc>
                          <a:spcPct val="150000"/>
                        </a:lnSpc>
                        <a:buFont typeface="Arial" panose="020B0604020202020204" pitchFamily="34" charset="0"/>
                        <a:buChar char="•"/>
                      </a:pPr>
                      <a:endParaRPr lang="en-MY">
                        <a:latin typeface="DM Sans" pitchFamily="2" charset="0"/>
                      </a:endParaRPr>
                    </a:p>
                  </a:txBody>
                  <a:tcPr/>
                </a:tc>
                <a:tc>
                  <a:txBody>
                    <a:bodyPr/>
                    <a:lstStyle/>
                    <a:p>
                      <a:pPr marL="71755" marR="0" lvl="0" indent="-3556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lang="en-MY">
                          <a:latin typeface="DM Sans" pitchFamily="2" charset="0"/>
                        </a:rPr>
                        <a:t> Scenario</a:t>
                      </a:r>
                    </a:p>
                    <a:p>
                      <a:pPr marL="71755" marR="0" lvl="0" indent="-35560" algn="l" rtl="0" eaLnBrk="1" fontAlgn="auto" latinLnBrk="0" hangingPunct="1">
                        <a:lnSpc>
                          <a:spcPct val="150000"/>
                        </a:lnSpc>
                        <a:spcBef>
                          <a:spcPts val="0"/>
                        </a:spcBef>
                        <a:spcAft>
                          <a:spcPts val="0"/>
                        </a:spcAft>
                        <a:buClr>
                          <a:srgbClr val="000000"/>
                        </a:buClr>
                        <a:buSzTx/>
                        <a:buFont typeface="Arial" panose="020B0604020202020204" pitchFamily="34" charset="0"/>
                        <a:buChar char="•"/>
                      </a:pPr>
                      <a:r>
                        <a:rPr lang="en-MY">
                          <a:latin typeface="DM Sans"/>
                        </a:rPr>
                        <a:t> Research</a:t>
                      </a:r>
                    </a:p>
                    <a:p>
                      <a:pPr marL="71755" marR="0" lvl="0" indent="-3556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lang="en-MY">
                          <a:latin typeface="DM Sans" pitchFamily="2" charset="0"/>
                        </a:rPr>
                        <a:t> Testing</a:t>
                      </a:r>
                    </a:p>
                    <a:p>
                      <a:pPr marL="72000" indent="-36000">
                        <a:lnSpc>
                          <a:spcPct val="150000"/>
                        </a:lnSpc>
                        <a:buFont typeface="Arial" panose="020B0604020202020204" pitchFamily="34" charset="0"/>
                        <a:buChar char="•"/>
                      </a:pPr>
                      <a:endParaRPr lang="en-MY">
                        <a:latin typeface="DM Sans" pitchFamily="2" charset="0"/>
                      </a:endParaRPr>
                    </a:p>
                  </a:txBody>
                  <a:tcPr/>
                </a:tc>
                <a:extLst>
                  <a:ext uri="{0D108BD9-81ED-4DB2-BD59-A6C34878D82A}">
                    <a16:rowId xmlns:a16="http://schemas.microsoft.com/office/drawing/2014/main" val="1806363759"/>
                  </a:ext>
                </a:extLst>
              </a:tr>
            </a:tbl>
          </a:graphicData>
        </a:graphic>
      </p:graphicFrame>
      <p:grpSp>
        <p:nvGrpSpPr>
          <p:cNvPr id="1962" name="Google Shape;1962;p52"/>
          <p:cNvGrpSpPr/>
          <p:nvPr/>
        </p:nvGrpSpPr>
        <p:grpSpPr>
          <a:xfrm rot="20870044">
            <a:off x="253311" y="3677044"/>
            <a:ext cx="762286" cy="556796"/>
            <a:chOff x="400909" y="2493843"/>
            <a:chExt cx="762286" cy="556796"/>
          </a:xfrm>
        </p:grpSpPr>
        <p:grpSp>
          <p:nvGrpSpPr>
            <p:cNvPr id="1963" name="Google Shape;1963;p52"/>
            <p:cNvGrpSpPr/>
            <p:nvPr/>
          </p:nvGrpSpPr>
          <p:grpSpPr>
            <a:xfrm rot="-463406">
              <a:off x="430907" y="2529837"/>
              <a:ext cx="568393" cy="484806"/>
              <a:chOff x="1680400" y="948625"/>
              <a:chExt cx="211775" cy="180625"/>
            </a:xfrm>
          </p:grpSpPr>
          <p:sp>
            <p:nvSpPr>
              <p:cNvPr id="1964" name="Google Shape;1964;p52"/>
              <p:cNvSpPr/>
              <p:nvPr/>
            </p:nvSpPr>
            <p:spPr>
              <a:xfrm>
                <a:off x="1680400" y="948700"/>
                <a:ext cx="211725" cy="180550"/>
              </a:xfrm>
              <a:custGeom>
                <a:avLst/>
                <a:gdLst/>
                <a:ahLst/>
                <a:cxnLst/>
                <a:rect l="l" t="t" r="r" b="b"/>
                <a:pathLst>
                  <a:path w="8469" h="7222" extrusionOk="0">
                    <a:moveTo>
                      <a:pt x="7855" y="0"/>
                    </a:moveTo>
                    <a:cubicBezTo>
                      <a:pt x="7855" y="0"/>
                      <a:pt x="8235" y="1897"/>
                      <a:pt x="2466" y="1897"/>
                    </a:cubicBezTo>
                    <a:cubicBezTo>
                      <a:pt x="1977" y="1897"/>
                      <a:pt x="1444" y="1883"/>
                      <a:pt x="863" y="1853"/>
                    </a:cubicBezTo>
                    <a:lnTo>
                      <a:pt x="16" y="2679"/>
                    </a:lnTo>
                    <a:lnTo>
                      <a:pt x="1" y="3859"/>
                    </a:lnTo>
                    <a:lnTo>
                      <a:pt x="826" y="4709"/>
                    </a:lnTo>
                    <a:cubicBezTo>
                      <a:pt x="948" y="4704"/>
                      <a:pt x="1070" y="4703"/>
                      <a:pt x="1188" y="4701"/>
                    </a:cubicBezTo>
                    <a:lnTo>
                      <a:pt x="2270" y="7192"/>
                    </a:lnTo>
                    <a:cubicBezTo>
                      <a:pt x="2270" y="7192"/>
                      <a:pt x="2419" y="7222"/>
                      <a:pt x="2619" y="7222"/>
                    </a:cubicBezTo>
                    <a:cubicBezTo>
                      <a:pt x="2892" y="7222"/>
                      <a:pt x="3263" y="7166"/>
                      <a:pt x="3487" y="6903"/>
                    </a:cubicBezTo>
                    <a:lnTo>
                      <a:pt x="3124" y="4732"/>
                    </a:lnTo>
                    <a:lnTo>
                      <a:pt x="3124" y="4732"/>
                    </a:lnTo>
                    <a:cubicBezTo>
                      <a:pt x="8162" y="5005"/>
                      <a:pt x="7770" y="6735"/>
                      <a:pt x="7770" y="6735"/>
                    </a:cubicBezTo>
                    <a:lnTo>
                      <a:pt x="8383" y="6743"/>
                    </a:lnTo>
                    <a:lnTo>
                      <a:pt x="8469" y="5"/>
                    </a:lnTo>
                    <a:lnTo>
                      <a:pt x="7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2"/>
              <p:cNvSpPr/>
              <p:nvPr/>
            </p:nvSpPr>
            <p:spPr>
              <a:xfrm>
                <a:off x="1680400" y="995025"/>
                <a:ext cx="77300" cy="71875"/>
              </a:xfrm>
              <a:custGeom>
                <a:avLst/>
                <a:gdLst/>
                <a:ahLst/>
                <a:cxnLst/>
                <a:rect l="l" t="t" r="r" b="b"/>
                <a:pathLst>
                  <a:path w="3092" h="2875" extrusionOk="0">
                    <a:moveTo>
                      <a:pt x="863" y="0"/>
                    </a:moveTo>
                    <a:lnTo>
                      <a:pt x="16" y="826"/>
                    </a:lnTo>
                    <a:lnTo>
                      <a:pt x="1" y="2006"/>
                    </a:lnTo>
                    <a:lnTo>
                      <a:pt x="826" y="2856"/>
                    </a:lnTo>
                    <a:cubicBezTo>
                      <a:pt x="1133" y="2848"/>
                      <a:pt x="1426" y="2844"/>
                      <a:pt x="1706" y="2844"/>
                    </a:cubicBezTo>
                    <a:cubicBezTo>
                      <a:pt x="2193" y="2844"/>
                      <a:pt x="2641" y="2855"/>
                      <a:pt x="3055" y="2875"/>
                    </a:cubicBezTo>
                    <a:lnTo>
                      <a:pt x="3092" y="35"/>
                    </a:lnTo>
                    <a:lnTo>
                      <a:pt x="3092" y="35"/>
                    </a:lnTo>
                    <a:cubicBezTo>
                      <a:pt x="2889" y="40"/>
                      <a:pt x="2679" y="43"/>
                      <a:pt x="2459" y="43"/>
                    </a:cubicBezTo>
                    <a:cubicBezTo>
                      <a:pt x="1972" y="43"/>
                      <a:pt x="1442" y="29"/>
                      <a:pt x="8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2"/>
              <p:cNvSpPr/>
              <p:nvPr/>
            </p:nvSpPr>
            <p:spPr>
              <a:xfrm>
                <a:off x="1874675" y="948625"/>
                <a:ext cx="17500" cy="168650"/>
              </a:xfrm>
              <a:custGeom>
                <a:avLst/>
                <a:gdLst/>
                <a:ahLst/>
                <a:cxnLst/>
                <a:rect l="l" t="t" r="r" b="b"/>
                <a:pathLst>
                  <a:path w="700" h="6746" extrusionOk="0">
                    <a:moveTo>
                      <a:pt x="87" y="0"/>
                    </a:moveTo>
                    <a:cubicBezTo>
                      <a:pt x="84" y="3"/>
                      <a:pt x="96" y="67"/>
                      <a:pt x="82" y="171"/>
                    </a:cubicBezTo>
                    <a:lnTo>
                      <a:pt x="2" y="6571"/>
                    </a:lnTo>
                    <a:cubicBezTo>
                      <a:pt x="16" y="6676"/>
                      <a:pt x="1" y="6738"/>
                      <a:pt x="1" y="6738"/>
                    </a:cubicBezTo>
                    <a:lnTo>
                      <a:pt x="615" y="6746"/>
                    </a:lnTo>
                    <a:lnTo>
                      <a:pt x="699" y="8"/>
                    </a:lnTo>
                    <a:lnTo>
                      <a:pt x="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7" name="Google Shape;1967;p52"/>
            <p:cNvSpPr/>
            <p:nvPr/>
          </p:nvSpPr>
          <p:spPr>
            <a:xfrm>
              <a:off x="1029291" y="2583078"/>
              <a:ext cx="133905" cy="133854"/>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8" name="Google Shape;1948;p52"/>
          <p:cNvGrpSpPr/>
          <p:nvPr/>
        </p:nvGrpSpPr>
        <p:grpSpPr>
          <a:xfrm>
            <a:off x="7732435" y="1043347"/>
            <a:ext cx="1028070" cy="670119"/>
            <a:chOff x="5883249" y="396319"/>
            <a:chExt cx="1028070" cy="670119"/>
          </a:xfrm>
        </p:grpSpPr>
        <p:grpSp>
          <p:nvGrpSpPr>
            <p:cNvPr id="1949" name="Google Shape;1949;p52"/>
            <p:cNvGrpSpPr/>
            <p:nvPr/>
          </p:nvGrpSpPr>
          <p:grpSpPr>
            <a:xfrm>
              <a:off x="6626917" y="782020"/>
              <a:ext cx="284403" cy="284418"/>
              <a:chOff x="1252775" y="959150"/>
              <a:chExt cx="154575" cy="154575"/>
            </a:xfrm>
          </p:grpSpPr>
          <p:sp>
            <p:nvSpPr>
              <p:cNvPr id="1950" name="Google Shape;1950;p52"/>
              <p:cNvSpPr/>
              <p:nvPr/>
            </p:nvSpPr>
            <p:spPr>
              <a:xfrm>
                <a:off x="1252775" y="959150"/>
                <a:ext cx="154575" cy="154575"/>
              </a:xfrm>
              <a:custGeom>
                <a:avLst/>
                <a:gdLst/>
                <a:ahLst/>
                <a:cxnLst/>
                <a:rect l="l" t="t" r="r" b="b"/>
                <a:pathLst>
                  <a:path w="6183" h="6183" extrusionOk="0">
                    <a:moveTo>
                      <a:pt x="3092" y="0"/>
                    </a:moveTo>
                    <a:cubicBezTo>
                      <a:pt x="1386" y="0"/>
                      <a:pt x="1" y="1385"/>
                      <a:pt x="1" y="3091"/>
                    </a:cubicBezTo>
                    <a:cubicBezTo>
                      <a:pt x="1" y="4798"/>
                      <a:pt x="1386" y="6182"/>
                      <a:pt x="3092" y="6182"/>
                    </a:cubicBezTo>
                    <a:cubicBezTo>
                      <a:pt x="4798" y="6182"/>
                      <a:pt x="6183" y="4798"/>
                      <a:pt x="6183" y="3091"/>
                    </a:cubicBezTo>
                    <a:cubicBezTo>
                      <a:pt x="6183" y="1385"/>
                      <a:pt x="4798" y="0"/>
                      <a:pt x="3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2"/>
              <p:cNvSpPr/>
              <p:nvPr/>
            </p:nvSpPr>
            <p:spPr>
              <a:xfrm>
                <a:off x="1281950" y="1000925"/>
                <a:ext cx="30900" cy="29375"/>
              </a:xfrm>
              <a:custGeom>
                <a:avLst/>
                <a:gdLst/>
                <a:ahLst/>
                <a:cxnLst/>
                <a:rect l="l" t="t" r="r" b="b"/>
                <a:pathLst>
                  <a:path w="1236" h="1175" extrusionOk="0">
                    <a:moveTo>
                      <a:pt x="159" y="1"/>
                    </a:moveTo>
                    <a:cubicBezTo>
                      <a:pt x="110" y="1"/>
                      <a:pt x="63" y="26"/>
                      <a:pt x="38" y="73"/>
                    </a:cubicBezTo>
                    <a:cubicBezTo>
                      <a:pt x="1" y="143"/>
                      <a:pt x="27" y="226"/>
                      <a:pt x="94" y="263"/>
                    </a:cubicBezTo>
                    <a:lnTo>
                      <a:pt x="770" y="627"/>
                    </a:lnTo>
                    <a:lnTo>
                      <a:pt x="107" y="907"/>
                    </a:lnTo>
                    <a:cubicBezTo>
                      <a:pt x="36" y="937"/>
                      <a:pt x="4" y="1019"/>
                      <a:pt x="33" y="1088"/>
                    </a:cubicBezTo>
                    <a:cubicBezTo>
                      <a:pt x="56" y="1143"/>
                      <a:pt x="107" y="1174"/>
                      <a:pt x="161" y="1174"/>
                    </a:cubicBezTo>
                    <a:cubicBezTo>
                      <a:pt x="177" y="1174"/>
                      <a:pt x="196" y="1170"/>
                      <a:pt x="214" y="1162"/>
                    </a:cubicBezTo>
                    <a:lnTo>
                      <a:pt x="1147" y="773"/>
                    </a:lnTo>
                    <a:cubicBezTo>
                      <a:pt x="1197" y="752"/>
                      <a:pt x="1230" y="706"/>
                      <a:pt x="1231" y="651"/>
                    </a:cubicBezTo>
                    <a:cubicBezTo>
                      <a:pt x="1236" y="598"/>
                      <a:pt x="1206" y="547"/>
                      <a:pt x="1160" y="522"/>
                    </a:cubicBezTo>
                    <a:lnTo>
                      <a:pt x="228" y="18"/>
                    </a:lnTo>
                    <a:cubicBezTo>
                      <a:pt x="206" y="6"/>
                      <a:pt x="182"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2"/>
              <p:cNvSpPr/>
              <p:nvPr/>
            </p:nvSpPr>
            <p:spPr>
              <a:xfrm>
                <a:off x="1347325" y="1000925"/>
                <a:ext cx="30875" cy="29375"/>
              </a:xfrm>
              <a:custGeom>
                <a:avLst/>
                <a:gdLst/>
                <a:ahLst/>
                <a:cxnLst/>
                <a:rect l="l" t="t" r="r" b="b"/>
                <a:pathLst>
                  <a:path w="1235" h="1175" extrusionOk="0">
                    <a:moveTo>
                      <a:pt x="1074" y="1"/>
                    </a:moveTo>
                    <a:cubicBezTo>
                      <a:pt x="1052" y="1"/>
                      <a:pt x="1029" y="6"/>
                      <a:pt x="1007" y="18"/>
                    </a:cubicBezTo>
                    <a:lnTo>
                      <a:pt x="75" y="522"/>
                    </a:lnTo>
                    <a:cubicBezTo>
                      <a:pt x="29" y="547"/>
                      <a:pt x="1" y="598"/>
                      <a:pt x="4" y="651"/>
                    </a:cubicBezTo>
                    <a:cubicBezTo>
                      <a:pt x="7" y="703"/>
                      <a:pt x="38" y="752"/>
                      <a:pt x="88" y="773"/>
                    </a:cubicBezTo>
                    <a:lnTo>
                      <a:pt x="1021" y="1162"/>
                    </a:lnTo>
                    <a:cubicBezTo>
                      <a:pt x="1037" y="1170"/>
                      <a:pt x="1056" y="1174"/>
                      <a:pt x="1074" y="1174"/>
                    </a:cubicBezTo>
                    <a:cubicBezTo>
                      <a:pt x="1127" y="1174"/>
                      <a:pt x="1179" y="1143"/>
                      <a:pt x="1202" y="1088"/>
                    </a:cubicBezTo>
                    <a:cubicBezTo>
                      <a:pt x="1231" y="1019"/>
                      <a:pt x="1199" y="937"/>
                      <a:pt x="1127" y="907"/>
                    </a:cubicBezTo>
                    <a:lnTo>
                      <a:pt x="465" y="627"/>
                    </a:lnTo>
                    <a:lnTo>
                      <a:pt x="1141" y="263"/>
                    </a:lnTo>
                    <a:cubicBezTo>
                      <a:pt x="1207" y="226"/>
                      <a:pt x="1234" y="140"/>
                      <a:pt x="1197" y="73"/>
                    </a:cubicBezTo>
                    <a:cubicBezTo>
                      <a:pt x="1172" y="27"/>
                      <a:pt x="1124" y="1"/>
                      <a:pt x="1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2"/>
              <p:cNvSpPr/>
              <p:nvPr/>
            </p:nvSpPr>
            <p:spPr>
              <a:xfrm>
                <a:off x="1280725" y="1044625"/>
                <a:ext cx="98625" cy="49300"/>
              </a:xfrm>
              <a:custGeom>
                <a:avLst/>
                <a:gdLst/>
                <a:ahLst/>
                <a:cxnLst/>
                <a:rect l="l" t="t" r="r" b="b"/>
                <a:pathLst>
                  <a:path w="3945" h="1972" extrusionOk="0">
                    <a:moveTo>
                      <a:pt x="1" y="0"/>
                    </a:moveTo>
                    <a:cubicBezTo>
                      <a:pt x="1" y="1090"/>
                      <a:pt x="883" y="1972"/>
                      <a:pt x="1972" y="1972"/>
                    </a:cubicBezTo>
                    <a:cubicBezTo>
                      <a:pt x="3062" y="1972"/>
                      <a:pt x="3944" y="1090"/>
                      <a:pt x="39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2"/>
              <p:cNvSpPr/>
              <p:nvPr/>
            </p:nvSpPr>
            <p:spPr>
              <a:xfrm>
                <a:off x="1291100" y="1055800"/>
                <a:ext cx="77875" cy="38100"/>
              </a:xfrm>
              <a:custGeom>
                <a:avLst/>
                <a:gdLst/>
                <a:ahLst/>
                <a:cxnLst/>
                <a:rect l="l" t="t" r="r" b="b"/>
                <a:pathLst>
                  <a:path w="3115" h="1524" extrusionOk="0">
                    <a:moveTo>
                      <a:pt x="1557" y="1"/>
                    </a:moveTo>
                    <a:cubicBezTo>
                      <a:pt x="923" y="1"/>
                      <a:pt x="363" y="299"/>
                      <a:pt x="1" y="761"/>
                    </a:cubicBezTo>
                    <a:cubicBezTo>
                      <a:pt x="363" y="1225"/>
                      <a:pt x="923" y="1523"/>
                      <a:pt x="1557" y="1523"/>
                    </a:cubicBezTo>
                    <a:cubicBezTo>
                      <a:pt x="2190" y="1523"/>
                      <a:pt x="2752" y="1225"/>
                      <a:pt x="3114" y="761"/>
                    </a:cubicBezTo>
                    <a:cubicBezTo>
                      <a:pt x="2754" y="300"/>
                      <a:pt x="2190" y="1"/>
                      <a:pt x="1557" y="1"/>
                    </a:cubicBezTo>
                    <a:close/>
                  </a:path>
                </a:pathLst>
              </a:custGeom>
              <a:solidFill>
                <a:srgbClr val="FF9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2"/>
              <p:cNvSpPr/>
              <p:nvPr/>
            </p:nvSpPr>
            <p:spPr>
              <a:xfrm>
                <a:off x="1291100" y="1055800"/>
                <a:ext cx="77875" cy="38100"/>
              </a:xfrm>
              <a:custGeom>
                <a:avLst/>
                <a:gdLst/>
                <a:ahLst/>
                <a:cxnLst/>
                <a:rect l="l" t="t" r="r" b="b"/>
                <a:pathLst>
                  <a:path w="3115" h="1524" extrusionOk="0">
                    <a:moveTo>
                      <a:pt x="1557" y="1"/>
                    </a:moveTo>
                    <a:cubicBezTo>
                      <a:pt x="923" y="1"/>
                      <a:pt x="363" y="299"/>
                      <a:pt x="1" y="761"/>
                    </a:cubicBezTo>
                    <a:cubicBezTo>
                      <a:pt x="363" y="1225"/>
                      <a:pt x="923" y="1523"/>
                      <a:pt x="1557" y="1523"/>
                    </a:cubicBezTo>
                    <a:cubicBezTo>
                      <a:pt x="2190" y="1523"/>
                      <a:pt x="2752" y="1225"/>
                      <a:pt x="3114" y="761"/>
                    </a:cubicBezTo>
                    <a:cubicBezTo>
                      <a:pt x="2754" y="300"/>
                      <a:pt x="2190" y="1"/>
                      <a:pt x="1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6" name="Google Shape;1956;p52"/>
            <p:cNvGrpSpPr/>
            <p:nvPr/>
          </p:nvGrpSpPr>
          <p:grpSpPr>
            <a:xfrm>
              <a:off x="5883249" y="396319"/>
              <a:ext cx="696605" cy="557919"/>
              <a:chOff x="1976200" y="925650"/>
              <a:chExt cx="197400" cy="158100"/>
            </a:xfrm>
          </p:grpSpPr>
          <p:sp>
            <p:nvSpPr>
              <p:cNvPr id="1957" name="Google Shape;1957;p52"/>
              <p:cNvSpPr/>
              <p:nvPr/>
            </p:nvSpPr>
            <p:spPr>
              <a:xfrm>
                <a:off x="1976200" y="963625"/>
                <a:ext cx="137000" cy="120125"/>
              </a:xfrm>
              <a:custGeom>
                <a:avLst/>
                <a:gdLst/>
                <a:ahLst/>
                <a:cxnLst/>
                <a:rect l="l" t="t" r="r" b="b"/>
                <a:pathLst>
                  <a:path w="5480" h="4805" extrusionOk="0">
                    <a:moveTo>
                      <a:pt x="3078" y="1"/>
                    </a:moveTo>
                    <a:cubicBezTo>
                      <a:pt x="1751" y="1"/>
                      <a:pt x="676" y="1076"/>
                      <a:pt x="676" y="2402"/>
                    </a:cubicBezTo>
                    <a:cubicBezTo>
                      <a:pt x="676" y="2831"/>
                      <a:pt x="789" y="3231"/>
                      <a:pt x="986" y="3580"/>
                    </a:cubicBezTo>
                    <a:lnTo>
                      <a:pt x="0" y="4690"/>
                    </a:lnTo>
                    <a:lnTo>
                      <a:pt x="1452" y="4170"/>
                    </a:lnTo>
                    <a:cubicBezTo>
                      <a:pt x="1879" y="4564"/>
                      <a:pt x="2449" y="4804"/>
                      <a:pt x="3076" y="4804"/>
                    </a:cubicBezTo>
                    <a:cubicBezTo>
                      <a:pt x="4403" y="4804"/>
                      <a:pt x="5478" y="3729"/>
                      <a:pt x="5478" y="2402"/>
                    </a:cubicBezTo>
                    <a:cubicBezTo>
                      <a:pt x="5479" y="1076"/>
                      <a:pt x="4405" y="1"/>
                      <a:pt x="30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2"/>
              <p:cNvSpPr/>
              <p:nvPr/>
            </p:nvSpPr>
            <p:spPr>
              <a:xfrm>
                <a:off x="2036600" y="925650"/>
                <a:ext cx="137000" cy="120100"/>
              </a:xfrm>
              <a:custGeom>
                <a:avLst/>
                <a:gdLst/>
                <a:ahLst/>
                <a:cxnLst/>
                <a:rect l="l" t="t" r="r" b="b"/>
                <a:pathLst>
                  <a:path w="5480" h="4804" extrusionOk="0">
                    <a:moveTo>
                      <a:pt x="2402" y="0"/>
                    </a:moveTo>
                    <a:cubicBezTo>
                      <a:pt x="1075" y="0"/>
                      <a:pt x="1" y="1075"/>
                      <a:pt x="1" y="2402"/>
                    </a:cubicBezTo>
                    <a:cubicBezTo>
                      <a:pt x="1" y="3727"/>
                      <a:pt x="1075" y="4803"/>
                      <a:pt x="2402" y="4803"/>
                    </a:cubicBezTo>
                    <a:cubicBezTo>
                      <a:pt x="3031" y="4803"/>
                      <a:pt x="3602" y="4563"/>
                      <a:pt x="4029" y="4169"/>
                    </a:cubicBezTo>
                    <a:lnTo>
                      <a:pt x="5480" y="4689"/>
                    </a:lnTo>
                    <a:lnTo>
                      <a:pt x="4496" y="3579"/>
                    </a:lnTo>
                    <a:cubicBezTo>
                      <a:pt x="4693" y="3231"/>
                      <a:pt x="4804" y="2830"/>
                      <a:pt x="4804" y="2402"/>
                    </a:cubicBezTo>
                    <a:cubicBezTo>
                      <a:pt x="4804" y="1075"/>
                      <a:pt x="3729"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2"/>
              <p:cNvSpPr/>
              <p:nvPr/>
            </p:nvSpPr>
            <p:spPr>
              <a:xfrm>
                <a:off x="2069700" y="980425"/>
                <a:ext cx="10525" cy="10475"/>
              </a:xfrm>
              <a:custGeom>
                <a:avLst/>
                <a:gdLst/>
                <a:ahLst/>
                <a:cxnLst/>
                <a:rect l="l" t="t" r="r" b="b"/>
                <a:pathLst>
                  <a:path w="421" h="419" extrusionOk="0">
                    <a:moveTo>
                      <a:pt x="211" y="0"/>
                    </a:moveTo>
                    <a:cubicBezTo>
                      <a:pt x="94" y="0"/>
                      <a:pt x="1" y="95"/>
                      <a:pt x="1" y="209"/>
                    </a:cubicBezTo>
                    <a:cubicBezTo>
                      <a:pt x="1" y="325"/>
                      <a:pt x="95" y="418"/>
                      <a:pt x="211" y="418"/>
                    </a:cubicBezTo>
                    <a:cubicBezTo>
                      <a:pt x="325" y="418"/>
                      <a:pt x="420" y="325"/>
                      <a:pt x="420" y="209"/>
                    </a:cubicBezTo>
                    <a:cubicBezTo>
                      <a:pt x="420" y="95"/>
                      <a:pt x="325" y="0"/>
                      <a:pt x="2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2"/>
              <p:cNvSpPr/>
              <p:nvPr/>
            </p:nvSpPr>
            <p:spPr>
              <a:xfrm>
                <a:off x="2091450" y="980425"/>
                <a:ext cx="10475" cy="10475"/>
              </a:xfrm>
              <a:custGeom>
                <a:avLst/>
                <a:gdLst/>
                <a:ahLst/>
                <a:cxnLst/>
                <a:rect l="l" t="t" r="r" b="b"/>
                <a:pathLst>
                  <a:path w="419" h="419" extrusionOk="0">
                    <a:moveTo>
                      <a:pt x="210" y="0"/>
                    </a:moveTo>
                    <a:cubicBezTo>
                      <a:pt x="93" y="0"/>
                      <a:pt x="1" y="95"/>
                      <a:pt x="1" y="209"/>
                    </a:cubicBezTo>
                    <a:cubicBezTo>
                      <a:pt x="1" y="325"/>
                      <a:pt x="96" y="418"/>
                      <a:pt x="210" y="418"/>
                    </a:cubicBezTo>
                    <a:cubicBezTo>
                      <a:pt x="325" y="418"/>
                      <a:pt x="419" y="325"/>
                      <a:pt x="419" y="209"/>
                    </a:cubicBezTo>
                    <a:cubicBezTo>
                      <a:pt x="419" y="95"/>
                      <a:pt x="325" y="0"/>
                      <a:pt x="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2"/>
              <p:cNvSpPr/>
              <p:nvPr/>
            </p:nvSpPr>
            <p:spPr>
              <a:xfrm>
                <a:off x="2113125" y="980425"/>
                <a:ext cx="10500" cy="10475"/>
              </a:xfrm>
              <a:custGeom>
                <a:avLst/>
                <a:gdLst/>
                <a:ahLst/>
                <a:cxnLst/>
                <a:rect l="l" t="t" r="r" b="b"/>
                <a:pathLst>
                  <a:path w="420" h="419" extrusionOk="0">
                    <a:moveTo>
                      <a:pt x="210" y="0"/>
                    </a:moveTo>
                    <a:cubicBezTo>
                      <a:pt x="94" y="0"/>
                      <a:pt x="1" y="95"/>
                      <a:pt x="1" y="209"/>
                    </a:cubicBezTo>
                    <a:cubicBezTo>
                      <a:pt x="1" y="325"/>
                      <a:pt x="96" y="418"/>
                      <a:pt x="210" y="418"/>
                    </a:cubicBezTo>
                    <a:cubicBezTo>
                      <a:pt x="326" y="418"/>
                      <a:pt x="419" y="325"/>
                      <a:pt x="419" y="209"/>
                    </a:cubicBezTo>
                    <a:cubicBezTo>
                      <a:pt x="419" y="95"/>
                      <a:pt x="327" y="0"/>
                      <a:pt x="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5"/>
        <p:cNvGrpSpPr/>
        <p:nvPr/>
      </p:nvGrpSpPr>
      <p:grpSpPr>
        <a:xfrm>
          <a:off x="0" y="0"/>
          <a:ext cx="0" cy="0"/>
          <a:chOff x="0" y="0"/>
          <a:chExt cx="0" cy="0"/>
        </a:xfrm>
      </p:grpSpPr>
      <p:sp>
        <p:nvSpPr>
          <p:cNvPr id="1696" name="Google Shape;1696;p50">
            <a:hlinkClick r:id="" action="ppaction://hlinkshowjump?jump=firstslide"/>
          </p:cNvPr>
          <p:cNvSpPr/>
          <p:nvPr/>
        </p:nvSpPr>
        <p:spPr>
          <a:xfrm>
            <a:off x="8502585" y="284590"/>
            <a:ext cx="257920" cy="252623"/>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0">
            <a:hlinkClick r:id="" action="ppaction://hlinkshowjump?jump=firstslide"/>
          </p:cNvPr>
          <p:cNvSpPr/>
          <p:nvPr/>
        </p:nvSpPr>
        <p:spPr>
          <a:xfrm>
            <a:off x="8428901" y="26867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0">
            <a:hlinkClick r:id="" action="ppaction://hlinkshowjump?jump=firstslide"/>
          </p:cNvPr>
          <p:cNvSpPr/>
          <p:nvPr/>
        </p:nvSpPr>
        <p:spPr>
          <a:xfrm>
            <a:off x="8480603" y="322243"/>
            <a:ext cx="180994" cy="177264"/>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0"/>
          <p:cNvSpPr txBox="1">
            <a:spLocks noGrp="1"/>
          </p:cNvSpPr>
          <p:nvPr>
            <p:ph type="title"/>
          </p:nvPr>
        </p:nvSpPr>
        <p:spPr>
          <a:xfrm>
            <a:off x="533381" y="30260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Integration of Output</a:t>
            </a:r>
            <a:endParaRPr/>
          </a:p>
        </p:txBody>
      </p:sp>
      <p:grpSp>
        <p:nvGrpSpPr>
          <p:cNvPr id="1770" name="Google Shape;1770;p50"/>
          <p:cNvGrpSpPr/>
          <p:nvPr/>
        </p:nvGrpSpPr>
        <p:grpSpPr>
          <a:xfrm rot="-1196551" flipH="1">
            <a:off x="8137364" y="861035"/>
            <a:ext cx="1373811" cy="2054929"/>
            <a:chOff x="-658044" y="1661297"/>
            <a:chExt cx="1867579" cy="2793500"/>
          </a:xfrm>
        </p:grpSpPr>
        <p:sp>
          <p:nvSpPr>
            <p:cNvPr id="1771" name="Google Shape;1771;p50"/>
            <p:cNvSpPr/>
            <p:nvPr/>
          </p:nvSpPr>
          <p:spPr>
            <a:xfrm>
              <a:off x="377316" y="1661297"/>
              <a:ext cx="402452" cy="768980"/>
            </a:xfrm>
            <a:custGeom>
              <a:avLst/>
              <a:gdLst/>
              <a:ahLst/>
              <a:cxnLst/>
              <a:rect l="l" t="t" r="r" b="b"/>
              <a:pathLst>
                <a:path w="2431" h="4645" extrusionOk="0">
                  <a:moveTo>
                    <a:pt x="1" y="0"/>
                  </a:moveTo>
                  <a:lnTo>
                    <a:pt x="63" y="4645"/>
                  </a:lnTo>
                  <a:lnTo>
                    <a:pt x="2431" y="4645"/>
                  </a:lnTo>
                  <a:lnTo>
                    <a:pt x="24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0"/>
            <p:cNvSpPr/>
            <p:nvPr/>
          </p:nvSpPr>
          <p:spPr>
            <a:xfrm>
              <a:off x="430458" y="1707154"/>
              <a:ext cx="83272" cy="204620"/>
            </a:xfrm>
            <a:custGeom>
              <a:avLst/>
              <a:gdLst/>
              <a:ahLst/>
              <a:cxnLst/>
              <a:rect l="l" t="t" r="r" b="b"/>
              <a:pathLst>
                <a:path w="503" h="1236" extrusionOk="0">
                  <a:moveTo>
                    <a:pt x="0" y="0"/>
                  </a:moveTo>
                  <a:lnTo>
                    <a:pt x="0" y="1235"/>
                  </a:lnTo>
                  <a:lnTo>
                    <a:pt x="503" y="1235"/>
                  </a:lnTo>
                  <a:lnTo>
                    <a:pt x="5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0"/>
            <p:cNvSpPr/>
            <p:nvPr/>
          </p:nvSpPr>
          <p:spPr>
            <a:xfrm>
              <a:off x="444364" y="1732649"/>
              <a:ext cx="55956" cy="56121"/>
            </a:xfrm>
            <a:custGeom>
              <a:avLst/>
              <a:gdLst/>
              <a:ahLst/>
              <a:cxnLst/>
              <a:rect l="l" t="t" r="r" b="b"/>
              <a:pathLst>
                <a:path w="338" h="339" extrusionOk="0">
                  <a:moveTo>
                    <a:pt x="170" y="1"/>
                  </a:moveTo>
                  <a:cubicBezTo>
                    <a:pt x="76" y="1"/>
                    <a:pt x="1" y="76"/>
                    <a:pt x="1" y="170"/>
                  </a:cubicBezTo>
                  <a:cubicBezTo>
                    <a:pt x="1" y="262"/>
                    <a:pt x="76" y="339"/>
                    <a:pt x="170" y="339"/>
                  </a:cubicBezTo>
                  <a:cubicBezTo>
                    <a:pt x="262" y="339"/>
                    <a:pt x="337" y="262"/>
                    <a:pt x="337" y="170"/>
                  </a:cubicBezTo>
                  <a:cubicBezTo>
                    <a:pt x="337" y="76"/>
                    <a:pt x="262" y="1"/>
                    <a:pt x="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0"/>
            <p:cNvSpPr/>
            <p:nvPr/>
          </p:nvSpPr>
          <p:spPr>
            <a:xfrm>
              <a:off x="444364" y="1829828"/>
              <a:ext cx="55956" cy="56121"/>
            </a:xfrm>
            <a:custGeom>
              <a:avLst/>
              <a:gdLst/>
              <a:ahLst/>
              <a:cxnLst/>
              <a:rect l="l" t="t" r="r" b="b"/>
              <a:pathLst>
                <a:path w="338" h="339" extrusionOk="0">
                  <a:moveTo>
                    <a:pt x="170" y="1"/>
                  </a:moveTo>
                  <a:cubicBezTo>
                    <a:pt x="76" y="1"/>
                    <a:pt x="1" y="78"/>
                    <a:pt x="1" y="170"/>
                  </a:cubicBezTo>
                  <a:cubicBezTo>
                    <a:pt x="1" y="263"/>
                    <a:pt x="76" y="339"/>
                    <a:pt x="170" y="339"/>
                  </a:cubicBezTo>
                  <a:cubicBezTo>
                    <a:pt x="262" y="339"/>
                    <a:pt x="337" y="263"/>
                    <a:pt x="337" y="170"/>
                  </a:cubicBezTo>
                  <a:cubicBezTo>
                    <a:pt x="337" y="75"/>
                    <a:pt x="262" y="1"/>
                    <a:pt x="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0"/>
            <p:cNvSpPr/>
            <p:nvPr/>
          </p:nvSpPr>
          <p:spPr>
            <a:xfrm>
              <a:off x="440391" y="2571332"/>
              <a:ext cx="676934" cy="159756"/>
            </a:xfrm>
            <a:custGeom>
              <a:avLst/>
              <a:gdLst/>
              <a:ahLst/>
              <a:cxnLst/>
              <a:rect l="l" t="t" r="r" b="b"/>
              <a:pathLst>
                <a:path w="4089" h="965" extrusionOk="0">
                  <a:moveTo>
                    <a:pt x="2126" y="0"/>
                  </a:moveTo>
                  <a:cubicBezTo>
                    <a:pt x="913" y="0"/>
                    <a:pt x="1" y="323"/>
                    <a:pt x="1" y="323"/>
                  </a:cubicBezTo>
                  <a:cubicBezTo>
                    <a:pt x="744" y="804"/>
                    <a:pt x="1445" y="964"/>
                    <a:pt x="2050" y="964"/>
                  </a:cubicBezTo>
                  <a:cubicBezTo>
                    <a:pt x="3262" y="964"/>
                    <a:pt x="4087" y="321"/>
                    <a:pt x="4088" y="320"/>
                  </a:cubicBezTo>
                  <a:cubicBezTo>
                    <a:pt x="3410" y="80"/>
                    <a:pt x="2730"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0"/>
            <p:cNvSpPr/>
            <p:nvPr/>
          </p:nvSpPr>
          <p:spPr>
            <a:xfrm>
              <a:off x="404963" y="2024185"/>
              <a:ext cx="560552" cy="737525"/>
            </a:xfrm>
            <a:custGeom>
              <a:avLst/>
              <a:gdLst/>
              <a:ahLst/>
              <a:cxnLst/>
              <a:rect l="l" t="t" r="r" b="b"/>
              <a:pathLst>
                <a:path w="3386" h="4455" extrusionOk="0">
                  <a:moveTo>
                    <a:pt x="1471" y="1"/>
                  </a:moveTo>
                  <a:cubicBezTo>
                    <a:pt x="1345" y="1"/>
                    <a:pt x="1125" y="800"/>
                    <a:pt x="1812" y="1460"/>
                  </a:cubicBezTo>
                  <a:cubicBezTo>
                    <a:pt x="1812" y="1460"/>
                    <a:pt x="1032" y="844"/>
                    <a:pt x="575" y="422"/>
                  </a:cubicBezTo>
                  <a:cubicBezTo>
                    <a:pt x="563" y="411"/>
                    <a:pt x="554" y="406"/>
                    <a:pt x="546" y="406"/>
                  </a:cubicBezTo>
                  <a:cubicBezTo>
                    <a:pt x="426" y="406"/>
                    <a:pt x="796" y="1657"/>
                    <a:pt x="1546" y="1769"/>
                  </a:cubicBezTo>
                  <a:cubicBezTo>
                    <a:pt x="1546" y="1769"/>
                    <a:pt x="640" y="1766"/>
                    <a:pt x="285" y="1664"/>
                  </a:cubicBezTo>
                  <a:cubicBezTo>
                    <a:pt x="262" y="1658"/>
                    <a:pt x="242" y="1655"/>
                    <a:pt x="226" y="1655"/>
                  </a:cubicBezTo>
                  <a:cubicBezTo>
                    <a:pt x="0" y="1655"/>
                    <a:pt x="324" y="2210"/>
                    <a:pt x="1204" y="2210"/>
                  </a:cubicBezTo>
                  <a:cubicBezTo>
                    <a:pt x="1281" y="2210"/>
                    <a:pt x="1363" y="2206"/>
                    <a:pt x="1448" y="2196"/>
                  </a:cubicBezTo>
                  <a:lnTo>
                    <a:pt x="1448" y="2196"/>
                  </a:lnTo>
                  <a:cubicBezTo>
                    <a:pt x="1448" y="2196"/>
                    <a:pt x="1311" y="2905"/>
                    <a:pt x="1773" y="3353"/>
                  </a:cubicBezTo>
                  <a:lnTo>
                    <a:pt x="1620" y="4229"/>
                  </a:lnTo>
                  <a:cubicBezTo>
                    <a:pt x="1619" y="4229"/>
                    <a:pt x="1997" y="4455"/>
                    <a:pt x="2504" y="4455"/>
                  </a:cubicBezTo>
                  <a:cubicBezTo>
                    <a:pt x="2652" y="4455"/>
                    <a:pt x="2810" y="4435"/>
                    <a:pt x="2974" y="4386"/>
                  </a:cubicBezTo>
                  <a:cubicBezTo>
                    <a:pt x="2974" y="4386"/>
                    <a:pt x="3131" y="3391"/>
                    <a:pt x="3258" y="2902"/>
                  </a:cubicBezTo>
                  <a:cubicBezTo>
                    <a:pt x="3386" y="2413"/>
                    <a:pt x="2840" y="2026"/>
                    <a:pt x="2517" y="477"/>
                  </a:cubicBezTo>
                  <a:cubicBezTo>
                    <a:pt x="2498" y="385"/>
                    <a:pt x="2468" y="346"/>
                    <a:pt x="2434" y="346"/>
                  </a:cubicBezTo>
                  <a:cubicBezTo>
                    <a:pt x="2314" y="346"/>
                    <a:pt x="2155" y="844"/>
                    <a:pt x="2348" y="1295"/>
                  </a:cubicBezTo>
                  <a:cubicBezTo>
                    <a:pt x="2348" y="1295"/>
                    <a:pt x="1640" y="447"/>
                    <a:pt x="1517" y="54"/>
                  </a:cubicBezTo>
                  <a:cubicBezTo>
                    <a:pt x="1505" y="18"/>
                    <a:pt x="1489" y="1"/>
                    <a:pt x="1471" y="1"/>
                  </a:cubicBezTo>
                  <a:close/>
                </a:path>
              </a:pathLst>
            </a:custGeom>
            <a:solidFill>
              <a:srgbClr val="A6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0"/>
            <p:cNvSpPr/>
            <p:nvPr/>
          </p:nvSpPr>
          <p:spPr>
            <a:xfrm>
              <a:off x="-658044" y="2813700"/>
              <a:ext cx="1549548" cy="1641097"/>
            </a:xfrm>
            <a:custGeom>
              <a:avLst/>
              <a:gdLst/>
              <a:ahLst/>
              <a:cxnLst/>
              <a:rect l="l" t="t" r="r" b="b"/>
              <a:pathLst>
                <a:path w="9360" h="9913" extrusionOk="0">
                  <a:moveTo>
                    <a:pt x="1321" y="0"/>
                  </a:moveTo>
                  <a:cubicBezTo>
                    <a:pt x="17" y="0"/>
                    <a:pt x="1" y="3325"/>
                    <a:pt x="1856" y="4339"/>
                  </a:cubicBezTo>
                  <a:cubicBezTo>
                    <a:pt x="1934" y="4382"/>
                    <a:pt x="2006" y="4425"/>
                    <a:pt x="2077" y="4469"/>
                  </a:cubicBezTo>
                  <a:cubicBezTo>
                    <a:pt x="3154" y="5149"/>
                    <a:pt x="3686" y="6196"/>
                    <a:pt x="4202" y="7191"/>
                  </a:cubicBezTo>
                  <a:cubicBezTo>
                    <a:pt x="4532" y="7825"/>
                    <a:pt x="4854" y="8435"/>
                    <a:pt x="5305" y="8912"/>
                  </a:cubicBezTo>
                  <a:cubicBezTo>
                    <a:pt x="5977" y="9627"/>
                    <a:pt x="6901" y="9913"/>
                    <a:pt x="7660" y="9913"/>
                  </a:cubicBezTo>
                  <a:cubicBezTo>
                    <a:pt x="8266" y="9913"/>
                    <a:pt x="8767" y="9730"/>
                    <a:pt x="8950" y="9438"/>
                  </a:cubicBezTo>
                  <a:cubicBezTo>
                    <a:pt x="9359" y="8782"/>
                    <a:pt x="8538" y="5987"/>
                    <a:pt x="8538" y="5987"/>
                  </a:cubicBezTo>
                  <a:cubicBezTo>
                    <a:pt x="8538" y="5987"/>
                    <a:pt x="6070" y="4423"/>
                    <a:pt x="4836" y="2595"/>
                  </a:cubicBezTo>
                  <a:cubicBezTo>
                    <a:pt x="3601" y="766"/>
                    <a:pt x="2905" y="386"/>
                    <a:pt x="1545" y="31"/>
                  </a:cubicBezTo>
                  <a:cubicBezTo>
                    <a:pt x="1467" y="10"/>
                    <a:pt x="1392" y="0"/>
                    <a:pt x="1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0"/>
            <p:cNvSpPr/>
            <p:nvPr/>
          </p:nvSpPr>
          <p:spPr>
            <a:xfrm>
              <a:off x="303811" y="2624309"/>
              <a:ext cx="905724" cy="1808799"/>
            </a:xfrm>
            <a:custGeom>
              <a:avLst/>
              <a:gdLst/>
              <a:ahLst/>
              <a:cxnLst/>
              <a:rect l="l" t="t" r="r" b="b"/>
              <a:pathLst>
                <a:path w="5471" h="10926" extrusionOk="0">
                  <a:moveTo>
                    <a:pt x="4912" y="0"/>
                  </a:moveTo>
                  <a:cubicBezTo>
                    <a:pt x="4912" y="0"/>
                    <a:pt x="3790" y="417"/>
                    <a:pt x="2577" y="417"/>
                  </a:cubicBezTo>
                  <a:cubicBezTo>
                    <a:pt x="1972" y="417"/>
                    <a:pt x="1345" y="314"/>
                    <a:pt x="823" y="3"/>
                  </a:cubicBezTo>
                  <a:lnTo>
                    <a:pt x="823" y="3"/>
                  </a:lnTo>
                  <a:lnTo>
                    <a:pt x="1066" y="1932"/>
                  </a:lnTo>
                  <a:cubicBezTo>
                    <a:pt x="1066" y="1932"/>
                    <a:pt x="1035" y="2137"/>
                    <a:pt x="770" y="2340"/>
                  </a:cubicBezTo>
                  <a:cubicBezTo>
                    <a:pt x="399" y="2626"/>
                    <a:pt x="793" y="2870"/>
                    <a:pt x="793" y="2870"/>
                  </a:cubicBezTo>
                  <a:cubicBezTo>
                    <a:pt x="793" y="2870"/>
                    <a:pt x="332" y="3739"/>
                    <a:pt x="168" y="4123"/>
                  </a:cubicBezTo>
                  <a:cubicBezTo>
                    <a:pt x="0" y="4509"/>
                    <a:pt x="820" y="5137"/>
                    <a:pt x="430" y="6205"/>
                  </a:cubicBezTo>
                  <a:cubicBezTo>
                    <a:pt x="433" y="6205"/>
                    <a:pt x="549" y="9162"/>
                    <a:pt x="1520" y="10379"/>
                  </a:cubicBezTo>
                  <a:cubicBezTo>
                    <a:pt x="1831" y="10769"/>
                    <a:pt x="2166" y="10925"/>
                    <a:pt x="2494" y="10925"/>
                  </a:cubicBezTo>
                  <a:cubicBezTo>
                    <a:pt x="3508" y="10925"/>
                    <a:pt x="4452" y="9425"/>
                    <a:pt x="4408" y="8698"/>
                  </a:cubicBezTo>
                  <a:cubicBezTo>
                    <a:pt x="4245" y="6037"/>
                    <a:pt x="5471" y="4984"/>
                    <a:pt x="5095" y="4225"/>
                  </a:cubicBezTo>
                  <a:cubicBezTo>
                    <a:pt x="4932" y="3895"/>
                    <a:pt x="4594" y="4080"/>
                    <a:pt x="4465" y="3689"/>
                  </a:cubicBezTo>
                  <a:cubicBezTo>
                    <a:pt x="4333" y="3300"/>
                    <a:pt x="4860" y="3262"/>
                    <a:pt x="4912" y="2899"/>
                  </a:cubicBezTo>
                  <a:cubicBezTo>
                    <a:pt x="4964" y="2532"/>
                    <a:pt x="4971" y="639"/>
                    <a:pt x="4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0"/>
            <p:cNvSpPr/>
            <p:nvPr/>
          </p:nvSpPr>
          <p:spPr>
            <a:xfrm>
              <a:off x="469859" y="2860716"/>
              <a:ext cx="653757" cy="192038"/>
            </a:xfrm>
            <a:custGeom>
              <a:avLst/>
              <a:gdLst/>
              <a:ahLst/>
              <a:cxnLst/>
              <a:rect l="l" t="t" r="r" b="b"/>
              <a:pathLst>
                <a:path w="3949" h="1160" fill="none" extrusionOk="0">
                  <a:moveTo>
                    <a:pt x="3949" y="154"/>
                  </a:moveTo>
                  <a:cubicBezTo>
                    <a:pt x="3949" y="154"/>
                    <a:pt x="1750" y="1159"/>
                    <a:pt x="1" y="0"/>
                  </a:cubicBezTo>
                </a:path>
              </a:pathLst>
            </a:custGeom>
            <a:noFill/>
            <a:ln w="1700"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0"/>
            <p:cNvSpPr/>
            <p:nvPr/>
          </p:nvSpPr>
          <p:spPr>
            <a:xfrm>
              <a:off x="972474" y="2665035"/>
              <a:ext cx="30461" cy="261238"/>
            </a:xfrm>
            <a:custGeom>
              <a:avLst/>
              <a:gdLst/>
              <a:ahLst/>
              <a:cxnLst/>
              <a:rect l="l" t="t" r="r" b="b"/>
              <a:pathLst>
                <a:path w="184" h="1578" fill="none" extrusionOk="0">
                  <a:moveTo>
                    <a:pt x="183" y="1578"/>
                  </a:moveTo>
                  <a:lnTo>
                    <a:pt x="1" y="0"/>
                  </a:lnTo>
                </a:path>
              </a:pathLst>
            </a:custGeom>
            <a:noFill/>
            <a:ln w="1700"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0"/>
            <p:cNvSpPr/>
            <p:nvPr/>
          </p:nvSpPr>
          <p:spPr>
            <a:xfrm>
              <a:off x="794340" y="2691026"/>
              <a:ext cx="25991" cy="261569"/>
            </a:xfrm>
            <a:custGeom>
              <a:avLst/>
              <a:gdLst/>
              <a:ahLst/>
              <a:cxnLst/>
              <a:rect l="l" t="t" r="r" b="b"/>
              <a:pathLst>
                <a:path w="157" h="1580" fill="none" extrusionOk="0">
                  <a:moveTo>
                    <a:pt x="156" y="1579"/>
                  </a:moveTo>
                  <a:lnTo>
                    <a:pt x="1" y="1"/>
                  </a:lnTo>
                </a:path>
              </a:pathLst>
            </a:custGeom>
            <a:noFill/>
            <a:ln w="1700"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0"/>
            <p:cNvSpPr/>
            <p:nvPr/>
          </p:nvSpPr>
          <p:spPr>
            <a:xfrm>
              <a:off x="628458" y="2686887"/>
              <a:ext cx="662" cy="244848"/>
            </a:xfrm>
            <a:custGeom>
              <a:avLst/>
              <a:gdLst/>
              <a:ahLst/>
              <a:cxnLst/>
              <a:rect l="l" t="t" r="r" b="b"/>
              <a:pathLst>
                <a:path w="4" h="1479" fill="none" extrusionOk="0">
                  <a:moveTo>
                    <a:pt x="1" y="1478"/>
                  </a:moveTo>
                  <a:lnTo>
                    <a:pt x="3" y="0"/>
                  </a:lnTo>
                </a:path>
              </a:pathLst>
            </a:custGeom>
            <a:noFill/>
            <a:ln w="1700"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0"/>
            <p:cNvSpPr/>
            <p:nvPr/>
          </p:nvSpPr>
          <p:spPr>
            <a:xfrm>
              <a:off x="508267" y="2657254"/>
              <a:ext cx="10926" cy="232267"/>
            </a:xfrm>
            <a:custGeom>
              <a:avLst/>
              <a:gdLst/>
              <a:ahLst/>
              <a:cxnLst/>
              <a:rect l="l" t="t" r="r" b="b"/>
              <a:pathLst>
                <a:path w="66" h="1403" fill="none" extrusionOk="0">
                  <a:moveTo>
                    <a:pt x="65" y="1402"/>
                  </a:moveTo>
                  <a:lnTo>
                    <a:pt x="0" y="0"/>
                  </a:lnTo>
                </a:path>
              </a:pathLst>
            </a:custGeom>
            <a:noFill/>
            <a:ln w="1700"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0"/>
            <p:cNvSpPr/>
            <p:nvPr/>
          </p:nvSpPr>
          <p:spPr>
            <a:xfrm>
              <a:off x="306294" y="3511499"/>
              <a:ext cx="131116" cy="719977"/>
            </a:xfrm>
            <a:custGeom>
              <a:avLst/>
              <a:gdLst/>
              <a:ahLst/>
              <a:cxnLst/>
              <a:rect l="l" t="t" r="r" b="b"/>
              <a:pathLst>
                <a:path w="792" h="4349" fill="none" extrusionOk="0">
                  <a:moveTo>
                    <a:pt x="538" y="1"/>
                  </a:moveTo>
                  <a:cubicBezTo>
                    <a:pt x="553" y="975"/>
                    <a:pt x="0" y="1901"/>
                    <a:pt x="77" y="2872"/>
                  </a:cubicBezTo>
                  <a:cubicBezTo>
                    <a:pt x="122" y="3429"/>
                    <a:pt x="381" y="3969"/>
                    <a:pt x="792" y="4349"/>
                  </a:cubicBez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0"/>
            <p:cNvSpPr/>
            <p:nvPr/>
          </p:nvSpPr>
          <p:spPr>
            <a:xfrm>
              <a:off x="784738" y="3477561"/>
              <a:ext cx="350469" cy="454435"/>
            </a:xfrm>
            <a:custGeom>
              <a:avLst/>
              <a:gdLst/>
              <a:ahLst/>
              <a:cxnLst/>
              <a:rect l="l" t="t" r="r" b="b"/>
              <a:pathLst>
                <a:path w="2117" h="2745" fill="none" extrusionOk="0">
                  <a:moveTo>
                    <a:pt x="2116" y="1"/>
                  </a:moveTo>
                  <a:cubicBezTo>
                    <a:pt x="2112" y="403"/>
                    <a:pt x="1728" y="675"/>
                    <a:pt x="1417" y="929"/>
                  </a:cubicBezTo>
                  <a:cubicBezTo>
                    <a:pt x="1027" y="1248"/>
                    <a:pt x="696" y="1636"/>
                    <a:pt x="369" y="2022"/>
                  </a:cubicBezTo>
                  <a:cubicBezTo>
                    <a:pt x="191" y="2229"/>
                    <a:pt x="1" y="2474"/>
                    <a:pt x="38" y="2745"/>
                  </a:cubicBezTo>
                  <a:cubicBezTo>
                    <a:pt x="328" y="2652"/>
                    <a:pt x="594" y="2481"/>
                    <a:pt x="800" y="2253"/>
                  </a:cubicBez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0"/>
            <p:cNvSpPr/>
            <p:nvPr/>
          </p:nvSpPr>
          <p:spPr>
            <a:xfrm>
              <a:off x="421353" y="3089839"/>
              <a:ext cx="123997" cy="162901"/>
            </a:xfrm>
            <a:custGeom>
              <a:avLst/>
              <a:gdLst/>
              <a:ahLst/>
              <a:cxnLst/>
              <a:rect l="l" t="t" r="r" b="b"/>
              <a:pathLst>
                <a:path w="749" h="984" fill="none" extrusionOk="0">
                  <a:moveTo>
                    <a:pt x="0" y="1"/>
                  </a:moveTo>
                  <a:cubicBezTo>
                    <a:pt x="427" y="113"/>
                    <a:pt x="749" y="540"/>
                    <a:pt x="743" y="981"/>
                  </a:cubicBezTo>
                  <a:cubicBezTo>
                    <a:pt x="688" y="981"/>
                    <a:pt x="632" y="984"/>
                    <a:pt x="577" y="984"/>
                  </a:cubicBez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7" name="Google Shape;1787;p50"/>
          <p:cNvGrpSpPr/>
          <p:nvPr/>
        </p:nvGrpSpPr>
        <p:grpSpPr>
          <a:xfrm>
            <a:off x="494342" y="2361093"/>
            <a:ext cx="786240" cy="1381334"/>
            <a:chOff x="494342" y="2361093"/>
            <a:chExt cx="786240" cy="1381334"/>
          </a:xfrm>
        </p:grpSpPr>
        <p:grpSp>
          <p:nvGrpSpPr>
            <p:cNvPr id="1788" name="Google Shape;1788;p50"/>
            <p:cNvGrpSpPr/>
            <p:nvPr/>
          </p:nvGrpSpPr>
          <p:grpSpPr>
            <a:xfrm rot="-484805">
              <a:off x="548284" y="2388417"/>
              <a:ext cx="445228" cy="798972"/>
              <a:chOff x="1288925" y="1226700"/>
              <a:chExt cx="116950" cy="209875"/>
            </a:xfrm>
          </p:grpSpPr>
          <p:sp>
            <p:nvSpPr>
              <p:cNvPr id="1789" name="Google Shape;1789;p50"/>
              <p:cNvSpPr/>
              <p:nvPr/>
            </p:nvSpPr>
            <p:spPr>
              <a:xfrm>
                <a:off x="1288925" y="1226700"/>
                <a:ext cx="116950" cy="209875"/>
              </a:xfrm>
              <a:custGeom>
                <a:avLst/>
                <a:gdLst/>
                <a:ahLst/>
                <a:cxnLst/>
                <a:rect l="l" t="t" r="r" b="b"/>
                <a:pathLst>
                  <a:path w="4678" h="8395" extrusionOk="0">
                    <a:moveTo>
                      <a:pt x="281" y="0"/>
                    </a:moveTo>
                    <a:cubicBezTo>
                      <a:pt x="126" y="0"/>
                      <a:pt x="0" y="125"/>
                      <a:pt x="0" y="281"/>
                    </a:cubicBezTo>
                    <a:lnTo>
                      <a:pt x="0" y="8115"/>
                    </a:lnTo>
                    <a:cubicBezTo>
                      <a:pt x="0" y="8268"/>
                      <a:pt x="125" y="8394"/>
                      <a:pt x="281" y="8394"/>
                    </a:cubicBezTo>
                    <a:lnTo>
                      <a:pt x="4397" y="8394"/>
                    </a:lnTo>
                    <a:cubicBezTo>
                      <a:pt x="4552" y="8394"/>
                      <a:pt x="4678" y="8271"/>
                      <a:pt x="4678" y="8115"/>
                    </a:cubicBezTo>
                    <a:lnTo>
                      <a:pt x="4678" y="281"/>
                    </a:lnTo>
                    <a:cubicBezTo>
                      <a:pt x="4678" y="126"/>
                      <a:pt x="4553" y="0"/>
                      <a:pt x="4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0"/>
              <p:cNvSpPr/>
              <p:nvPr/>
            </p:nvSpPr>
            <p:spPr>
              <a:xfrm>
                <a:off x="1293625" y="1244750"/>
                <a:ext cx="107500" cy="173800"/>
              </a:xfrm>
              <a:custGeom>
                <a:avLst/>
                <a:gdLst/>
                <a:ahLst/>
                <a:cxnLst/>
                <a:rect l="l" t="t" r="r" b="b"/>
                <a:pathLst>
                  <a:path w="4300" h="6952" extrusionOk="0">
                    <a:moveTo>
                      <a:pt x="1" y="0"/>
                    </a:moveTo>
                    <a:lnTo>
                      <a:pt x="1" y="6952"/>
                    </a:lnTo>
                    <a:lnTo>
                      <a:pt x="4300" y="6952"/>
                    </a:lnTo>
                    <a:lnTo>
                      <a:pt x="43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0"/>
              <p:cNvSpPr/>
              <p:nvPr/>
            </p:nvSpPr>
            <p:spPr>
              <a:xfrm>
                <a:off x="1293675" y="1244750"/>
                <a:ext cx="107500" cy="173800"/>
              </a:xfrm>
              <a:custGeom>
                <a:avLst/>
                <a:gdLst/>
                <a:ahLst/>
                <a:cxnLst/>
                <a:rect l="l" t="t" r="r" b="b"/>
                <a:pathLst>
                  <a:path w="4300" h="6952" extrusionOk="0">
                    <a:moveTo>
                      <a:pt x="4299" y="0"/>
                    </a:moveTo>
                    <a:lnTo>
                      <a:pt x="0" y="6952"/>
                    </a:lnTo>
                    <a:lnTo>
                      <a:pt x="4299" y="6952"/>
                    </a:lnTo>
                    <a:lnTo>
                      <a:pt x="42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0"/>
              <p:cNvSpPr/>
              <p:nvPr/>
            </p:nvSpPr>
            <p:spPr>
              <a:xfrm>
                <a:off x="1293625" y="1244750"/>
                <a:ext cx="107500" cy="9950"/>
              </a:xfrm>
              <a:custGeom>
                <a:avLst/>
                <a:gdLst/>
                <a:ahLst/>
                <a:cxnLst/>
                <a:rect l="l" t="t" r="r" b="b"/>
                <a:pathLst>
                  <a:path w="4300" h="398" extrusionOk="0">
                    <a:moveTo>
                      <a:pt x="1" y="0"/>
                    </a:moveTo>
                    <a:lnTo>
                      <a:pt x="1" y="398"/>
                    </a:lnTo>
                    <a:lnTo>
                      <a:pt x="4300" y="398"/>
                    </a:lnTo>
                    <a:lnTo>
                      <a:pt x="43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0"/>
              <p:cNvSpPr/>
              <p:nvPr/>
            </p:nvSpPr>
            <p:spPr>
              <a:xfrm>
                <a:off x="1309050" y="1424825"/>
                <a:ext cx="24225" cy="4475"/>
              </a:xfrm>
              <a:custGeom>
                <a:avLst/>
                <a:gdLst/>
                <a:ahLst/>
                <a:cxnLst/>
                <a:rect l="l" t="t" r="r" b="b"/>
                <a:pathLst>
                  <a:path w="969" h="179" extrusionOk="0">
                    <a:moveTo>
                      <a:pt x="89" y="1"/>
                    </a:moveTo>
                    <a:cubicBezTo>
                      <a:pt x="39" y="1"/>
                      <a:pt x="0" y="42"/>
                      <a:pt x="0" y="90"/>
                    </a:cubicBezTo>
                    <a:cubicBezTo>
                      <a:pt x="0" y="140"/>
                      <a:pt x="40" y="179"/>
                      <a:pt x="89" y="179"/>
                    </a:cubicBezTo>
                    <a:lnTo>
                      <a:pt x="879" y="179"/>
                    </a:lnTo>
                    <a:cubicBezTo>
                      <a:pt x="930" y="179"/>
                      <a:pt x="968" y="139"/>
                      <a:pt x="968" y="90"/>
                    </a:cubicBezTo>
                    <a:cubicBezTo>
                      <a:pt x="968" y="42"/>
                      <a:pt x="928" y="2"/>
                      <a:pt x="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0"/>
              <p:cNvSpPr/>
              <p:nvPr/>
            </p:nvSpPr>
            <p:spPr>
              <a:xfrm>
                <a:off x="1361500" y="1424825"/>
                <a:ext cx="24225" cy="4475"/>
              </a:xfrm>
              <a:custGeom>
                <a:avLst/>
                <a:gdLst/>
                <a:ahLst/>
                <a:cxnLst/>
                <a:rect l="l" t="t" r="r" b="b"/>
                <a:pathLst>
                  <a:path w="969" h="179" extrusionOk="0">
                    <a:moveTo>
                      <a:pt x="89" y="1"/>
                    </a:moveTo>
                    <a:cubicBezTo>
                      <a:pt x="39" y="1"/>
                      <a:pt x="0" y="42"/>
                      <a:pt x="0" y="90"/>
                    </a:cubicBezTo>
                    <a:cubicBezTo>
                      <a:pt x="0" y="140"/>
                      <a:pt x="40" y="179"/>
                      <a:pt x="89" y="179"/>
                    </a:cubicBezTo>
                    <a:lnTo>
                      <a:pt x="879" y="179"/>
                    </a:lnTo>
                    <a:cubicBezTo>
                      <a:pt x="930" y="179"/>
                      <a:pt x="968" y="139"/>
                      <a:pt x="968" y="90"/>
                    </a:cubicBezTo>
                    <a:cubicBezTo>
                      <a:pt x="968" y="42"/>
                      <a:pt x="930" y="2"/>
                      <a:pt x="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0"/>
              <p:cNvSpPr/>
              <p:nvPr/>
            </p:nvSpPr>
            <p:spPr>
              <a:xfrm>
                <a:off x="1340475" y="1420200"/>
                <a:ext cx="13750" cy="13725"/>
              </a:xfrm>
              <a:custGeom>
                <a:avLst/>
                <a:gdLst/>
                <a:ahLst/>
                <a:cxnLst/>
                <a:rect l="l" t="t" r="r" b="b"/>
                <a:pathLst>
                  <a:path w="550" h="549" extrusionOk="0">
                    <a:moveTo>
                      <a:pt x="275" y="0"/>
                    </a:moveTo>
                    <a:cubicBezTo>
                      <a:pt x="124" y="0"/>
                      <a:pt x="1" y="125"/>
                      <a:pt x="1" y="275"/>
                    </a:cubicBezTo>
                    <a:cubicBezTo>
                      <a:pt x="1" y="427"/>
                      <a:pt x="124" y="549"/>
                      <a:pt x="275" y="549"/>
                    </a:cubicBezTo>
                    <a:cubicBezTo>
                      <a:pt x="427" y="549"/>
                      <a:pt x="549" y="427"/>
                      <a:pt x="549" y="275"/>
                    </a:cubicBezTo>
                    <a:cubicBezTo>
                      <a:pt x="549" y="125"/>
                      <a:pt x="427" y="2"/>
                      <a:pt x="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0"/>
              <p:cNvSpPr/>
              <p:nvPr/>
            </p:nvSpPr>
            <p:spPr>
              <a:xfrm>
                <a:off x="1333550" y="1232150"/>
                <a:ext cx="27775" cy="3900"/>
              </a:xfrm>
              <a:custGeom>
                <a:avLst/>
                <a:gdLst/>
                <a:ahLst/>
                <a:cxnLst/>
                <a:rect l="l" t="t" r="r" b="b"/>
                <a:pathLst>
                  <a:path w="1111" h="156" extrusionOk="0">
                    <a:moveTo>
                      <a:pt x="77" y="0"/>
                    </a:moveTo>
                    <a:cubicBezTo>
                      <a:pt x="36" y="0"/>
                      <a:pt x="0" y="36"/>
                      <a:pt x="0" y="79"/>
                    </a:cubicBezTo>
                    <a:cubicBezTo>
                      <a:pt x="0" y="120"/>
                      <a:pt x="36" y="156"/>
                      <a:pt x="77" y="156"/>
                    </a:cubicBezTo>
                    <a:lnTo>
                      <a:pt x="1032" y="156"/>
                    </a:lnTo>
                    <a:cubicBezTo>
                      <a:pt x="1075" y="156"/>
                      <a:pt x="1111" y="122"/>
                      <a:pt x="1111" y="79"/>
                    </a:cubicBezTo>
                    <a:cubicBezTo>
                      <a:pt x="1111" y="36"/>
                      <a:pt x="1075" y="0"/>
                      <a:pt x="1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7" name="Google Shape;1797;p50"/>
            <p:cNvSpPr/>
            <p:nvPr/>
          </p:nvSpPr>
          <p:spPr>
            <a:xfrm>
              <a:off x="1040529" y="3303562"/>
              <a:ext cx="99956" cy="99903"/>
            </a:xfrm>
            <a:custGeom>
              <a:avLst/>
              <a:gdLst/>
              <a:ahLst/>
              <a:cxnLst/>
              <a:rect l="l" t="t" r="r" b="b"/>
              <a:pathLst>
                <a:path w="3762" h="3760" extrusionOk="0">
                  <a:moveTo>
                    <a:pt x="1884" y="0"/>
                  </a:moveTo>
                  <a:cubicBezTo>
                    <a:pt x="1883" y="0"/>
                    <a:pt x="1882" y="0"/>
                    <a:pt x="1881" y="0"/>
                  </a:cubicBezTo>
                  <a:cubicBezTo>
                    <a:pt x="842" y="0"/>
                    <a:pt x="0" y="842"/>
                    <a:pt x="0" y="1880"/>
                  </a:cubicBezTo>
                  <a:cubicBezTo>
                    <a:pt x="0" y="2919"/>
                    <a:pt x="844" y="3760"/>
                    <a:pt x="1881" y="3760"/>
                  </a:cubicBezTo>
                  <a:cubicBezTo>
                    <a:pt x="2919" y="3760"/>
                    <a:pt x="3761" y="2918"/>
                    <a:pt x="3761" y="1880"/>
                  </a:cubicBezTo>
                  <a:cubicBezTo>
                    <a:pt x="3761" y="843"/>
                    <a:pt x="2920"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0"/>
            <p:cNvSpPr/>
            <p:nvPr/>
          </p:nvSpPr>
          <p:spPr>
            <a:xfrm>
              <a:off x="622350" y="3483650"/>
              <a:ext cx="297081" cy="258777"/>
            </a:xfrm>
            <a:custGeom>
              <a:avLst/>
              <a:gdLst/>
              <a:ahLst/>
              <a:cxnLst/>
              <a:rect l="l" t="t" r="r" b="b"/>
              <a:pathLst>
                <a:path w="6957" h="6060" extrusionOk="0">
                  <a:moveTo>
                    <a:pt x="4816" y="1"/>
                  </a:moveTo>
                  <a:lnTo>
                    <a:pt x="4816" y="465"/>
                  </a:lnTo>
                  <a:cubicBezTo>
                    <a:pt x="4816" y="465"/>
                    <a:pt x="4324" y="124"/>
                    <a:pt x="2941" y="105"/>
                  </a:cubicBezTo>
                  <a:cubicBezTo>
                    <a:pt x="2874" y="73"/>
                    <a:pt x="2803" y="53"/>
                    <a:pt x="2724" y="53"/>
                  </a:cubicBezTo>
                  <a:lnTo>
                    <a:pt x="1098" y="53"/>
                  </a:lnTo>
                  <a:cubicBezTo>
                    <a:pt x="822" y="53"/>
                    <a:pt x="600" y="278"/>
                    <a:pt x="600" y="552"/>
                  </a:cubicBezTo>
                  <a:cubicBezTo>
                    <a:pt x="600" y="724"/>
                    <a:pt x="690" y="876"/>
                    <a:pt x="822" y="964"/>
                  </a:cubicBezTo>
                  <a:cubicBezTo>
                    <a:pt x="583" y="1002"/>
                    <a:pt x="400" y="1206"/>
                    <a:pt x="400" y="1454"/>
                  </a:cubicBezTo>
                  <a:cubicBezTo>
                    <a:pt x="400" y="1627"/>
                    <a:pt x="489" y="1778"/>
                    <a:pt x="622" y="1867"/>
                  </a:cubicBezTo>
                  <a:cubicBezTo>
                    <a:pt x="383" y="1904"/>
                    <a:pt x="199" y="2109"/>
                    <a:pt x="199" y="2356"/>
                  </a:cubicBezTo>
                  <a:cubicBezTo>
                    <a:pt x="199" y="2528"/>
                    <a:pt x="288" y="2681"/>
                    <a:pt x="422" y="2772"/>
                  </a:cubicBezTo>
                  <a:cubicBezTo>
                    <a:pt x="183" y="2807"/>
                    <a:pt x="1" y="3010"/>
                    <a:pt x="1" y="3259"/>
                  </a:cubicBezTo>
                  <a:cubicBezTo>
                    <a:pt x="1" y="3534"/>
                    <a:pt x="223" y="3757"/>
                    <a:pt x="497" y="3757"/>
                  </a:cubicBezTo>
                  <a:lnTo>
                    <a:pt x="2125" y="3757"/>
                  </a:lnTo>
                  <a:cubicBezTo>
                    <a:pt x="2202" y="3757"/>
                    <a:pt x="2273" y="3740"/>
                    <a:pt x="2339" y="3707"/>
                  </a:cubicBezTo>
                  <a:lnTo>
                    <a:pt x="2672" y="3707"/>
                  </a:lnTo>
                  <a:cubicBezTo>
                    <a:pt x="2442" y="4377"/>
                    <a:pt x="2577" y="5624"/>
                    <a:pt x="2577" y="5624"/>
                  </a:cubicBezTo>
                  <a:cubicBezTo>
                    <a:pt x="2577" y="5864"/>
                    <a:pt x="2791" y="6060"/>
                    <a:pt x="3055" y="6060"/>
                  </a:cubicBezTo>
                  <a:cubicBezTo>
                    <a:pt x="3317" y="6060"/>
                    <a:pt x="3529" y="5864"/>
                    <a:pt x="3529" y="5624"/>
                  </a:cubicBezTo>
                  <a:lnTo>
                    <a:pt x="3529" y="5163"/>
                  </a:lnTo>
                  <a:cubicBezTo>
                    <a:pt x="3652" y="3630"/>
                    <a:pt x="4816" y="3231"/>
                    <a:pt x="4816" y="3231"/>
                  </a:cubicBezTo>
                  <a:lnTo>
                    <a:pt x="4816" y="3663"/>
                  </a:lnTo>
                  <a:lnTo>
                    <a:pt x="6957" y="3663"/>
                  </a:lnTo>
                  <a:lnTo>
                    <a:pt x="6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0"/>
            <p:cNvSpPr/>
            <p:nvPr/>
          </p:nvSpPr>
          <p:spPr>
            <a:xfrm>
              <a:off x="1140477" y="2938302"/>
              <a:ext cx="140104" cy="140038"/>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0" name="Google Shape;1800;p50"/>
          <p:cNvGrpSpPr/>
          <p:nvPr/>
        </p:nvGrpSpPr>
        <p:grpSpPr>
          <a:xfrm>
            <a:off x="7123149" y="416510"/>
            <a:ext cx="1254048" cy="626845"/>
            <a:chOff x="7298705" y="626595"/>
            <a:chExt cx="1254048" cy="626845"/>
          </a:xfrm>
        </p:grpSpPr>
        <p:grpSp>
          <p:nvGrpSpPr>
            <p:cNvPr id="1801" name="Google Shape;1801;p50"/>
            <p:cNvGrpSpPr/>
            <p:nvPr/>
          </p:nvGrpSpPr>
          <p:grpSpPr>
            <a:xfrm>
              <a:off x="8089002" y="834413"/>
              <a:ext cx="463750" cy="419027"/>
              <a:chOff x="8089002" y="834413"/>
              <a:chExt cx="463750" cy="419027"/>
            </a:xfrm>
          </p:grpSpPr>
          <p:sp>
            <p:nvSpPr>
              <p:cNvPr id="1802" name="Google Shape;1802;p50"/>
              <p:cNvSpPr/>
              <p:nvPr/>
            </p:nvSpPr>
            <p:spPr>
              <a:xfrm>
                <a:off x="8305031" y="834413"/>
                <a:ext cx="247721" cy="247627"/>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0"/>
              <p:cNvSpPr/>
              <p:nvPr/>
            </p:nvSpPr>
            <p:spPr>
              <a:xfrm>
                <a:off x="8089002" y="1113402"/>
                <a:ext cx="140104" cy="140038"/>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4" name="Google Shape;1804;p50"/>
            <p:cNvGrpSpPr/>
            <p:nvPr/>
          </p:nvGrpSpPr>
          <p:grpSpPr>
            <a:xfrm>
              <a:off x="7298705" y="626595"/>
              <a:ext cx="704961" cy="472265"/>
              <a:chOff x="993902" y="1247609"/>
              <a:chExt cx="640758" cy="429253"/>
            </a:xfrm>
          </p:grpSpPr>
          <p:sp>
            <p:nvSpPr>
              <p:cNvPr id="1805" name="Google Shape;1805;p50"/>
              <p:cNvSpPr/>
              <p:nvPr/>
            </p:nvSpPr>
            <p:spPr>
              <a:xfrm flipH="1">
                <a:off x="993902" y="1247609"/>
                <a:ext cx="640758" cy="429253"/>
              </a:xfrm>
              <a:custGeom>
                <a:avLst/>
                <a:gdLst/>
                <a:ahLst/>
                <a:cxnLst/>
                <a:rect l="l" t="t" r="r" b="b"/>
                <a:pathLst>
                  <a:path w="10033" h="6721" extrusionOk="0">
                    <a:moveTo>
                      <a:pt x="921" y="1"/>
                    </a:moveTo>
                    <a:cubicBezTo>
                      <a:pt x="413" y="1"/>
                      <a:pt x="1" y="411"/>
                      <a:pt x="1" y="921"/>
                    </a:cubicBezTo>
                    <a:lnTo>
                      <a:pt x="1" y="3679"/>
                    </a:lnTo>
                    <a:cubicBezTo>
                      <a:pt x="1" y="4186"/>
                      <a:pt x="411" y="4599"/>
                      <a:pt x="921" y="4599"/>
                    </a:cubicBezTo>
                    <a:lnTo>
                      <a:pt x="1720" y="4599"/>
                    </a:lnTo>
                    <a:lnTo>
                      <a:pt x="383" y="6721"/>
                    </a:lnTo>
                    <a:lnTo>
                      <a:pt x="3404" y="4599"/>
                    </a:lnTo>
                    <a:lnTo>
                      <a:pt x="9112" y="4599"/>
                    </a:lnTo>
                    <a:cubicBezTo>
                      <a:pt x="9619" y="4599"/>
                      <a:pt x="10033" y="4189"/>
                      <a:pt x="10033" y="3679"/>
                    </a:cubicBezTo>
                    <a:lnTo>
                      <a:pt x="10033" y="921"/>
                    </a:lnTo>
                    <a:cubicBezTo>
                      <a:pt x="10030" y="413"/>
                      <a:pt x="9617" y="1"/>
                      <a:pt x="9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0"/>
              <p:cNvSpPr/>
              <p:nvPr/>
            </p:nvSpPr>
            <p:spPr>
              <a:xfrm>
                <a:off x="1326511" y="1340088"/>
                <a:ext cx="114127" cy="108702"/>
              </a:xfrm>
              <a:custGeom>
                <a:avLst/>
                <a:gdLst/>
                <a:ahLst/>
                <a:cxnLst/>
                <a:rect l="l" t="t" r="r" b="b"/>
                <a:pathLst>
                  <a:path w="1787" h="1702" extrusionOk="0">
                    <a:moveTo>
                      <a:pt x="484" y="1"/>
                    </a:moveTo>
                    <a:cubicBezTo>
                      <a:pt x="459" y="1"/>
                      <a:pt x="432" y="2"/>
                      <a:pt x="402" y="4"/>
                    </a:cubicBezTo>
                    <a:cubicBezTo>
                      <a:pt x="227" y="22"/>
                      <a:pt x="24" y="180"/>
                      <a:pt x="1" y="489"/>
                    </a:cubicBezTo>
                    <a:lnTo>
                      <a:pt x="1" y="590"/>
                    </a:lnTo>
                    <a:cubicBezTo>
                      <a:pt x="23" y="885"/>
                      <a:pt x="245" y="1246"/>
                      <a:pt x="895" y="1701"/>
                    </a:cubicBezTo>
                    <a:cubicBezTo>
                      <a:pt x="1542" y="1246"/>
                      <a:pt x="1765" y="885"/>
                      <a:pt x="1787" y="590"/>
                    </a:cubicBezTo>
                    <a:lnTo>
                      <a:pt x="1787" y="489"/>
                    </a:lnTo>
                    <a:cubicBezTo>
                      <a:pt x="1763" y="182"/>
                      <a:pt x="1562" y="22"/>
                      <a:pt x="1385" y="4"/>
                    </a:cubicBezTo>
                    <a:cubicBezTo>
                      <a:pt x="1356" y="2"/>
                      <a:pt x="1330" y="1"/>
                      <a:pt x="1304" y="1"/>
                    </a:cubicBezTo>
                    <a:cubicBezTo>
                      <a:pt x="1102" y="1"/>
                      <a:pt x="1004" y="88"/>
                      <a:pt x="895" y="222"/>
                    </a:cubicBezTo>
                    <a:cubicBezTo>
                      <a:pt x="783" y="88"/>
                      <a:pt x="687" y="1"/>
                      <a:pt x="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7" name="Google Shape;1807;p50"/>
              <p:cNvGrpSpPr/>
              <p:nvPr/>
            </p:nvGrpSpPr>
            <p:grpSpPr>
              <a:xfrm>
                <a:off x="1181345" y="1373618"/>
                <a:ext cx="397368" cy="76193"/>
                <a:chOff x="2811963" y="4290958"/>
                <a:chExt cx="515928" cy="98927"/>
              </a:xfrm>
            </p:grpSpPr>
            <p:sp>
              <p:nvSpPr>
                <p:cNvPr id="1808" name="Google Shape;1808;p50"/>
                <p:cNvSpPr/>
                <p:nvPr/>
              </p:nvSpPr>
              <p:spPr>
                <a:xfrm>
                  <a:off x="2811963" y="4290958"/>
                  <a:ext cx="45357" cy="97683"/>
                </a:xfrm>
                <a:custGeom>
                  <a:avLst/>
                  <a:gdLst/>
                  <a:ahLst/>
                  <a:cxnLst/>
                  <a:rect l="l" t="t" r="r" b="b"/>
                  <a:pathLst>
                    <a:path w="547" h="1178" extrusionOk="0">
                      <a:moveTo>
                        <a:pt x="275" y="1"/>
                      </a:moveTo>
                      <a:cubicBezTo>
                        <a:pt x="94" y="1"/>
                        <a:pt x="2" y="106"/>
                        <a:pt x="2" y="293"/>
                      </a:cubicBezTo>
                      <a:lnTo>
                        <a:pt x="2" y="406"/>
                      </a:lnTo>
                      <a:lnTo>
                        <a:pt x="174" y="406"/>
                      </a:lnTo>
                      <a:lnTo>
                        <a:pt x="174" y="282"/>
                      </a:lnTo>
                      <a:cubicBezTo>
                        <a:pt x="174" y="199"/>
                        <a:pt x="212" y="167"/>
                        <a:pt x="269" y="167"/>
                      </a:cubicBezTo>
                      <a:cubicBezTo>
                        <a:pt x="327" y="167"/>
                        <a:pt x="364" y="195"/>
                        <a:pt x="364" y="299"/>
                      </a:cubicBezTo>
                      <a:cubicBezTo>
                        <a:pt x="364" y="634"/>
                        <a:pt x="1" y="692"/>
                        <a:pt x="1" y="1034"/>
                      </a:cubicBezTo>
                      <a:lnTo>
                        <a:pt x="1" y="1178"/>
                      </a:lnTo>
                      <a:lnTo>
                        <a:pt x="530" y="1178"/>
                      </a:lnTo>
                      <a:lnTo>
                        <a:pt x="530" y="1010"/>
                      </a:lnTo>
                      <a:lnTo>
                        <a:pt x="183" y="1010"/>
                      </a:lnTo>
                      <a:cubicBezTo>
                        <a:pt x="182" y="1003"/>
                        <a:pt x="182" y="994"/>
                        <a:pt x="182" y="987"/>
                      </a:cubicBezTo>
                      <a:cubicBezTo>
                        <a:pt x="182" y="795"/>
                        <a:pt x="547" y="660"/>
                        <a:pt x="547" y="293"/>
                      </a:cubicBezTo>
                      <a:cubicBezTo>
                        <a:pt x="547" y="106"/>
                        <a:pt x="455" y="1"/>
                        <a:pt x="2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0"/>
                <p:cNvSpPr/>
                <p:nvPr/>
              </p:nvSpPr>
              <p:spPr>
                <a:xfrm>
                  <a:off x="2865446" y="4290958"/>
                  <a:ext cx="46186" cy="98927"/>
                </a:xfrm>
                <a:custGeom>
                  <a:avLst/>
                  <a:gdLst/>
                  <a:ahLst/>
                  <a:cxnLst/>
                  <a:rect l="l" t="t" r="r" b="b"/>
                  <a:pathLst>
                    <a:path w="557" h="1193" extrusionOk="0">
                      <a:moveTo>
                        <a:pt x="278" y="167"/>
                      </a:moveTo>
                      <a:cubicBezTo>
                        <a:pt x="336" y="167"/>
                        <a:pt x="373" y="199"/>
                        <a:pt x="373" y="282"/>
                      </a:cubicBezTo>
                      <a:lnTo>
                        <a:pt x="373" y="911"/>
                      </a:lnTo>
                      <a:cubicBezTo>
                        <a:pt x="373" y="994"/>
                        <a:pt x="336" y="1025"/>
                        <a:pt x="278" y="1025"/>
                      </a:cubicBezTo>
                      <a:cubicBezTo>
                        <a:pt x="220" y="1025"/>
                        <a:pt x="183" y="994"/>
                        <a:pt x="183" y="911"/>
                      </a:cubicBezTo>
                      <a:lnTo>
                        <a:pt x="183" y="282"/>
                      </a:lnTo>
                      <a:cubicBezTo>
                        <a:pt x="183" y="199"/>
                        <a:pt x="220" y="167"/>
                        <a:pt x="278" y="167"/>
                      </a:cubicBezTo>
                      <a:close/>
                      <a:moveTo>
                        <a:pt x="278" y="1"/>
                      </a:moveTo>
                      <a:cubicBezTo>
                        <a:pt x="99" y="1"/>
                        <a:pt x="1" y="106"/>
                        <a:pt x="1" y="293"/>
                      </a:cubicBezTo>
                      <a:lnTo>
                        <a:pt x="1" y="899"/>
                      </a:lnTo>
                      <a:cubicBezTo>
                        <a:pt x="1" y="1086"/>
                        <a:pt x="99" y="1193"/>
                        <a:pt x="278" y="1193"/>
                      </a:cubicBezTo>
                      <a:cubicBezTo>
                        <a:pt x="457" y="1193"/>
                        <a:pt x="557" y="1086"/>
                        <a:pt x="557" y="899"/>
                      </a:cubicBezTo>
                      <a:lnTo>
                        <a:pt x="557" y="293"/>
                      </a:lnTo>
                      <a:cubicBezTo>
                        <a:pt x="557" y="106"/>
                        <a:pt x="457" y="1"/>
                        <a:pt x="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0"/>
                <p:cNvSpPr/>
                <p:nvPr/>
              </p:nvSpPr>
              <p:spPr>
                <a:xfrm>
                  <a:off x="2919925" y="4290958"/>
                  <a:ext cx="46186" cy="98927"/>
                </a:xfrm>
                <a:custGeom>
                  <a:avLst/>
                  <a:gdLst/>
                  <a:ahLst/>
                  <a:cxnLst/>
                  <a:rect l="l" t="t" r="r" b="b"/>
                  <a:pathLst>
                    <a:path w="557" h="1193" extrusionOk="0">
                      <a:moveTo>
                        <a:pt x="279" y="167"/>
                      </a:moveTo>
                      <a:cubicBezTo>
                        <a:pt x="337" y="167"/>
                        <a:pt x="374" y="199"/>
                        <a:pt x="374" y="282"/>
                      </a:cubicBezTo>
                      <a:lnTo>
                        <a:pt x="374" y="911"/>
                      </a:lnTo>
                      <a:cubicBezTo>
                        <a:pt x="374" y="994"/>
                        <a:pt x="337" y="1025"/>
                        <a:pt x="279" y="1025"/>
                      </a:cubicBezTo>
                      <a:cubicBezTo>
                        <a:pt x="221" y="1025"/>
                        <a:pt x="184" y="994"/>
                        <a:pt x="184" y="911"/>
                      </a:cubicBezTo>
                      <a:lnTo>
                        <a:pt x="184" y="282"/>
                      </a:lnTo>
                      <a:cubicBezTo>
                        <a:pt x="184" y="199"/>
                        <a:pt x="221" y="167"/>
                        <a:pt x="279" y="167"/>
                      </a:cubicBezTo>
                      <a:close/>
                      <a:moveTo>
                        <a:pt x="279" y="1"/>
                      </a:moveTo>
                      <a:cubicBezTo>
                        <a:pt x="100" y="1"/>
                        <a:pt x="1" y="106"/>
                        <a:pt x="1" y="293"/>
                      </a:cubicBezTo>
                      <a:lnTo>
                        <a:pt x="1" y="899"/>
                      </a:lnTo>
                      <a:cubicBezTo>
                        <a:pt x="1" y="1086"/>
                        <a:pt x="100" y="1193"/>
                        <a:pt x="279" y="1193"/>
                      </a:cubicBezTo>
                      <a:cubicBezTo>
                        <a:pt x="459" y="1193"/>
                        <a:pt x="557" y="1086"/>
                        <a:pt x="557" y="899"/>
                      </a:cubicBezTo>
                      <a:lnTo>
                        <a:pt x="557" y="293"/>
                      </a:lnTo>
                      <a:cubicBezTo>
                        <a:pt x="557" y="106"/>
                        <a:pt x="459" y="1"/>
                        <a:pt x="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0"/>
                <p:cNvSpPr/>
                <p:nvPr/>
              </p:nvSpPr>
              <p:spPr>
                <a:xfrm>
                  <a:off x="3172582" y="4290958"/>
                  <a:ext cx="46269" cy="98927"/>
                </a:xfrm>
                <a:custGeom>
                  <a:avLst/>
                  <a:gdLst/>
                  <a:ahLst/>
                  <a:cxnLst/>
                  <a:rect l="l" t="t" r="r" b="b"/>
                  <a:pathLst>
                    <a:path w="558" h="1193" extrusionOk="0">
                      <a:moveTo>
                        <a:pt x="279" y="586"/>
                      </a:moveTo>
                      <a:cubicBezTo>
                        <a:pt x="337" y="586"/>
                        <a:pt x="374" y="617"/>
                        <a:pt x="374" y="701"/>
                      </a:cubicBezTo>
                      <a:lnTo>
                        <a:pt x="374" y="911"/>
                      </a:lnTo>
                      <a:cubicBezTo>
                        <a:pt x="374" y="994"/>
                        <a:pt x="337" y="1024"/>
                        <a:pt x="279" y="1024"/>
                      </a:cubicBezTo>
                      <a:cubicBezTo>
                        <a:pt x="221" y="1024"/>
                        <a:pt x="184" y="994"/>
                        <a:pt x="184" y="911"/>
                      </a:cubicBezTo>
                      <a:lnTo>
                        <a:pt x="184" y="701"/>
                      </a:lnTo>
                      <a:cubicBezTo>
                        <a:pt x="184" y="617"/>
                        <a:pt x="221" y="586"/>
                        <a:pt x="279" y="586"/>
                      </a:cubicBezTo>
                      <a:close/>
                      <a:moveTo>
                        <a:pt x="280" y="1"/>
                      </a:moveTo>
                      <a:cubicBezTo>
                        <a:pt x="89" y="1"/>
                        <a:pt x="0" y="106"/>
                        <a:pt x="0" y="303"/>
                      </a:cubicBezTo>
                      <a:lnTo>
                        <a:pt x="2" y="303"/>
                      </a:lnTo>
                      <a:lnTo>
                        <a:pt x="2" y="899"/>
                      </a:lnTo>
                      <a:cubicBezTo>
                        <a:pt x="2" y="1086"/>
                        <a:pt x="101" y="1193"/>
                        <a:pt x="280" y="1193"/>
                      </a:cubicBezTo>
                      <a:cubicBezTo>
                        <a:pt x="460" y="1193"/>
                        <a:pt x="557" y="1086"/>
                        <a:pt x="557" y="899"/>
                      </a:cubicBezTo>
                      <a:lnTo>
                        <a:pt x="557" y="686"/>
                      </a:lnTo>
                      <a:cubicBezTo>
                        <a:pt x="557" y="514"/>
                        <a:pt x="489" y="419"/>
                        <a:pt x="354" y="419"/>
                      </a:cubicBezTo>
                      <a:cubicBezTo>
                        <a:pt x="273" y="419"/>
                        <a:pt x="215" y="456"/>
                        <a:pt x="184" y="523"/>
                      </a:cubicBezTo>
                      <a:lnTo>
                        <a:pt x="184" y="311"/>
                      </a:lnTo>
                      <a:cubicBezTo>
                        <a:pt x="184" y="199"/>
                        <a:pt x="221" y="167"/>
                        <a:pt x="286" y="167"/>
                      </a:cubicBezTo>
                      <a:cubicBezTo>
                        <a:pt x="343" y="167"/>
                        <a:pt x="380" y="199"/>
                        <a:pt x="380" y="282"/>
                      </a:cubicBezTo>
                      <a:lnTo>
                        <a:pt x="380" y="322"/>
                      </a:lnTo>
                      <a:lnTo>
                        <a:pt x="553" y="322"/>
                      </a:lnTo>
                      <a:lnTo>
                        <a:pt x="553" y="293"/>
                      </a:lnTo>
                      <a:cubicBezTo>
                        <a:pt x="553" y="106"/>
                        <a:pt x="460" y="1"/>
                        <a:pt x="2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0"/>
                <p:cNvSpPr/>
                <p:nvPr/>
              </p:nvSpPr>
              <p:spPr>
                <a:xfrm>
                  <a:off x="3226977" y="4290958"/>
                  <a:ext cx="46186" cy="98927"/>
                </a:xfrm>
                <a:custGeom>
                  <a:avLst/>
                  <a:gdLst/>
                  <a:ahLst/>
                  <a:cxnLst/>
                  <a:rect l="l" t="t" r="r" b="b"/>
                  <a:pathLst>
                    <a:path w="557" h="1193" extrusionOk="0">
                      <a:moveTo>
                        <a:pt x="278" y="167"/>
                      </a:moveTo>
                      <a:cubicBezTo>
                        <a:pt x="336" y="167"/>
                        <a:pt x="373" y="199"/>
                        <a:pt x="373" y="282"/>
                      </a:cubicBezTo>
                      <a:lnTo>
                        <a:pt x="373" y="911"/>
                      </a:lnTo>
                      <a:cubicBezTo>
                        <a:pt x="373" y="994"/>
                        <a:pt x="336" y="1025"/>
                        <a:pt x="278" y="1025"/>
                      </a:cubicBezTo>
                      <a:cubicBezTo>
                        <a:pt x="220" y="1025"/>
                        <a:pt x="183" y="994"/>
                        <a:pt x="183" y="911"/>
                      </a:cubicBezTo>
                      <a:lnTo>
                        <a:pt x="183" y="282"/>
                      </a:lnTo>
                      <a:cubicBezTo>
                        <a:pt x="183" y="199"/>
                        <a:pt x="220" y="167"/>
                        <a:pt x="278" y="167"/>
                      </a:cubicBezTo>
                      <a:close/>
                      <a:moveTo>
                        <a:pt x="278" y="1"/>
                      </a:moveTo>
                      <a:cubicBezTo>
                        <a:pt x="99" y="1"/>
                        <a:pt x="1" y="106"/>
                        <a:pt x="1" y="293"/>
                      </a:cubicBezTo>
                      <a:lnTo>
                        <a:pt x="1" y="899"/>
                      </a:lnTo>
                      <a:cubicBezTo>
                        <a:pt x="1" y="1086"/>
                        <a:pt x="99" y="1193"/>
                        <a:pt x="278" y="1193"/>
                      </a:cubicBezTo>
                      <a:cubicBezTo>
                        <a:pt x="459" y="1193"/>
                        <a:pt x="557" y="1086"/>
                        <a:pt x="557" y="899"/>
                      </a:cubicBezTo>
                      <a:lnTo>
                        <a:pt x="557" y="293"/>
                      </a:lnTo>
                      <a:cubicBezTo>
                        <a:pt x="557" y="106"/>
                        <a:pt x="459" y="1"/>
                        <a:pt x="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0"/>
                <p:cNvSpPr/>
                <p:nvPr/>
              </p:nvSpPr>
              <p:spPr>
                <a:xfrm>
                  <a:off x="3281705" y="4290958"/>
                  <a:ext cx="46186" cy="98927"/>
                </a:xfrm>
                <a:custGeom>
                  <a:avLst/>
                  <a:gdLst/>
                  <a:ahLst/>
                  <a:cxnLst/>
                  <a:rect l="l" t="t" r="r" b="b"/>
                  <a:pathLst>
                    <a:path w="557" h="1193" extrusionOk="0">
                      <a:moveTo>
                        <a:pt x="278" y="167"/>
                      </a:moveTo>
                      <a:cubicBezTo>
                        <a:pt x="336" y="167"/>
                        <a:pt x="373" y="199"/>
                        <a:pt x="373" y="282"/>
                      </a:cubicBezTo>
                      <a:lnTo>
                        <a:pt x="373" y="911"/>
                      </a:lnTo>
                      <a:cubicBezTo>
                        <a:pt x="373" y="994"/>
                        <a:pt x="336" y="1025"/>
                        <a:pt x="278" y="1025"/>
                      </a:cubicBezTo>
                      <a:cubicBezTo>
                        <a:pt x="221" y="1025"/>
                        <a:pt x="184" y="994"/>
                        <a:pt x="184" y="911"/>
                      </a:cubicBezTo>
                      <a:lnTo>
                        <a:pt x="184" y="282"/>
                      </a:lnTo>
                      <a:cubicBezTo>
                        <a:pt x="184" y="199"/>
                        <a:pt x="221" y="167"/>
                        <a:pt x="278" y="167"/>
                      </a:cubicBezTo>
                      <a:close/>
                      <a:moveTo>
                        <a:pt x="278" y="1"/>
                      </a:moveTo>
                      <a:cubicBezTo>
                        <a:pt x="98" y="1"/>
                        <a:pt x="1" y="106"/>
                        <a:pt x="1" y="293"/>
                      </a:cubicBezTo>
                      <a:lnTo>
                        <a:pt x="1" y="899"/>
                      </a:lnTo>
                      <a:cubicBezTo>
                        <a:pt x="1" y="1086"/>
                        <a:pt x="98" y="1193"/>
                        <a:pt x="278" y="1193"/>
                      </a:cubicBezTo>
                      <a:cubicBezTo>
                        <a:pt x="459" y="1193"/>
                        <a:pt x="556" y="1086"/>
                        <a:pt x="556" y="899"/>
                      </a:cubicBezTo>
                      <a:lnTo>
                        <a:pt x="556" y="293"/>
                      </a:lnTo>
                      <a:cubicBezTo>
                        <a:pt x="556" y="106"/>
                        <a:pt x="459" y="1"/>
                        <a:pt x="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4" name="Google Shape;1814;p50"/>
              <p:cNvSpPr/>
              <p:nvPr/>
            </p:nvSpPr>
            <p:spPr>
              <a:xfrm>
                <a:off x="1070859" y="1323483"/>
                <a:ext cx="69038" cy="68849"/>
              </a:xfrm>
              <a:custGeom>
                <a:avLst/>
                <a:gdLst/>
                <a:ahLst/>
                <a:cxnLst/>
                <a:rect l="l" t="t" r="r" b="b"/>
                <a:pathLst>
                  <a:path w="1081" h="1078" extrusionOk="0">
                    <a:moveTo>
                      <a:pt x="541" y="0"/>
                    </a:moveTo>
                    <a:cubicBezTo>
                      <a:pt x="243" y="0"/>
                      <a:pt x="1" y="240"/>
                      <a:pt x="1" y="540"/>
                    </a:cubicBezTo>
                    <a:cubicBezTo>
                      <a:pt x="1" y="838"/>
                      <a:pt x="243" y="1078"/>
                      <a:pt x="541" y="1078"/>
                    </a:cubicBezTo>
                    <a:cubicBezTo>
                      <a:pt x="839" y="1078"/>
                      <a:pt x="1080" y="838"/>
                      <a:pt x="1080" y="540"/>
                    </a:cubicBezTo>
                    <a:cubicBezTo>
                      <a:pt x="1080" y="243"/>
                      <a:pt x="837" y="0"/>
                      <a:pt x="5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0"/>
              <p:cNvSpPr/>
              <p:nvPr/>
            </p:nvSpPr>
            <p:spPr>
              <a:xfrm>
                <a:off x="1046271" y="1387924"/>
                <a:ext cx="117959" cy="77727"/>
              </a:xfrm>
              <a:custGeom>
                <a:avLst/>
                <a:gdLst/>
                <a:ahLst/>
                <a:cxnLst/>
                <a:rect l="l" t="t" r="r" b="b"/>
                <a:pathLst>
                  <a:path w="1847" h="1217" extrusionOk="0">
                    <a:moveTo>
                      <a:pt x="886" y="1"/>
                    </a:moveTo>
                    <a:cubicBezTo>
                      <a:pt x="398" y="1"/>
                      <a:pt x="1" y="543"/>
                      <a:pt x="1" y="1216"/>
                    </a:cubicBezTo>
                    <a:lnTo>
                      <a:pt x="1846" y="1216"/>
                    </a:lnTo>
                    <a:cubicBezTo>
                      <a:pt x="1846" y="543"/>
                      <a:pt x="1452" y="1"/>
                      <a:pt x="9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16" name="Google Shape;1816;p50">
            <a:hlinkClick r:id="" action="ppaction://hlinkshowjump?jump=nextslide"/>
          </p:cNvPr>
          <p:cNvSpPr/>
          <p:nvPr/>
        </p:nvSpPr>
        <p:spPr>
          <a:xfrm>
            <a:off x="850702" y="460850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0">
            <a:hlinkClick r:id="" action="ppaction://hlinkshowjump?jump=nextslide"/>
          </p:cNvPr>
          <p:cNvSpPr/>
          <p:nvPr/>
        </p:nvSpPr>
        <p:spPr>
          <a:xfrm>
            <a:off x="925738" y="4700727"/>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0">
            <a:hlinkClick r:id="" action="ppaction://hlinkshowjump?jump=previousslide"/>
          </p:cNvPr>
          <p:cNvSpPr/>
          <p:nvPr/>
        </p:nvSpPr>
        <p:spPr>
          <a:xfrm>
            <a:off x="422198" y="4608530"/>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a:hlinkClick r:id="" action="ppaction://hlinkshowjump?jump=previousslide"/>
          </p:cNvPr>
          <p:cNvSpPr/>
          <p:nvPr/>
        </p:nvSpPr>
        <p:spPr>
          <a:xfrm flipH="1">
            <a:off x="494354" y="4700744"/>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6" name="Table 26">
            <a:extLst>
              <a:ext uri="{FF2B5EF4-FFF2-40B4-BE49-F238E27FC236}">
                <a16:creationId xmlns:a16="http://schemas.microsoft.com/office/drawing/2014/main" id="{7A736B7C-0736-9611-CA7F-A7827FD11FF9}"/>
              </a:ext>
            </a:extLst>
          </p:cNvPr>
          <p:cNvGraphicFramePr>
            <a:graphicFrameLocks noGrp="1"/>
          </p:cNvGraphicFramePr>
          <p:nvPr>
            <p:extLst>
              <p:ext uri="{D42A27DB-BD31-4B8C-83A1-F6EECF244321}">
                <p14:modId xmlns:p14="http://schemas.microsoft.com/office/powerpoint/2010/main" val="217289419"/>
              </p:ext>
            </p:extLst>
          </p:nvPr>
        </p:nvGraphicFramePr>
        <p:xfrm>
          <a:off x="1087969" y="958785"/>
          <a:ext cx="6788700" cy="3763800"/>
        </p:xfrm>
        <a:graphic>
          <a:graphicData uri="http://schemas.openxmlformats.org/drawingml/2006/table">
            <a:tbl>
              <a:tblPr firstRow="1" bandRow="1">
                <a:tableStyleId>{5F22D117-AC4A-4B0A-878A-117B9697F3ED}</a:tableStyleId>
              </a:tblPr>
              <a:tblGrid>
                <a:gridCol w="1746382">
                  <a:extLst>
                    <a:ext uri="{9D8B030D-6E8A-4147-A177-3AD203B41FA5}">
                      <a16:colId xmlns:a16="http://schemas.microsoft.com/office/drawing/2014/main" val="2414017309"/>
                    </a:ext>
                  </a:extLst>
                </a:gridCol>
                <a:gridCol w="5042318">
                  <a:extLst>
                    <a:ext uri="{9D8B030D-6E8A-4147-A177-3AD203B41FA5}">
                      <a16:colId xmlns:a16="http://schemas.microsoft.com/office/drawing/2014/main" val="298672968"/>
                    </a:ext>
                  </a:extLst>
                </a:gridCol>
              </a:tblGrid>
              <a:tr h="525682">
                <a:tc>
                  <a:txBody>
                    <a:bodyPr/>
                    <a:lstStyle/>
                    <a:p>
                      <a:pPr algn="ctr">
                        <a:lnSpc>
                          <a:spcPct val="150000"/>
                        </a:lnSpc>
                      </a:pPr>
                      <a:r>
                        <a:rPr lang="en-MY" sz="2000">
                          <a:solidFill>
                            <a:srgbClr val="FFFFFF"/>
                          </a:solidFill>
                          <a:latin typeface="Bowlby One" panose="020B0604020202020204" charset="0"/>
                        </a:rPr>
                        <a:t>Output</a:t>
                      </a:r>
                    </a:p>
                  </a:txBody>
                  <a:tcPr>
                    <a:solidFill>
                      <a:srgbClr val="6E597A"/>
                    </a:solidFill>
                  </a:tcPr>
                </a:tc>
                <a:tc>
                  <a:txBody>
                    <a:bodyPr/>
                    <a:lstStyle/>
                    <a:p>
                      <a:pPr algn="ctr">
                        <a:lnSpc>
                          <a:spcPct val="150000"/>
                        </a:lnSpc>
                      </a:pPr>
                      <a:r>
                        <a:rPr lang="en-MY" sz="2000">
                          <a:solidFill>
                            <a:srgbClr val="FFFFFF"/>
                          </a:solidFill>
                          <a:latin typeface="Bowlby One" panose="020B0604020202020204" charset="0"/>
                        </a:rPr>
                        <a:t>Integration</a:t>
                      </a:r>
                    </a:p>
                  </a:txBody>
                  <a:tcPr>
                    <a:solidFill>
                      <a:srgbClr val="6E597A"/>
                    </a:solidFill>
                  </a:tcPr>
                </a:tc>
                <a:extLst>
                  <a:ext uri="{0D108BD9-81ED-4DB2-BD59-A6C34878D82A}">
                    <a16:rowId xmlns:a16="http://schemas.microsoft.com/office/drawing/2014/main" val="3974893071"/>
                  </a:ext>
                </a:extLst>
              </a:tr>
              <a:tr h="732114">
                <a:tc>
                  <a:txBody>
                    <a:bodyPr/>
                    <a:lstStyle/>
                    <a:p>
                      <a:pPr algn="ctr"/>
                      <a:r>
                        <a:rPr lang="en-MY" sz="1300">
                          <a:latin typeface="DM Sans" pitchFamily="2" charset="0"/>
                        </a:rPr>
                        <a:t>Research of methods</a:t>
                      </a:r>
                    </a:p>
                  </a:txBody>
                  <a:tcPr>
                    <a:noFill/>
                  </a:tcPr>
                </a:tc>
                <a:tc>
                  <a:txBody>
                    <a:bodyPr/>
                    <a:lstStyle/>
                    <a:p>
                      <a:pPr marL="285750" indent="-285750">
                        <a:buFontTx/>
                        <a:buChar char="-"/>
                      </a:pPr>
                      <a:r>
                        <a:rPr lang="en-MY" sz="1300" b="1">
                          <a:solidFill>
                            <a:srgbClr val="6E597A"/>
                          </a:solidFill>
                          <a:latin typeface="DM Sans" pitchFamily="2" charset="0"/>
                        </a:rPr>
                        <a:t>Low fidelity </a:t>
                      </a:r>
                    </a:p>
                    <a:p>
                      <a:pPr marL="285750" indent="-285750">
                        <a:buFontTx/>
                        <a:buChar char="-"/>
                      </a:pPr>
                      <a:r>
                        <a:rPr lang="en-MY" sz="1300">
                          <a:latin typeface="DM Sans" pitchFamily="2" charset="0"/>
                        </a:rPr>
                        <a:t>Showcase features using graphics</a:t>
                      </a:r>
                    </a:p>
                    <a:p>
                      <a:pPr marL="285750" indent="-285750">
                        <a:buFontTx/>
                        <a:buChar char="-"/>
                      </a:pPr>
                      <a:r>
                        <a:rPr lang="en-MY" sz="1300">
                          <a:latin typeface="DM Sans" pitchFamily="2" charset="0"/>
                        </a:rPr>
                        <a:t>Let users get an idea of the product &amp; functionality</a:t>
                      </a:r>
                    </a:p>
                  </a:txBody>
                  <a:tcPr/>
                </a:tc>
                <a:extLst>
                  <a:ext uri="{0D108BD9-81ED-4DB2-BD59-A6C34878D82A}">
                    <a16:rowId xmlns:a16="http://schemas.microsoft.com/office/drawing/2014/main" val="1941647982"/>
                  </a:ext>
                </a:extLst>
              </a:tr>
              <a:tr h="534108">
                <a:tc>
                  <a:txBody>
                    <a:bodyPr/>
                    <a:lstStyle/>
                    <a:p>
                      <a:pPr algn="ctr"/>
                      <a:r>
                        <a:rPr lang="en-MY" sz="1300">
                          <a:latin typeface="DM Sans" pitchFamily="2" charset="0"/>
                        </a:rPr>
                        <a:t>Research of tools</a:t>
                      </a:r>
                    </a:p>
                  </a:txBody>
                  <a:tcPr>
                    <a:noFill/>
                  </a:tcPr>
                </a:tc>
                <a:tc>
                  <a:txBody>
                    <a:bodyPr/>
                    <a:lstStyle/>
                    <a:p>
                      <a:pPr marL="285750" indent="-285750">
                        <a:buFontTx/>
                        <a:buChar char="-"/>
                      </a:pPr>
                      <a:r>
                        <a:rPr lang="en-MY" sz="1300">
                          <a:latin typeface="DM Sans" pitchFamily="2" charset="0"/>
                        </a:rPr>
                        <a:t>Tool used: </a:t>
                      </a:r>
                      <a:r>
                        <a:rPr lang="en-MY" sz="1300" b="1">
                          <a:solidFill>
                            <a:srgbClr val="6E597A"/>
                          </a:solidFill>
                          <a:latin typeface="DM Sans" pitchFamily="2" charset="0"/>
                        </a:rPr>
                        <a:t>Mockups</a:t>
                      </a:r>
                    </a:p>
                    <a:p>
                      <a:pPr marL="285750" indent="-285750">
                        <a:buFontTx/>
                        <a:buChar char="-"/>
                      </a:pPr>
                      <a:r>
                        <a:rPr lang="en-MY" sz="1300">
                          <a:latin typeface="DM Sans" pitchFamily="2" charset="0"/>
                        </a:rPr>
                        <a:t>Used to create wireframes </a:t>
                      </a:r>
                    </a:p>
                  </a:txBody>
                  <a:tcPr/>
                </a:tc>
                <a:extLst>
                  <a:ext uri="{0D108BD9-81ED-4DB2-BD59-A6C34878D82A}">
                    <a16:rowId xmlns:a16="http://schemas.microsoft.com/office/drawing/2014/main" val="1865991891"/>
                  </a:ext>
                </a:extLst>
              </a:tr>
              <a:tr h="745237">
                <a:tc>
                  <a:txBody>
                    <a:bodyPr/>
                    <a:lstStyle/>
                    <a:p>
                      <a:pPr algn="ctr"/>
                      <a:r>
                        <a:rPr lang="en-MY" sz="1300">
                          <a:latin typeface="DM Sans" pitchFamily="2" charset="0"/>
                        </a:rPr>
                        <a:t>Prototype Implementation Flow</a:t>
                      </a:r>
                    </a:p>
                  </a:txBody>
                  <a:tcPr>
                    <a:noFill/>
                  </a:tcPr>
                </a:tc>
                <a:tc>
                  <a:txBody>
                    <a:bodyPr/>
                    <a:lstStyle/>
                    <a:p>
                      <a:pPr marL="285750" indent="-285750">
                        <a:buFontTx/>
                        <a:buChar char="-"/>
                      </a:pPr>
                      <a:r>
                        <a:rPr lang="en-MY" sz="1300">
                          <a:latin typeface="DM Sans" pitchFamily="2" charset="0"/>
                        </a:rPr>
                        <a:t>Flow of </a:t>
                      </a:r>
                      <a:r>
                        <a:rPr lang="en-MY" sz="1300" b="1">
                          <a:solidFill>
                            <a:srgbClr val="6E597A"/>
                          </a:solidFill>
                          <a:latin typeface="DM Sans" pitchFamily="2" charset="0"/>
                        </a:rPr>
                        <a:t>user interaction </a:t>
                      </a:r>
                      <a:r>
                        <a:rPr lang="en-MY" sz="1300">
                          <a:latin typeface="DM Sans" pitchFamily="2" charset="0"/>
                        </a:rPr>
                        <a:t>with social media</a:t>
                      </a:r>
                    </a:p>
                    <a:p>
                      <a:pPr marL="285750" indent="-285750">
                        <a:buFontTx/>
                        <a:buChar char="-"/>
                      </a:pPr>
                      <a:r>
                        <a:rPr lang="en-MY" sz="1300">
                          <a:latin typeface="DM Sans" pitchFamily="2" charset="0"/>
                        </a:rPr>
                        <a:t>Clear on </a:t>
                      </a:r>
                      <a:r>
                        <a:rPr lang="en-MY" sz="1300" b="1">
                          <a:solidFill>
                            <a:srgbClr val="6E597A"/>
                          </a:solidFill>
                          <a:latin typeface="DM Sans" pitchFamily="2" charset="0"/>
                        </a:rPr>
                        <a:t>how the process works</a:t>
                      </a:r>
                    </a:p>
                    <a:p>
                      <a:pPr marL="285750" indent="-285750">
                        <a:buFontTx/>
                        <a:buChar char="-"/>
                      </a:pPr>
                      <a:r>
                        <a:rPr lang="en-MY" sz="1300">
                          <a:latin typeface="DM Sans" pitchFamily="2" charset="0"/>
                        </a:rPr>
                        <a:t>Shows how </a:t>
                      </a:r>
                      <a:r>
                        <a:rPr lang="en-MY" sz="1300" b="1">
                          <a:solidFill>
                            <a:srgbClr val="6E597A"/>
                          </a:solidFill>
                          <a:latin typeface="DM Sans" pitchFamily="2" charset="0"/>
                        </a:rPr>
                        <a:t>added features </a:t>
                      </a:r>
                      <a:r>
                        <a:rPr lang="en-MY" sz="1300">
                          <a:latin typeface="DM Sans" pitchFamily="2" charset="0"/>
                        </a:rPr>
                        <a:t>are used</a:t>
                      </a:r>
                    </a:p>
                  </a:txBody>
                  <a:tcPr/>
                </a:tc>
                <a:extLst>
                  <a:ext uri="{0D108BD9-81ED-4DB2-BD59-A6C34878D82A}">
                    <a16:rowId xmlns:a16="http://schemas.microsoft.com/office/drawing/2014/main" val="2674689081"/>
                  </a:ext>
                </a:extLst>
              </a:tr>
              <a:tr h="520519">
                <a:tc>
                  <a:txBody>
                    <a:bodyPr/>
                    <a:lstStyle/>
                    <a:p>
                      <a:pPr algn="ctr"/>
                      <a:r>
                        <a:rPr lang="en-MY" sz="1300">
                          <a:latin typeface="DM Sans" pitchFamily="2" charset="0"/>
                        </a:rPr>
                        <a:t>UI Design</a:t>
                      </a:r>
                    </a:p>
                  </a:txBody>
                  <a:tcPr>
                    <a:noFill/>
                  </a:tcPr>
                </a:tc>
                <a:tc>
                  <a:txBody>
                    <a:bodyPr/>
                    <a:lstStyle/>
                    <a:p>
                      <a:pPr marL="285750" indent="-285750">
                        <a:buFontTx/>
                        <a:buChar char="-"/>
                      </a:pPr>
                      <a:r>
                        <a:rPr lang="en-MY" sz="1300">
                          <a:latin typeface="DM Sans" pitchFamily="2" charset="0"/>
                        </a:rPr>
                        <a:t>Enhance user </a:t>
                      </a:r>
                      <a:r>
                        <a:rPr lang="en-MY" sz="1300" b="1">
                          <a:solidFill>
                            <a:srgbClr val="6E597A"/>
                          </a:solidFill>
                          <a:latin typeface="DM Sans" pitchFamily="2" charset="0"/>
                        </a:rPr>
                        <a:t>visual experience</a:t>
                      </a:r>
                    </a:p>
                    <a:p>
                      <a:pPr marL="285750" indent="-285750">
                        <a:buFontTx/>
                        <a:buChar char="-"/>
                      </a:pPr>
                      <a:r>
                        <a:rPr lang="en-MY" sz="1300">
                          <a:latin typeface="DM Sans" pitchFamily="2" charset="0"/>
                        </a:rPr>
                        <a:t>How features are shown to users</a:t>
                      </a:r>
                    </a:p>
                  </a:txBody>
                  <a:tcPr/>
                </a:tc>
                <a:extLst>
                  <a:ext uri="{0D108BD9-81ED-4DB2-BD59-A6C34878D82A}">
                    <a16:rowId xmlns:a16="http://schemas.microsoft.com/office/drawing/2014/main" val="2667485298"/>
                  </a:ext>
                </a:extLst>
              </a:tr>
              <a:tr h="706140">
                <a:tc>
                  <a:txBody>
                    <a:bodyPr/>
                    <a:lstStyle/>
                    <a:p>
                      <a:pPr algn="ctr"/>
                      <a:r>
                        <a:rPr lang="en-MY" sz="1300">
                          <a:latin typeface="DM Sans" pitchFamily="2" charset="0"/>
                        </a:rPr>
                        <a:t>Persona &amp; Scenarios</a:t>
                      </a:r>
                    </a:p>
                  </a:txBody>
                  <a:tcPr>
                    <a:noFill/>
                  </a:tcPr>
                </a:tc>
                <a:tc>
                  <a:txBody>
                    <a:bodyPr/>
                    <a:lstStyle/>
                    <a:p>
                      <a:pPr marL="285750" indent="-285750">
                        <a:buFontTx/>
                        <a:buChar char="-"/>
                      </a:pPr>
                      <a:r>
                        <a:rPr lang="en-MY" sz="1300">
                          <a:latin typeface="DM Sans" pitchFamily="2" charset="0"/>
                        </a:rPr>
                        <a:t>Persona: fictional characters of users</a:t>
                      </a:r>
                    </a:p>
                    <a:p>
                      <a:pPr marL="285750" indent="-285750">
                        <a:buFontTx/>
                        <a:buChar char="-"/>
                      </a:pPr>
                      <a:r>
                        <a:rPr lang="en-MY" sz="1300">
                          <a:latin typeface="DM Sans" pitchFamily="2" charset="0"/>
                        </a:rPr>
                        <a:t>Scenario: setting that gives user experience</a:t>
                      </a:r>
                    </a:p>
                    <a:p>
                      <a:pPr marL="285750" indent="-285750">
                        <a:buFontTx/>
                        <a:buChar char="-"/>
                      </a:pPr>
                      <a:r>
                        <a:rPr lang="en-MY" sz="1300">
                          <a:latin typeface="DM Sans" pitchFamily="2" charset="0"/>
                        </a:rPr>
                        <a:t>Used as input to </a:t>
                      </a:r>
                      <a:r>
                        <a:rPr lang="en-MY" sz="1300" b="1">
                          <a:solidFill>
                            <a:schemeClr val="accent3"/>
                          </a:solidFill>
                          <a:latin typeface="DM Sans" pitchFamily="2" charset="0"/>
                        </a:rPr>
                        <a:t>test + </a:t>
                      </a:r>
                      <a:r>
                        <a:rPr lang="en-MY" sz="1300" b="1">
                          <a:solidFill>
                            <a:srgbClr val="6E597A"/>
                          </a:solidFill>
                          <a:latin typeface="DM Sans" pitchFamily="2" charset="0"/>
                        </a:rPr>
                        <a:t>reflect + improve</a:t>
                      </a:r>
                    </a:p>
                  </a:txBody>
                  <a:tcPr/>
                </a:tc>
                <a:extLst>
                  <a:ext uri="{0D108BD9-81ED-4DB2-BD59-A6C34878D82A}">
                    <a16:rowId xmlns:a16="http://schemas.microsoft.com/office/drawing/2014/main" val="4117685795"/>
                  </a:ext>
                </a:extLst>
              </a:tr>
            </a:tbl>
          </a:graphicData>
        </a:graphic>
      </p:graphicFrame>
    </p:spTree>
    <p:extLst>
      <p:ext uri="{BB962C8B-B14F-4D97-AF65-F5344CB8AC3E}">
        <p14:creationId xmlns:p14="http://schemas.microsoft.com/office/powerpoint/2010/main" val="1992671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44"/>
          <p:cNvSpPr txBox="1">
            <a:spLocks noGrp="1"/>
          </p:cNvSpPr>
          <p:nvPr>
            <p:ph type="title"/>
          </p:nvPr>
        </p:nvSpPr>
        <p:spPr>
          <a:xfrm>
            <a:off x="396319" y="28318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Prototype Demonstration</a:t>
            </a:r>
            <a:endParaRPr sz="3000"/>
          </a:p>
        </p:txBody>
      </p:sp>
      <p:sp>
        <p:nvSpPr>
          <p:cNvPr id="1265" name="Google Shape;1265;p44">
            <a:hlinkClick r:id="" action="ppaction://hlinkshowjump?jump=firstslide"/>
          </p:cNvPr>
          <p:cNvSpPr/>
          <p:nvPr/>
        </p:nvSpPr>
        <p:spPr>
          <a:xfrm>
            <a:off x="8502585" y="284590"/>
            <a:ext cx="257920" cy="252623"/>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4">
            <a:hlinkClick r:id="" action="ppaction://hlinkshowjump?jump=firstslide"/>
          </p:cNvPr>
          <p:cNvSpPr/>
          <p:nvPr/>
        </p:nvSpPr>
        <p:spPr>
          <a:xfrm>
            <a:off x="8428901" y="26867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4">
            <a:hlinkClick r:id="" action="ppaction://hlinkshowjump?jump=firstslide"/>
          </p:cNvPr>
          <p:cNvSpPr/>
          <p:nvPr/>
        </p:nvSpPr>
        <p:spPr>
          <a:xfrm>
            <a:off x="8480603" y="322243"/>
            <a:ext cx="180994" cy="177264"/>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4">
            <a:hlinkClick r:id="" action="ppaction://hlinkshowjump?jump=nextslide"/>
          </p:cNvPr>
          <p:cNvSpPr/>
          <p:nvPr/>
        </p:nvSpPr>
        <p:spPr>
          <a:xfrm>
            <a:off x="2291522" y="4750072"/>
            <a:ext cx="144533"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4">
            <a:hlinkClick r:id="" action="ppaction://hlinkshowjump?jump=previousslide"/>
          </p:cNvPr>
          <p:cNvSpPr/>
          <p:nvPr/>
        </p:nvSpPr>
        <p:spPr>
          <a:xfrm flipH="1">
            <a:off x="1860138" y="4750089"/>
            <a:ext cx="144533"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860FD76D-C04E-FEA6-7729-8CB55A10EC5E}"/>
              </a:ext>
            </a:extLst>
          </p:cNvPr>
          <p:cNvPicPr>
            <a:picLocks noChangeAspect="1"/>
          </p:cNvPicPr>
          <p:nvPr/>
        </p:nvPicPr>
        <p:blipFill>
          <a:blip r:embed="rId3"/>
          <a:stretch>
            <a:fillRect/>
          </a:stretch>
        </p:blipFill>
        <p:spPr>
          <a:xfrm>
            <a:off x="1758436" y="1017725"/>
            <a:ext cx="1852723" cy="3722287"/>
          </a:xfrm>
          <a:prstGeom prst="rect">
            <a:avLst/>
          </a:prstGeom>
        </p:spPr>
      </p:pic>
      <p:sp>
        <p:nvSpPr>
          <p:cNvPr id="6" name="Speech Bubble: Rectangle with Corners Rounded 5">
            <a:extLst>
              <a:ext uri="{FF2B5EF4-FFF2-40B4-BE49-F238E27FC236}">
                <a16:creationId xmlns:a16="http://schemas.microsoft.com/office/drawing/2014/main" id="{38B4CF33-6431-03F5-B2EF-200206A434CA}"/>
              </a:ext>
            </a:extLst>
          </p:cNvPr>
          <p:cNvSpPr/>
          <p:nvPr/>
        </p:nvSpPr>
        <p:spPr>
          <a:xfrm rot="10800000">
            <a:off x="1811160" y="4099874"/>
            <a:ext cx="1537709" cy="598601"/>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8" name="Picture 7">
            <a:extLst>
              <a:ext uri="{FF2B5EF4-FFF2-40B4-BE49-F238E27FC236}">
                <a16:creationId xmlns:a16="http://schemas.microsoft.com/office/drawing/2014/main" id="{960828E4-BA83-DB23-60A0-979C3F94EDCF}"/>
              </a:ext>
            </a:extLst>
          </p:cNvPr>
          <p:cNvPicPr>
            <a:picLocks noChangeAspect="1"/>
          </p:cNvPicPr>
          <p:nvPr/>
        </p:nvPicPr>
        <p:blipFill rotWithShape="1">
          <a:blip r:embed="rId4"/>
          <a:srcRect l="68639" t="-11627"/>
          <a:stretch/>
        </p:blipFill>
        <p:spPr>
          <a:xfrm>
            <a:off x="2153593" y="4078554"/>
            <a:ext cx="930754" cy="579296"/>
          </a:xfrm>
          <a:prstGeom prst="rect">
            <a:avLst/>
          </a:prstGeom>
        </p:spPr>
      </p:pic>
      <p:pic>
        <p:nvPicPr>
          <p:cNvPr id="15" name="Picture 14">
            <a:extLst>
              <a:ext uri="{FF2B5EF4-FFF2-40B4-BE49-F238E27FC236}">
                <a16:creationId xmlns:a16="http://schemas.microsoft.com/office/drawing/2014/main" id="{AFA2B284-1056-31E7-A197-88D379385BC6}"/>
              </a:ext>
            </a:extLst>
          </p:cNvPr>
          <p:cNvPicPr>
            <a:picLocks noChangeAspect="1"/>
          </p:cNvPicPr>
          <p:nvPr/>
        </p:nvPicPr>
        <p:blipFill rotWithShape="1">
          <a:blip r:embed="rId5"/>
          <a:srcRect l="1196" b="1348"/>
          <a:stretch/>
        </p:blipFill>
        <p:spPr>
          <a:xfrm>
            <a:off x="5803747" y="1017725"/>
            <a:ext cx="1830561" cy="3732347"/>
          </a:xfrm>
          <a:prstGeom prst="rect">
            <a:avLst/>
          </a:prstGeom>
        </p:spPr>
      </p:pic>
      <p:sp>
        <p:nvSpPr>
          <p:cNvPr id="19" name="Speech Bubble: Oval 18">
            <a:extLst>
              <a:ext uri="{FF2B5EF4-FFF2-40B4-BE49-F238E27FC236}">
                <a16:creationId xmlns:a16="http://schemas.microsoft.com/office/drawing/2014/main" id="{CF653B13-34CB-8350-7369-A4F39C9FB56F}"/>
              </a:ext>
            </a:extLst>
          </p:cNvPr>
          <p:cNvSpPr/>
          <p:nvPr/>
        </p:nvSpPr>
        <p:spPr>
          <a:xfrm>
            <a:off x="1718561" y="1381908"/>
            <a:ext cx="2296481" cy="655193"/>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1" name="Picture 10">
            <a:extLst>
              <a:ext uri="{FF2B5EF4-FFF2-40B4-BE49-F238E27FC236}">
                <a16:creationId xmlns:a16="http://schemas.microsoft.com/office/drawing/2014/main" id="{74420262-885E-976A-6972-D4D08D8CC0CA}"/>
              </a:ext>
            </a:extLst>
          </p:cNvPr>
          <p:cNvPicPr>
            <a:picLocks noChangeAspect="1"/>
          </p:cNvPicPr>
          <p:nvPr/>
        </p:nvPicPr>
        <p:blipFill rotWithShape="1">
          <a:blip r:embed="rId6"/>
          <a:srcRect r="929" b="-12025"/>
          <a:stretch/>
        </p:blipFill>
        <p:spPr>
          <a:xfrm>
            <a:off x="1811160" y="1621923"/>
            <a:ext cx="2111256" cy="231327"/>
          </a:xfrm>
          <a:prstGeom prst="rect">
            <a:avLst/>
          </a:prstGeom>
        </p:spPr>
      </p:pic>
      <p:sp>
        <p:nvSpPr>
          <p:cNvPr id="28" name="Speech Bubble: Rectangle with Corners Rounded 27">
            <a:extLst>
              <a:ext uri="{FF2B5EF4-FFF2-40B4-BE49-F238E27FC236}">
                <a16:creationId xmlns:a16="http://schemas.microsoft.com/office/drawing/2014/main" id="{6AED315F-1110-B48F-B234-DA28A4CAA156}"/>
              </a:ext>
            </a:extLst>
          </p:cNvPr>
          <p:cNvSpPr/>
          <p:nvPr/>
        </p:nvSpPr>
        <p:spPr>
          <a:xfrm flipH="1">
            <a:off x="2436055" y="2457450"/>
            <a:ext cx="1021241" cy="1038225"/>
          </a:xfrm>
          <a:prstGeom prst="wedgeRoundRectCallou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fontAlgn="auto">
              <a:buFont typeface="Arial" panose="020B0604020202020204" pitchFamily="34" charset="0"/>
              <a:buChar char="•"/>
            </a:pPr>
            <a:endParaRPr lang="en-US" sz="500">
              <a:solidFill>
                <a:schemeClr val="tx1"/>
              </a:solidFill>
              <a:effectLst/>
            </a:endParaRPr>
          </a:p>
          <a:p>
            <a:pPr fontAlgn="auto">
              <a:buFont typeface="Arial" panose="020B0604020202020204" pitchFamily="34" charset="0"/>
              <a:buChar char="•"/>
            </a:pPr>
            <a:endParaRPr lang="en-US" sz="500">
              <a:solidFill>
                <a:schemeClr val="tx1"/>
              </a:solidFill>
            </a:endParaRPr>
          </a:p>
          <a:p>
            <a:pPr fontAlgn="auto">
              <a:buFont typeface="Arial" panose="020B0604020202020204" pitchFamily="34" charset="0"/>
              <a:buChar char="•"/>
            </a:pPr>
            <a:endParaRPr lang="en-US" sz="500">
              <a:solidFill>
                <a:schemeClr val="tx1"/>
              </a:solidFill>
              <a:effectLst/>
            </a:endParaRPr>
          </a:p>
          <a:p>
            <a:pPr fontAlgn="auto">
              <a:buFont typeface="Arial" panose="020B0604020202020204" pitchFamily="34" charset="0"/>
              <a:buChar char="•"/>
            </a:pPr>
            <a:r>
              <a:rPr lang="en-US" sz="500">
                <a:solidFill>
                  <a:schemeClr val="tx1"/>
                </a:solidFill>
                <a:effectLst/>
              </a:rPr>
              <a:t>Click in Machine website</a:t>
            </a:r>
            <a:endParaRPr lang="en-US" sz="500">
              <a:solidFill>
                <a:schemeClr val="tx1"/>
              </a:solidFill>
              <a:effectLst/>
              <a:cs typeface="Arial"/>
            </a:endParaRPr>
          </a:p>
          <a:p>
            <a:pPr fontAlgn="auto"/>
            <a:endParaRPr lang="en-US" sz="500">
              <a:solidFill>
                <a:schemeClr val="tx1"/>
              </a:solidFill>
              <a:effectLst/>
            </a:endParaRPr>
          </a:p>
          <a:p>
            <a:pPr fontAlgn="auto">
              <a:buFont typeface="Arial" panose="020B0604020202020204" pitchFamily="34" charset="0"/>
              <a:buChar char="•"/>
            </a:pPr>
            <a:r>
              <a:rPr lang="en-US" sz="500">
                <a:solidFill>
                  <a:schemeClr val="tx1"/>
                </a:solidFill>
                <a:effectLst/>
              </a:rPr>
              <a:t>Using </a:t>
            </a:r>
            <a:r>
              <a:rPr lang="en-US" sz="500" err="1">
                <a:solidFill>
                  <a:schemeClr val="tx1"/>
                </a:solidFill>
              </a:rPr>
              <a:t>Umobile</a:t>
            </a:r>
            <a:r>
              <a:rPr lang="en-US" sz="500">
                <a:solidFill>
                  <a:schemeClr val="tx1"/>
                </a:solidFill>
                <a:effectLst/>
              </a:rPr>
              <a:t> services</a:t>
            </a:r>
            <a:endParaRPr lang="en-US" sz="500">
              <a:solidFill>
                <a:schemeClr val="tx1"/>
              </a:solidFill>
              <a:effectLst/>
              <a:cs typeface="Arial"/>
            </a:endParaRPr>
          </a:p>
          <a:p>
            <a:pPr fontAlgn="auto">
              <a:buFont typeface="Arial" panose="020B0604020202020204" pitchFamily="34" charset="0"/>
              <a:buChar char="•"/>
            </a:pPr>
            <a:endParaRPr lang="en-US" sz="500">
              <a:solidFill>
                <a:schemeClr val="tx1"/>
              </a:solidFill>
              <a:effectLst/>
            </a:endParaRPr>
          </a:p>
          <a:p>
            <a:pPr>
              <a:buFont typeface="Arial" panose="020B0604020202020204" pitchFamily="34" charset="0"/>
              <a:buChar char="•"/>
            </a:pPr>
            <a:r>
              <a:rPr lang="en-US" sz="500">
                <a:solidFill>
                  <a:schemeClr val="tx1"/>
                </a:solidFill>
                <a:effectLst/>
              </a:rPr>
              <a:t>Using Oppo A9</a:t>
            </a:r>
            <a:r>
              <a:rPr lang="en-US" sz="500">
                <a:solidFill>
                  <a:schemeClr val="tx1"/>
                </a:solidFill>
              </a:rPr>
              <a:t> </a:t>
            </a:r>
            <a:endParaRPr lang="en-US" sz="500">
              <a:solidFill>
                <a:schemeClr val="tx1"/>
              </a:solidFill>
              <a:effectLst/>
              <a:cs typeface="Arial"/>
            </a:endParaRPr>
          </a:p>
          <a:p>
            <a:pPr fontAlgn="auto">
              <a:buFont typeface="Arial" panose="020B0604020202020204" pitchFamily="34" charset="0"/>
              <a:buChar char="•"/>
            </a:pPr>
            <a:endParaRPr lang="en-US" sz="500">
              <a:solidFill>
                <a:schemeClr val="tx1"/>
              </a:solidFill>
              <a:effectLst/>
            </a:endParaRPr>
          </a:p>
          <a:p>
            <a:pPr fontAlgn="auto">
              <a:buFont typeface="Arial" panose="020B0604020202020204" pitchFamily="34" charset="0"/>
              <a:buChar char="•"/>
            </a:pPr>
            <a:r>
              <a:rPr lang="en-US" sz="500">
                <a:solidFill>
                  <a:schemeClr val="tx1"/>
                </a:solidFill>
                <a:effectLst/>
              </a:rPr>
              <a:t>Search </a:t>
            </a:r>
            <a:r>
              <a:rPr lang="en-US" sz="500" err="1">
                <a:solidFill>
                  <a:schemeClr val="tx1"/>
                </a:solidFill>
              </a:rPr>
              <a:t>Iphone</a:t>
            </a:r>
            <a:r>
              <a:rPr lang="en-US" sz="500">
                <a:solidFill>
                  <a:schemeClr val="tx1"/>
                </a:solidFill>
                <a:effectLst/>
              </a:rPr>
              <a:t> 14 pro max</a:t>
            </a:r>
            <a:endParaRPr lang="en-US" sz="500">
              <a:solidFill>
                <a:schemeClr val="tx1"/>
              </a:solidFill>
              <a:effectLst/>
              <a:cs typeface="Arial"/>
            </a:endParaRPr>
          </a:p>
          <a:p>
            <a:pPr fontAlgn="auto">
              <a:buFont typeface="Arial" panose="020B0604020202020204" pitchFamily="34" charset="0"/>
              <a:buChar char="•"/>
            </a:pPr>
            <a:endParaRPr lang="en-US" sz="500">
              <a:solidFill>
                <a:schemeClr val="tx1"/>
              </a:solidFill>
              <a:effectLst/>
            </a:endParaRPr>
          </a:p>
          <a:p>
            <a:pPr fontAlgn="auto">
              <a:buFont typeface="Arial" panose="020B0604020202020204" pitchFamily="34" charset="0"/>
              <a:buChar char="•"/>
            </a:pPr>
            <a:r>
              <a:rPr lang="en-US" sz="500">
                <a:solidFill>
                  <a:schemeClr val="tx1"/>
                </a:solidFill>
                <a:effectLst/>
              </a:rPr>
              <a:t>Browsing history</a:t>
            </a:r>
            <a:endParaRPr lang="en-US" sz="500">
              <a:solidFill>
                <a:schemeClr val="tx1"/>
              </a:solidFill>
              <a:effectLst/>
              <a:cs typeface="Arial"/>
            </a:endParaRPr>
          </a:p>
          <a:p>
            <a:br>
              <a:rPr lang="en-US" sz="500">
                <a:effectLst/>
              </a:rPr>
            </a:br>
            <a:endParaRPr lang="en-MY" sz="500">
              <a:solidFill>
                <a:schemeClr val="tx1"/>
              </a:solidFill>
            </a:endParaRPr>
          </a:p>
          <a:p>
            <a:pPr fontAlgn="auto">
              <a:buFont typeface="Arial" panose="020B0604020202020204" pitchFamily="34" charset="0"/>
              <a:buChar char="•"/>
            </a:pPr>
            <a:endParaRPr lang="en-MY" sz="500">
              <a:solidFill>
                <a:schemeClr val="tx1"/>
              </a:solidFill>
            </a:endParaRPr>
          </a:p>
        </p:txBody>
      </p:sp>
      <p:pic>
        <p:nvPicPr>
          <p:cNvPr id="32" name="Picture 31">
            <a:extLst>
              <a:ext uri="{FF2B5EF4-FFF2-40B4-BE49-F238E27FC236}">
                <a16:creationId xmlns:a16="http://schemas.microsoft.com/office/drawing/2014/main" id="{B29D37DC-850A-F860-C37A-C9B8555D1769}"/>
              </a:ext>
            </a:extLst>
          </p:cNvPr>
          <p:cNvPicPr>
            <a:picLocks noChangeAspect="1"/>
          </p:cNvPicPr>
          <p:nvPr/>
        </p:nvPicPr>
        <p:blipFill rotWithShape="1">
          <a:blip r:embed="rId7"/>
          <a:srcRect l="1" r="1858" b="11910"/>
          <a:stretch/>
        </p:blipFill>
        <p:spPr>
          <a:xfrm>
            <a:off x="3286947" y="2503515"/>
            <a:ext cx="80981" cy="75379"/>
          </a:xfrm>
          <a:prstGeom prst="rect">
            <a:avLst/>
          </a:prstGeom>
        </p:spPr>
      </p:pic>
      <p:sp>
        <p:nvSpPr>
          <p:cNvPr id="36" name="Callout: Line with Border and Accent Bar 35">
            <a:extLst>
              <a:ext uri="{FF2B5EF4-FFF2-40B4-BE49-F238E27FC236}">
                <a16:creationId xmlns:a16="http://schemas.microsoft.com/office/drawing/2014/main" id="{99A0E6B7-DA3B-ABB0-F1DB-2996B5D568DA}"/>
              </a:ext>
            </a:extLst>
          </p:cNvPr>
          <p:cNvSpPr/>
          <p:nvPr/>
        </p:nvSpPr>
        <p:spPr>
          <a:xfrm flipH="1">
            <a:off x="4209898" y="1240223"/>
            <a:ext cx="1238250" cy="283369"/>
          </a:xfrm>
          <a:prstGeom prst="accentBorderCallout1">
            <a:avLst/>
          </a:prstGeom>
          <a:solidFill>
            <a:srgbClr val="6E597A"/>
          </a:solidFill>
          <a:ln>
            <a:solidFill>
              <a:srgbClr val="6E59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000"/>
              <a:t>Notification to alert</a:t>
            </a:r>
          </a:p>
        </p:txBody>
      </p:sp>
      <p:sp>
        <p:nvSpPr>
          <p:cNvPr id="37" name="Callout: Line with Border and Accent Bar 36">
            <a:extLst>
              <a:ext uri="{FF2B5EF4-FFF2-40B4-BE49-F238E27FC236}">
                <a16:creationId xmlns:a16="http://schemas.microsoft.com/office/drawing/2014/main" id="{981D3065-5847-6637-9DF0-3D168A1A26DC}"/>
              </a:ext>
            </a:extLst>
          </p:cNvPr>
          <p:cNvSpPr/>
          <p:nvPr/>
        </p:nvSpPr>
        <p:spPr>
          <a:xfrm>
            <a:off x="3874107" y="4099874"/>
            <a:ext cx="1380666" cy="283369"/>
          </a:xfrm>
          <a:prstGeom prst="accentBorderCallout1">
            <a:avLst/>
          </a:prstGeom>
          <a:solidFill>
            <a:srgbClr val="6E597A"/>
          </a:solidFill>
          <a:ln>
            <a:solidFill>
              <a:srgbClr val="6E59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000"/>
              <a:t>Number of data used</a:t>
            </a:r>
          </a:p>
        </p:txBody>
      </p:sp>
      <p:sp>
        <p:nvSpPr>
          <p:cNvPr id="38" name="Callout: Line with Border and Accent Bar 37">
            <a:extLst>
              <a:ext uri="{FF2B5EF4-FFF2-40B4-BE49-F238E27FC236}">
                <a16:creationId xmlns:a16="http://schemas.microsoft.com/office/drawing/2014/main" id="{27AE70D7-266A-0EAD-77AF-CA02ACBB999E}"/>
              </a:ext>
            </a:extLst>
          </p:cNvPr>
          <p:cNvSpPr/>
          <p:nvPr/>
        </p:nvSpPr>
        <p:spPr>
          <a:xfrm rot="10800000" flipH="1">
            <a:off x="3922433" y="1968867"/>
            <a:ext cx="1686459" cy="382687"/>
          </a:xfrm>
          <a:prstGeom prst="accentBorderCallout1">
            <a:avLst>
              <a:gd name="adj1" fmla="val 18750"/>
              <a:gd name="adj2" fmla="val -8333"/>
              <a:gd name="adj3" fmla="val 94793"/>
              <a:gd name="adj4" fmla="val -22454"/>
            </a:avLst>
          </a:prstGeom>
          <a:solidFill>
            <a:srgbClr val="6E597A"/>
          </a:solidFill>
          <a:ln>
            <a:solidFill>
              <a:srgbClr val="6E59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000"/>
          </a:p>
        </p:txBody>
      </p:sp>
      <p:sp>
        <p:nvSpPr>
          <p:cNvPr id="39" name="TextBox 38">
            <a:extLst>
              <a:ext uri="{FF2B5EF4-FFF2-40B4-BE49-F238E27FC236}">
                <a16:creationId xmlns:a16="http://schemas.microsoft.com/office/drawing/2014/main" id="{50748255-9A83-80EF-A693-2DB466891FAD}"/>
              </a:ext>
            </a:extLst>
          </p:cNvPr>
          <p:cNvSpPr txBox="1"/>
          <p:nvPr/>
        </p:nvSpPr>
        <p:spPr>
          <a:xfrm>
            <a:off x="3944595" y="2037101"/>
            <a:ext cx="1836990" cy="246221"/>
          </a:xfrm>
          <a:prstGeom prst="rect">
            <a:avLst/>
          </a:prstGeom>
          <a:noFill/>
        </p:spPr>
        <p:txBody>
          <a:bodyPr wrap="square" rtlCol="0">
            <a:spAutoFit/>
          </a:bodyPr>
          <a:lstStyle/>
          <a:p>
            <a:r>
              <a:rPr lang="en-MY" sz="1000">
                <a:solidFill>
                  <a:srgbClr val="FFFFFF"/>
                </a:solidFill>
              </a:rPr>
              <a:t>Brief description data used</a:t>
            </a:r>
          </a:p>
        </p:txBody>
      </p:sp>
      <p:sp>
        <p:nvSpPr>
          <p:cNvPr id="40" name="Callout: Line with Border and Accent Bar 39">
            <a:extLst>
              <a:ext uri="{FF2B5EF4-FFF2-40B4-BE49-F238E27FC236}">
                <a16:creationId xmlns:a16="http://schemas.microsoft.com/office/drawing/2014/main" id="{D1A9F6DB-70BC-2E3B-89AB-A2BC64E8542C}"/>
              </a:ext>
            </a:extLst>
          </p:cNvPr>
          <p:cNvSpPr/>
          <p:nvPr/>
        </p:nvSpPr>
        <p:spPr>
          <a:xfrm>
            <a:off x="3989892" y="2737183"/>
            <a:ext cx="1380666" cy="283369"/>
          </a:xfrm>
          <a:prstGeom prst="accentBorderCallout1">
            <a:avLst/>
          </a:prstGeom>
          <a:solidFill>
            <a:srgbClr val="6E597A"/>
          </a:solidFill>
          <a:ln>
            <a:solidFill>
              <a:srgbClr val="6E59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000"/>
              <a:t>Details of data used</a:t>
            </a:r>
          </a:p>
        </p:txBody>
      </p:sp>
      <p:sp>
        <p:nvSpPr>
          <p:cNvPr id="41" name="Callout: Line with Border and Accent Bar 40">
            <a:extLst>
              <a:ext uri="{FF2B5EF4-FFF2-40B4-BE49-F238E27FC236}">
                <a16:creationId xmlns:a16="http://schemas.microsoft.com/office/drawing/2014/main" id="{5CC41A60-DA0B-CEF9-F05B-1194E7453064}"/>
              </a:ext>
            </a:extLst>
          </p:cNvPr>
          <p:cNvSpPr/>
          <p:nvPr/>
        </p:nvSpPr>
        <p:spPr>
          <a:xfrm flipH="1">
            <a:off x="344335" y="2338704"/>
            <a:ext cx="1356887" cy="283369"/>
          </a:xfrm>
          <a:prstGeom prst="accentBorderCallout1">
            <a:avLst/>
          </a:prstGeom>
          <a:solidFill>
            <a:srgbClr val="6E597A"/>
          </a:solidFill>
          <a:ln>
            <a:solidFill>
              <a:srgbClr val="6E59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000"/>
              <a:t>Random content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44"/>
          <p:cNvSpPr txBox="1">
            <a:spLocks noGrp="1"/>
          </p:cNvSpPr>
          <p:nvPr>
            <p:ph type="title"/>
          </p:nvPr>
        </p:nvSpPr>
        <p:spPr>
          <a:xfrm>
            <a:off x="711742" y="34211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Persona | Scenario</a:t>
            </a:r>
            <a:endParaRPr sz="3000"/>
          </a:p>
        </p:txBody>
      </p:sp>
      <p:sp>
        <p:nvSpPr>
          <p:cNvPr id="1265" name="Google Shape;1265;p44">
            <a:hlinkClick r:id="" action="ppaction://hlinkshowjump?jump=firstslide"/>
          </p:cNvPr>
          <p:cNvSpPr/>
          <p:nvPr/>
        </p:nvSpPr>
        <p:spPr>
          <a:xfrm>
            <a:off x="8502585" y="284590"/>
            <a:ext cx="257920" cy="252623"/>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4">
            <a:hlinkClick r:id="" action="ppaction://hlinkshowjump?jump=firstslide"/>
          </p:cNvPr>
          <p:cNvSpPr/>
          <p:nvPr/>
        </p:nvSpPr>
        <p:spPr>
          <a:xfrm>
            <a:off x="8428901" y="26867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4">
            <a:hlinkClick r:id="" action="ppaction://hlinkshowjump?jump=firstslide"/>
          </p:cNvPr>
          <p:cNvSpPr/>
          <p:nvPr/>
        </p:nvSpPr>
        <p:spPr>
          <a:xfrm>
            <a:off x="8480603" y="322243"/>
            <a:ext cx="180994" cy="177264"/>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9C016D07-18B8-8245-4117-92CC5854B5C1}"/>
              </a:ext>
            </a:extLst>
          </p:cNvPr>
          <p:cNvSpPr txBox="1"/>
          <p:nvPr/>
        </p:nvSpPr>
        <p:spPr>
          <a:xfrm>
            <a:off x="4968240" y="1145490"/>
            <a:ext cx="3226728" cy="1092607"/>
          </a:xfrm>
          <a:prstGeom prst="rect">
            <a:avLst/>
          </a:prstGeom>
          <a:noFill/>
        </p:spPr>
        <p:txBody>
          <a:bodyPr wrap="square" rtlCol="0">
            <a:spAutoFit/>
          </a:bodyPr>
          <a:lstStyle/>
          <a:p>
            <a:r>
              <a:rPr lang="en-MY" sz="1300">
                <a:solidFill>
                  <a:schemeClr val="accent3"/>
                </a:solidFill>
                <a:latin typeface="Bowlby One" panose="020B0604020202020204" charset="0"/>
              </a:rPr>
              <a:t>1. </a:t>
            </a:r>
          </a:p>
          <a:p>
            <a:r>
              <a:rPr lang="en-US" sz="1300" b="0" i="0">
                <a:effectLst/>
                <a:latin typeface="DM Sans" pitchFamily="2" charset="0"/>
              </a:rPr>
              <a:t>While Sean had a conversation with his friend, an </a:t>
            </a:r>
            <a:r>
              <a:rPr lang="en-US" sz="1300" b="1" i="0">
                <a:solidFill>
                  <a:srgbClr val="6E597A"/>
                </a:solidFill>
                <a:effectLst/>
                <a:latin typeface="DM Sans" pitchFamily="2" charset="0"/>
              </a:rPr>
              <a:t>ad appeared on his screen related to the discussion</a:t>
            </a:r>
            <a:r>
              <a:rPr lang="en-US" sz="1300" b="0" i="0">
                <a:effectLst/>
                <a:latin typeface="DM Sans" pitchFamily="2" charset="0"/>
              </a:rPr>
              <a:t>, even though he didn't search for it.</a:t>
            </a:r>
            <a:endParaRPr lang="en-MY" sz="1300">
              <a:latin typeface="DM Sans" pitchFamily="2" charset="0"/>
            </a:endParaRPr>
          </a:p>
        </p:txBody>
      </p:sp>
      <p:sp>
        <p:nvSpPr>
          <p:cNvPr id="5" name="TextBox 4">
            <a:extLst>
              <a:ext uri="{FF2B5EF4-FFF2-40B4-BE49-F238E27FC236}">
                <a16:creationId xmlns:a16="http://schemas.microsoft.com/office/drawing/2014/main" id="{89C86962-6A4B-FCA6-290D-0F0DB85E31C0}"/>
              </a:ext>
            </a:extLst>
          </p:cNvPr>
          <p:cNvSpPr txBox="1"/>
          <p:nvPr/>
        </p:nvSpPr>
        <p:spPr>
          <a:xfrm>
            <a:off x="4997924" y="2401085"/>
            <a:ext cx="3131583" cy="892552"/>
          </a:xfrm>
          <a:prstGeom prst="rect">
            <a:avLst/>
          </a:prstGeom>
          <a:noFill/>
        </p:spPr>
        <p:txBody>
          <a:bodyPr wrap="square" rtlCol="0">
            <a:spAutoFit/>
          </a:bodyPr>
          <a:lstStyle/>
          <a:p>
            <a:r>
              <a:rPr lang="en-MY" sz="1300">
                <a:solidFill>
                  <a:schemeClr val="tx2"/>
                </a:solidFill>
                <a:latin typeface="Bowlby One" panose="020B0604020202020204" charset="0"/>
              </a:rPr>
              <a:t>2. </a:t>
            </a:r>
          </a:p>
          <a:p>
            <a:r>
              <a:rPr lang="en-MY" sz="1300">
                <a:latin typeface="DM Sans" pitchFamily="2" charset="0"/>
              </a:rPr>
              <a:t>Sean is </a:t>
            </a:r>
            <a:r>
              <a:rPr lang="en-MY" sz="1300" b="1">
                <a:solidFill>
                  <a:schemeClr val="tx2"/>
                </a:solidFill>
                <a:latin typeface="DM Sans" pitchFamily="2" charset="0"/>
              </a:rPr>
              <a:t>exposed to a particular topic for a long time </a:t>
            </a:r>
            <a:r>
              <a:rPr lang="en-MY" sz="1300">
                <a:latin typeface="DM Sans" pitchFamily="2" charset="0"/>
              </a:rPr>
              <a:t>and the topic has a strong influence on his mindset</a:t>
            </a:r>
          </a:p>
        </p:txBody>
      </p:sp>
      <p:sp>
        <p:nvSpPr>
          <p:cNvPr id="2" name="TextBox 1">
            <a:extLst>
              <a:ext uri="{FF2B5EF4-FFF2-40B4-BE49-F238E27FC236}">
                <a16:creationId xmlns:a16="http://schemas.microsoft.com/office/drawing/2014/main" id="{A6AE7084-739C-33F1-6E5B-8DFFBC795F59}"/>
              </a:ext>
            </a:extLst>
          </p:cNvPr>
          <p:cNvSpPr txBox="1"/>
          <p:nvPr/>
        </p:nvSpPr>
        <p:spPr>
          <a:xfrm>
            <a:off x="1090308" y="2718434"/>
            <a:ext cx="3877932" cy="2239074"/>
          </a:xfrm>
          <a:prstGeom prst="rect">
            <a:avLst/>
          </a:prstGeom>
          <a:noFill/>
        </p:spPr>
        <p:txBody>
          <a:bodyPr wrap="square" lIns="91440" tIns="45720" rIns="91440" bIns="45720" rtlCol="0" anchor="t">
            <a:spAutoFit/>
          </a:bodyPr>
          <a:lstStyle/>
          <a:p>
            <a:r>
              <a:rPr lang="en-US" sz="1300">
                <a:latin typeface="DM Sans" pitchFamily="2" charset="0"/>
              </a:rPr>
              <a:t>Name : Sean Wong</a:t>
            </a:r>
          </a:p>
          <a:p>
            <a:r>
              <a:rPr lang="en-US" sz="1300">
                <a:latin typeface="DM Sans" pitchFamily="2" charset="0"/>
              </a:rPr>
              <a:t>Age : 20</a:t>
            </a:r>
          </a:p>
          <a:p>
            <a:r>
              <a:rPr lang="en-US" sz="1300">
                <a:latin typeface="DM Sans" pitchFamily="2" charset="0"/>
              </a:rPr>
              <a:t>Nationality: Malaysian</a:t>
            </a:r>
          </a:p>
          <a:p>
            <a:r>
              <a:rPr lang="en-US" sz="1300">
                <a:latin typeface="DM Sans" pitchFamily="2" charset="0"/>
              </a:rPr>
              <a:t>Religion: Christian</a:t>
            </a:r>
          </a:p>
          <a:p>
            <a:r>
              <a:rPr lang="en-US" sz="1300">
                <a:latin typeface="DM Sans" pitchFamily="2" charset="0"/>
              </a:rPr>
              <a:t>District: Petaling, Selangor</a:t>
            </a:r>
          </a:p>
          <a:p>
            <a:r>
              <a:rPr lang="en-US" sz="1300">
                <a:latin typeface="DM Sans" pitchFamily="2" charset="0"/>
              </a:rPr>
              <a:t>Occupation: Student</a:t>
            </a:r>
          </a:p>
          <a:p>
            <a:r>
              <a:rPr lang="en-US" sz="1300">
                <a:latin typeface="DM Sans" pitchFamily="2" charset="0"/>
              </a:rPr>
              <a:t>Hobby: Scrolling through social media, gossip</a:t>
            </a:r>
          </a:p>
          <a:p>
            <a:r>
              <a:rPr lang="en-US" sz="1300">
                <a:latin typeface="DM Sans" pitchFamily="2" charset="0"/>
              </a:rPr>
              <a:t>Personality: high curiosity, can be influenced easily, low self-esteem, insecure.</a:t>
            </a:r>
          </a:p>
          <a:p>
            <a:endParaRPr lang="en-US" sz="1200">
              <a:latin typeface="DM Sans" pitchFamily="2" charset="0"/>
            </a:endParaRPr>
          </a:p>
          <a:p>
            <a:endParaRPr lang="en-US" sz="1050"/>
          </a:p>
        </p:txBody>
      </p:sp>
      <p:pic>
        <p:nvPicPr>
          <p:cNvPr id="7" name="Picture 6">
            <a:extLst>
              <a:ext uri="{FF2B5EF4-FFF2-40B4-BE49-F238E27FC236}">
                <a16:creationId xmlns:a16="http://schemas.microsoft.com/office/drawing/2014/main" id="{17172C45-2A58-A325-7CC5-2F3FF0C5FCAA}"/>
              </a:ext>
            </a:extLst>
          </p:cNvPr>
          <p:cNvPicPr>
            <a:picLocks noChangeAspect="1"/>
          </p:cNvPicPr>
          <p:nvPr/>
        </p:nvPicPr>
        <p:blipFill rotWithShape="1">
          <a:blip r:embed="rId3"/>
          <a:srcRect l="31277" t="43351" r="34592" b="2369"/>
          <a:stretch/>
        </p:blipFill>
        <p:spPr>
          <a:xfrm>
            <a:off x="1383782" y="1296020"/>
            <a:ext cx="1053245" cy="1253631"/>
          </a:xfrm>
          <a:prstGeom prst="rect">
            <a:avLst/>
          </a:prstGeom>
        </p:spPr>
      </p:pic>
      <p:sp>
        <p:nvSpPr>
          <p:cNvPr id="8" name="TextBox 7">
            <a:extLst>
              <a:ext uri="{FF2B5EF4-FFF2-40B4-BE49-F238E27FC236}">
                <a16:creationId xmlns:a16="http://schemas.microsoft.com/office/drawing/2014/main" id="{FBE68B82-7378-B05E-FB7A-564E12CAD056}"/>
              </a:ext>
            </a:extLst>
          </p:cNvPr>
          <p:cNvSpPr txBox="1"/>
          <p:nvPr/>
        </p:nvSpPr>
        <p:spPr>
          <a:xfrm>
            <a:off x="839184" y="1051687"/>
            <a:ext cx="695262" cy="215444"/>
          </a:xfrm>
          <a:prstGeom prst="rect">
            <a:avLst/>
          </a:prstGeom>
          <a:noFill/>
        </p:spPr>
        <p:txBody>
          <a:bodyPr wrap="square" rtlCol="0">
            <a:spAutoFit/>
          </a:bodyPr>
          <a:lstStyle/>
          <a:p>
            <a:r>
              <a:rPr lang="en-US" sz="800" b="1">
                <a:solidFill>
                  <a:srgbClr val="6E597A"/>
                </a:solidFill>
                <a:latin typeface="DM Sans" pitchFamily="2" charset="0"/>
              </a:rPr>
              <a:t>IMAGE</a:t>
            </a:r>
            <a:endParaRPr lang="en-MY" sz="800" b="1">
              <a:solidFill>
                <a:srgbClr val="6E597A"/>
              </a:solidFill>
              <a:latin typeface="DM Sans" pitchFamily="2" charset="0"/>
            </a:endParaRPr>
          </a:p>
        </p:txBody>
      </p:sp>
      <p:sp>
        <p:nvSpPr>
          <p:cNvPr id="9" name="Rectangle 8">
            <a:extLst>
              <a:ext uri="{FF2B5EF4-FFF2-40B4-BE49-F238E27FC236}">
                <a16:creationId xmlns:a16="http://schemas.microsoft.com/office/drawing/2014/main" id="{45F6FC5E-3B94-A89A-70C7-F08E11E752EF}"/>
              </a:ext>
            </a:extLst>
          </p:cNvPr>
          <p:cNvSpPr/>
          <p:nvPr/>
        </p:nvSpPr>
        <p:spPr>
          <a:xfrm>
            <a:off x="1322279" y="1238468"/>
            <a:ext cx="1182188"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TextBox 9">
            <a:extLst>
              <a:ext uri="{FF2B5EF4-FFF2-40B4-BE49-F238E27FC236}">
                <a16:creationId xmlns:a16="http://schemas.microsoft.com/office/drawing/2014/main" id="{5FA3CED1-11D0-A9D1-7887-FD7BE2E44E2E}"/>
              </a:ext>
            </a:extLst>
          </p:cNvPr>
          <p:cNvSpPr txBox="1"/>
          <p:nvPr/>
        </p:nvSpPr>
        <p:spPr>
          <a:xfrm>
            <a:off x="4997924" y="3456625"/>
            <a:ext cx="2979949" cy="892552"/>
          </a:xfrm>
          <a:prstGeom prst="rect">
            <a:avLst/>
          </a:prstGeom>
          <a:noFill/>
        </p:spPr>
        <p:txBody>
          <a:bodyPr wrap="square" rtlCol="0">
            <a:spAutoFit/>
          </a:bodyPr>
          <a:lstStyle/>
          <a:p>
            <a:r>
              <a:rPr lang="en-MY" sz="1300">
                <a:solidFill>
                  <a:schemeClr val="accent6"/>
                </a:solidFill>
                <a:latin typeface="Bowlby One" panose="020B0604020202020204" charset="0"/>
              </a:rPr>
              <a:t>3. </a:t>
            </a:r>
          </a:p>
          <a:p>
            <a:r>
              <a:rPr lang="en-MY" sz="1300">
                <a:latin typeface="DM Sans" pitchFamily="2" charset="0"/>
              </a:rPr>
              <a:t>Sean wanted to </a:t>
            </a:r>
            <a:r>
              <a:rPr lang="en-MY" sz="1300" b="1">
                <a:solidFill>
                  <a:schemeClr val="accent6"/>
                </a:solidFill>
                <a:latin typeface="DM Sans" pitchFamily="2" charset="0"/>
              </a:rPr>
              <a:t>verify whether his data had been misused</a:t>
            </a:r>
            <a:r>
              <a:rPr lang="en-MY" sz="1300">
                <a:latin typeface="DM Sans" pitchFamily="2" charset="0"/>
              </a:rPr>
              <a:t> without his consent or awareness</a:t>
            </a:r>
          </a:p>
        </p:txBody>
      </p:sp>
    </p:spTree>
    <p:extLst>
      <p:ext uri="{BB962C8B-B14F-4D97-AF65-F5344CB8AC3E}">
        <p14:creationId xmlns:p14="http://schemas.microsoft.com/office/powerpoint/2010/main" val="1796119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pic>
        <p:nvPicPr>
          <p:cNvPr id="28" name="Picture 27">
            <a:extLst>
              <a:ext uri="{FF2B5EF4-FFF2-40B4-BE49-F238E27FC236}">
                <a16:creationId xmlns:a16="http://schemas.microsoft.com/office/drawing/2014/main" id="{154A7740-2410-8299-E58A-4F3E97891097}"/>
              </a:ext>
            </a:extLst>
          </p:cNvPr>
          <p:cNvPicPr>
            <a:picLocks noChangeAspect="1"/>
          </p:cNvPicPr>
          <p:nvPr/>
        </p:nvPicPr>
        <p:blipFill>
          <a:blip r:embed="rId3"/>
          <a:stretch>
            <a:fillRect/>
          </a:stretch>
        </p:blipFill>
        <p:spPr>
          <a:xfrm>
            <a:off x="4044752" y="997224"/>
            <a:ext cx="1417615" cy="2831109"/>
          </a:xfrm>
          <a:prstGeom prst="rect">
            <a:avLst/>
          </a:prstGeom>
        </p:spPr>
      </p:pic>
      <p:pic>
        <p:nvPicPr>
          <p:cNvPr id="13" name="Picture 12">
            <a:extLst>
              <a:ext uri="{FF2B5EF4-FFF2-40B4-BE49-F238E27FC236}">
                <a16:creationId xmlns:a16="http://schemas.microsoft.com/office/drawing/2014/main" id="{329047D6-F312-B548-D8B9-F6669F828D03}"/>
              </a:ext>
            </a:extLst>
          </p:cNvPr>
          <p:cNvPicPr>
            <a:picLocks noChangeAspect="1"/>
          </p:cNvPicPr>
          <p:nvPr/>
        </p:nvPicPr>
        <p:blipFill>
          <a:blip r:embed="rId4"/>
          <a:stretch>
            <a:fillRect/>
          </a:stretch>
        </p:blipFill>
        <p:spPr>
          <a:xfrm>
            <a:off x="6807662" y="984001"/>
            <a:ext cx="1398998" cy="2831109"/>
          </a:xfrm>
          <a:prstGeom prst="rect">
            <a:avLst/>
          </a:prstGeom>
        </p:spPr>
      </p:pic>
      <p:sp>
        <p:nvSpPr>
          <p:cNvPr id="1230" name="Google Shape;1230;p44"/>
          <p:cNvSpPr txBox="1">
            <a:spLocks noGrp="1"/>
          </p:cNvSpPr>
          <p:nvPr>
            <p:ph type="title"/>
          </p:nvPr>
        </p:nvSpPr>
        <p:spPr>
          <a:xfrm>
            <a:off x="482403" y="21315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Scenario</a:t>
            </a:r>
            <a:endParaRPr sz="3000"/>
          </a:p>
        </p:txBody>
      </p:sp>
      <p:sp>
        <p:nvSpPr>
          <p:cNvPr id="1265" name="Google Shape;1265;p44">
            <a:hlinkClick r:id="" action="ppaction://hlinkshowjump?jump=firstslide"/>
          </p:cNvPr>
          <p:cNvSpPr/>
          <p:nvPr/>
        </p:nvSpPr>
        <p:spPr>
          <a:xfrm>
            <a:off x="8502585" y="284590"/>
            <a:ext cx="257920" cy="252623"/>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4">
            <a:hlinkClick r:id="" action="ppaction://hlinkshowjump?jump=firstslide"/>
          </p:cNvPr>
          <p:cNvSpPr/>
          <p:nvPr/>
        </p:nvSpPr>
        <p:spPr>
          <a:xfrm>
            <a:off x="8428901" y="26867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4">
            <a:hlinkClick r:id="" action="ppaction://hlinkshowjump?jump=firstslide"/>
          </p:cNvPr>
          <p:cNvSpPr/>
          <p:nvPr/>
        </p:nvSpPr>
        <p:spPr>
          <a:xfrm>
            <a:off x="8480603" y="322243"/>
            <a:ext cx="180994" cy="177264"/>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9C016D07-18B8-8245-4117-92CC5854B5C1}"/>
              </a:ext>
            </a:extLst>
          </p:cNvPr>
          <p:cNvSpPr txBox="1"/>
          <p:nvPr/>
        </p:nvSpPr>
        <p:spPr>
          <a:xfrm>
            <a:off x="735131" y="3865058"/>
            <a:ext cx="2783480" cy="769441"/>
          </a:xfrm>
          <a:prstGeom prst="rect">
            <a:avLst/>
          </a:prstGeom>
          <a:noFill/>
        </p:spPr>
        <p:txBody>
          <a:bodyPr wrap="square" rtlCol="0">
            <a:spAutoFit/>
          </a:bodyPr>
          <a:lstStyle/>
          <a:p>
            <a:r>
              <a:rPr lang="en-MY" sz="1100">
                <a:latin typeface="DM Sans" pitchFamily="2" charset="0"/>
              </a:rPr>
              <a:t>1. </a:t>
            </a:r>
            <a:r>
              <a:rPr lang="en-US" sz="1100" b="0" i="0">
                <a:effectLst/>
                <a:latin typeface="DM Sans" pitchFamily="2" charset="0"/>
              </a:rPr>
              <a:t>While Sean was having a conversation with his friend, an ad appeared on his screen related to the discussion, even though he hadn't searched for it.</a:t>
            </a:r>
            <a:endParaRPr lang="en-MY" sz="1100">
              <a:latin typeface="DM Sans" pitchFamily="2" charset="0"/>
            </a:endParaRPr>
          </a:p>
        </p:txBody>
      </p:sp>
      <p:sp>
        <p:nvSpPr>
          <p:cNvPr id="5" name="TextBox 4">
            <a:extLst>
              <a:ext uri="{FF2B5EF4-FFF2-40B4-BE49-F238E27FC236}">
                <a16:creationId xmlns:a16="http://schemas.microsoft.com/office/drawing/2014/main" id="{89C86962-6A4B-FCA6-290D-0F0DB85E31C0}"/>
              </a:ext>
            </a:extLst>
          </p:cNvPr>
          <p:cNvSpPr txBox="1"/>
          <p:nvPr/>
        </p:nvSpPr>
        <p:spPr>
          <a:xfrm>
            <a:off x="3936064" y="3904803"/>
            <a:ext cx="2122027" cy="954107"/>
          </a:xfrm>
          <a:prstGeom prst="rect">
            <a:avLst/>
          </a:prstGeom>
          <a:noFill/>
        </p:spPr>
        <p:txBody>
          <a:bodyPr wrap="square" rtlCol="0">
            <a:spAutoFit/>
          </a:bodyPr>
          <a:lstStyle/>
          <a:p>
            <a:r>
              <a:rPr lang="en-MY" sz="1100"/>
              <a:t>2. </a:t>
            </a:r>
            <a:r>
              <a:rPr lang="en-MY" sz="1100">
                <a:latin typeface="DM Sans" pitchFamily="2" charset="0"/>
              </a:rPr>
              <a:t>Sean is exposed to a particular topic for a long time and it has a strong influence on his mindset</a:t>
            </a:r>
          </a:p>
          <a:p>
            <a:endParaRPr lang="en-MY" sz="1200"/>
          </a:p>
        </p:txBody>
      </p:sp>
      <p:pic>
        <p:nvPicPr>
          <p:cNvPr id="8" name="Picture 7">
            <a:extLst>
              <a:ext uri="{FF2B5EF4-FFF2-40B4-BE49-F238E27FC236}">
                <a16:creationId xmlns:a16="http://schemas.microsoft.com/office/drawing/2014/main" id="{3A22E08F-AA94-CC1B-789E-9C9BEAAB0467}"/>
              </a:ext>
            </a:extLst>
          </p:cNvPr>
          <p:cNvPicPr>
            <a:picLocks noChangeAspect="1"/>
          </p:cNvPicPr>
          <p:nvPr/>
        </p:nvPicPr>
        <p:blipFill>
          <a:blip r:embed="rId5"/>
          <a:stretch>
            <a:fillRect/>
          </a:stretch>
        </p:blipFill>
        <p:spPr>
          <a:xfrm>
            <a:off x="1179577" y="1013209"/>
            <a:ext cx="1398999" cy="2810715"/>
          </a:xfrm>
          <a:prstGeom prst="rect">
            <a:avLst/>
          </a:prstGeom>
        </p:spPr>
      </p:pic>
      <p:sp>
        <p:nvSpPr>
          <p:cNvPr id="7" name="Speech Bubble: Rectangle with Corners Rounded 6">
            <a:extLst>
              <a:ext uri="{FF2B5EF4-FFF2-40B4-BE49-F238E27FC236}">
                <a16:creationId xmlns:a16="http://schemas.microsoft.com/office/drawing/2014/main" id="{516A4AA5-59EB-61AC-06BE-2577B31E1899}"/>
              </a:ext>
            </a:extLst>
          </p:cNvPr>
          <p:cNvSpPr/>
          <p:nvPr/>
        </p:nvSpPr>
        <p:spPr>
          <a:xfrm flipH="1">
            <a:off x="1636838" y="1989989"/>
            <a:ext cx="777687" cy="898870"/>
          </a:xfrm>
          <a:prstGeom prst="wedgeRoundRectCallou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fontAlgn="auto">
              <a:buFont typeface="Arial" panose="020B0604020202020204" pitchFamily="34" charset="0"/>
              <a:buChar char="•"/>
            </a:pPr>
            <a:endParaRPr lang="en-US" sz="400">
              <a:solidFill>
                <a:schemeClr val="tx1"/>
              </a:solidFill>
              <a:effectLst/>
            </a:endParaRPr>
          </a:p>
          <a:p>
            <a:pPr fontAlgn="auto">
              <a:buFont typeface="Arial" panose="020B0604020202020204" pitchFamily="34" charset="0"/>
              <a:buChar char="•"/>
            </a:pPr>
            <a:endParaRPr lang="en-US" sz="400">
              <a:solidFill>
                <a:schemeClr val="tx1"/>
              </a:solidFill>
            </a:endParaRPr>
          </a:p>
          <a:p>
            <a:pPr fontAlgn="auto">
              <a:buFont typeface="Arial" panose="020B0604020202020204" pitchFamily="34" charset="0"/>
              <a:buChar char="•"/>
            </a:pPr>
            <a:endParaRPr lang="en-US" sz="400">
              <a:solidFill>
                <a:schemeClr val="tx1"/>
              </a:solidFill>
              <a:effectLst/>
            </a:endParaRPr>
          </a:p>
          <a:p>
            <a:pPr fontAlgn="auto">
              <a:buFont typeface="Arial" panose="020B0604020202020204" pitchFamily="34" charset="0"/>
              <a:buChar char="•"/>
            </a:pPr>
            <a:r>
              <a:rPr lang="en-US" sz="400">
                <a:solidFill>
                  <a:schemeClr val="tx1"/>
                </a:solidFill>
                <a:effectLst/>
              </a:rPr>
              <a:t>Click in Machine website</a:t>
            </a:r>
            <a:endParaRPr lang="en-US" sz="400">
              <a:solidFill>
                <a:schemeClr val="tx1"/>
              </a:solidFill>
              <a:effectLst/>
              <a:cs typeface="Arial"/>
            </a:endParaRPr>
          </a:p>
          <a:p>
            <a:pPr fontAlgn="auto"/>
            <a:endParaRPr lang="en-US" sz="400">
              <a:solidFill>
                <a:schemeClr val="tx1"/>
              </a:solidFill>
              <a:effectLst/>
            </a:endParaRPr>
          </a:p>
          <a:p>
            <a:pPr fontAlgn="auto">
              <a:buFont typeface="Arial" panose="020B0604020202020204" pitchFamily="34" charset="0"/>
              <a:buChar char="•"/>
            </a:pPr>
            <a:r>
              <a:rPr lang="en-US" sz="400">
                <a:solidFill>
                  <a:schemeClr val="tx1"/>
                </a:solidFill>
                <a:effectLst/>
              </a:rPr>
              <a:t>Using </a:t>
            </a:r>
            <a:r>
              <a:rPr lang="en-US" sz="400" err="1">
                <a:solidFill>
                  <a:schemeClr val="tx1"/>
                </a:solidFill>
              </a:rPr>
              <a:t>Umobile</a:t>
            </a:r>
            <a:r>
              <a:rPr lang="en-US" sz="400">
                <a:solidFill>
                  <a:schemeClr val="tx1"/>
                </a:solidFill>
                <a:effectLst/>
              </a:rPr>
              <a:t> services</a:t>
            </a:r>
            <a:endParaRPr lang="en-US" sz="400">
              <a:solidFill>
                <a:schemeClr val="tx1"/>
              </a:solidFill>
              <a:effectLst/>
              <a:cs typeface="Arial"/>
            </a:endParaRPr>
          </a:p>
          <a:p>
            <a:pPr fontAlgn="auto">
              <a:buFont typeface="Arial" panose="020B0604020202020204" pitchFamily="34" charset="0"/>
              <a:buChar char="•"/>
            </a:pPr>
            <a:endParaRPr lang="en-US" sz="400">
              <a:solidFill>
                <a:schemeClr val="tx1"/>
              </a:solidFill>
              <a:effectLst/>
            </a:endParaRPr>
          </a:p>
          <a:p>
            <a:pPr>
              <a:buFont typeface="Arial" panose="020B0604020202020204" pitchFamily="34" charset="0"/>
              <a:buChar char="•"/>
            </a:pPr>
            <a:r>
              <a:rPr lang="en-US" sz="400">
                <a:solidFill>
                  <a:schemeClr val="tx1"/>
                </a:solidFill>
                <a:effectLst/>
              </a:rPr>
              <a:t>Using Oppo A9</a:t>
            </a:r>
            <a:r>
              <a:rPr lang="en-US" sz="400">
                <a:solidFill>
                  <a:schemeClr val="tx1"/>
                </a:solidFill>
              </a:rPr>
              <a:t> </a:t>
            </a:r>
            <a:endParaRPr lang="en-US" sz="400">
              <a:solidFill>
                <a:schemeClr val="tx1"/>
              </a:solidFill>
              <a:effectLst/>
              <a:cs typeface="Arial"/>
            </a:endParaRPr>
          </a:p>
          <a:p>
            <a:pPr fontAlgn="auto">
              <a:buFont typeface="Arial" panose="020B0604020202020204" pitchFamily="34" charset="0"/>
              <a:buChar char="•"/>
            </a:pPr>
            <a:endParaRPr lang="en-US" sz="400">
              <a:solidFill>
                <a:schemeClr val="tx1"/>
              </a:solidFill>
              <a:effectLst/>
            </a:endParaRPr>
          </a:p>
          <a:p>
            <a:pPr fontAlgn="auto">
              <a:buFont typeface="Arial" panose="020B0604020202020204" pitchFamily="34" charset="0"/>
              <a:buChar char="•"/>
            </a:pPr>
            <a:r>
              <a:rPr lang="en-US" sz="400">
                <a:solidFill>
                  <a:schemeClr val="tx1"/>
                </a:solidFill>
                <a:effectLst/>
              </a:rPr>
              <a:t>Search </a:t>
            </a:r>
            <a:r>
              <a:rPr lang="en-US" sz="400" err="1">
                <a:solidFill>
                  <a:schemeClr val="tx1"/>
                </a:solidFill>
              </a:rPr>
              <a:t>Iphone</a:t>
            </a:r>
            <a:r>
              <a:rPr lang="en-US" sz="400">
                <a:solidFill>
                  <a:schemeClr val="tx1"/>
                </a:solidFill>
                <a:effectLst/>
              </a:rPr>
              <a:t> 14 pro max</a:t>
            </a:r>
            <a:endParaRPr lang="en-US" sz="400">
              <a:solidFill>
                <a:schemeClr val="tx1"/>
              </a:solidFill>
              <a:effectLst/>
              <a:cs typeface="Arial"/>
            </a:endParaRPr>
          </a:p>
          <a:p>
            <a:pPr fontAlgn="auto">
              <a:buFont typeface="Arial" panose="020B0604020202020204" pitchFamily="34" charset="0"/>
              <a:buChar char="•"/>
            </a:pPr>
            <a:endParaRPr lang="en-US" sz="400">
              <a:solidFill>
                <a:schemeClr val="tx1"/>
              </a:solidFill>
              <a:effectLst/>
            </a:endParaRPr>
          </a:p>
          <a:p>
            <a:pPr fontAlgn="auto">
              <a:buFont typeface="Arial" panose="020B0604020202020204" pitchFamily="34" charset="0"/>
              <a:buChar char="•"/>
            </a:pPr>
            <a:r>
              <a:rPr lang="en-US" sz="400">
                <a:solidFill>
                  <a:schemeClr val="tx1"/>
                </a:solidFill>
                <a:effectLst/>
              </a:rPr>
              <a:t>Browsing history</a:t>
            </a:r>
            <a:endParaRPr lang="en-US" sz="400">
              <a:solidFill>
                <a:schemeClr val="tx1"/>
              </a:solidFill>
              <a:effectLst/>
              <a:cs typeface="Arial"/>
            </a:endParaRPr>
          </a:p>
          <a:p>
            <a:br>
              <a:rPr lang="en-US" sz="400">
                <a:effectLst/>
              </a:rPr>
            </a:br>
            <a:endParaRPr lang="en-MY" sz="400">
              <a:solidFill>
                <a:schemeClr val="tx1"/>
              </a:solidFill>
            </a:endParaRPr>
          </a:p>
          <a:p>
            <a:pPr fontAlgn="auto">
              <a:buFont typeface="Arial" panose="020B0604020202020204" pitchFamily="34" charset="0"/>
              <a:buChar char="•"/>
            </a:pPr>
            <a:endParaRPr lang="en-MY" sz="400">
              <a:solidFill>
                <a:schemeClr val="tx1"/>
              </a:solidFill>
            </a:endParaRPr>
          </a:p>
        </p:txBody>
      </p:sp>
      <p:sp>
        <p:nvSpPr>
          <p:cNvPr id="2" name="TextBox 1">
            <a:extLst>
              <a:ext uri="{FF2B5EF4-FFF2-40B4-BE49-F238E27FC236}">
                <a16:creationId xmlns:a16="http://schemas.microsoft.com/office/drawing/2014/main" id="{CF109895-56DF-1BC8-BE4A-89FBC653E074}"/>
              </a:ext>
            </a:extLst>
          </p:cNvPr>
          <p:cNvSpPr txBox="1"/>
          <p:nvPr/>
        </p:nvSpPr>
        <p:spPr>
          <a:xfrm>
            <a:off x="6475545" y="3904803"/>
            <a:ext cx="2122027" cy="954107"/>
          </a:xfrm>
          <a:prstGeom prst="rect">
            <a:avLst/>
          </a:prstGeom>
          <a:noFill/>
        </p:spPr>
        <p:txBody>
          <a:bodyPr wrap="square" rtlCol="0">
            <a:spAutoFit/>
          </a:bodyPr>
          <a:lstStyle/>
          <a:p>
            <a:r>
              <a:rPr lang="en-MY" sz="1100">
                <a:latin typeface="DM Sans" pitchFamily="2" charset="0"/>
              </a:rPr>
              <a:t>3. Sean wanted to verify whether his data had been misused without his consent or awareness</a:t>
            </a:r>
          </a:p>
          <a:p>
            <a:endParaRPr lang="en-MY" sz="1200"/>
          </a:p>
        </p:txBody>
      </p:sp>
      <p:sp>
        <p:nvSpPr>
          <p:cNvPr id="9" name="Speech Bubble: Rectangle with Corners Rounded 8">
            <a:extLst>
              <a:ext uri="{FF2B5EF4-FFF2-40B4-BE49-F238E27FC236}">
                <a16:creationId xmlns:a16="http://schemas.microsoft.com/office/drawing/2014/main" id="{98DBD925-9BDC-8E46-B899-9DB97D513E73}"/>
              </a:ext>
            </a:extLst>
          </p:cNvPr>
          <p:cNvSpPr/>
          <p:nvPr/>
        </p:nvSpPr>
        <p:spPr>
          <a:xfrm flipH="1">
            <a:off x="7282364" y="2306955"/>
            <a:ext cx="807788" cy="945751"/>
          </a:xfrm>
          <a:prstGeom prst="wedgeRoundRectCallou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fontAlgn="auto">
              <a:buFont typeface="Arial" panose="020B0604020202020204" pitchFamily="34" charset="0"/>
              <a:buChar char="•"/>
            </a:pPr>
            <a:endParaRPr lang="en-US" sz="500">
              <a:solidFill>
                <a:schemeClr val="tx1"/>
              </a:solidFill>
            </a:endParaRPr>
          </a:p>
          <a:p>
            <a:pPr fontAlgn="auto">
              <a:buFont typeface="Arial" panose="020B0604020202020204" pitchFamily="34" charset="0"/>
              <a:buChar char="•"/>
            </a:pPr>
            <a:endParaRPr lang="en-US" sz="500">
              <a:solidFill>
                <a:schemeClr val="tx1"/>
              </a:solidFill>
            </a:endParaRPr>
          </a:p>
          <a:p>
            <a:pPr fontAlgn="auto">
              <a:buFont typeface="Arial" panose="020B0604020202020204" pitchFamily="34" charset="0"/>
              <a:buChar char="•"/>
            </a:pPr>
            <a:r>
              <a:rPr lang="en-US" sz="500">
                <a:solidFill>
                  <a:schemeClr val="tx1"/>
                </a:solidFill>
              </a:rPr>
              <a:t> </a:t>
            </a:r>
            <a:r>
              <a:rPr lang="en-US" sz="400" err="1">
                <a:solidFill>
                  <a:schemeClr val="tx1"/>
                </a:solidFill>
              </a:rPr>
              <a:t>Searched“JobStreet</a:t>
            </a:r>
            <a:r>
              <a:rPr lang="en-US" sz="400">
                <a:solidFill>
                  <a:schemeClr val="tx1"/>
                </a:solidFill>
              </a:rPr>
              <a:t>”</a:t>
            </a:r>
          </a:p>
          <a:p>
            <a:pPr fontAlgn="auto">
              <a:buFont typeface="Arial" panose="020B0604020202020204" pitchFamily="34" charset="0"/>
              <a:buChar char="•"/>
            </a:pPr>
            <a:endParaRPr lang="en-US" sz="400">
              <a:solidFill>
                <a:schemeClr val="tx1"/>
              </a:solidFill>
            </a:endParaRPr>
          </a:p>
          <a:p>
            <a:pPr fontAlgn="auto">
              <a:buFont typeface="Arial" panose="020B0604020202020204" pitchFamily="34" charset="0"/>
              <a:buChar char="•"/>
            </a:pPr>
            <a:r>
              <a:rPr lang="en-US" sz="400">
                <a:solidFill>
                  <a:schemeClr val="tx1"/>
                </a:solidFill>
              </a:rPr>
              <a:t> Fresh graduate student</a:t>
            </a:r>
          </a:p>
          <a:p>
            <a:pPr fontAlgn="auto">
              <a:buFont typeface="Arial" panose="020B0604020202020204" pitchFamily="34" charset="0"/>
              <a:buChar char="•"/>
            </a:pPr>
            <a:endParaRPr lang="en-US" sz="400">
              <a:solidFill>
                <a:schemeClr val="tx1"/>
              </a:solidFill>
            </a:endParaRPr>
          </a:p>
          <a:p>
            <a:pPr fontAlgn="auto">
              <a:buFont typeface="Arial" panose="020B0604020202020204" pitchFamily="34" charset="0"/>
              <a:buChar char="•"/>
            </a:pPr>
            <a:r>
              <a:rPr lang="en-US" sz="400">
                <a:solidFill>
                  <a:schemeClr val="tx1"/>
                </a:solidFill>
              </a:rPr>
              <a:t> Login to </a:t>
            </a:r>
            <a:r>
              <a:rPr lang="en-US" sz="400" err="1">
                <a:solidFill>
                  <a:schemeClr val="tx1"/>
                </a:solidFill>
              </a:rPr>
              <a:t>Jobstreet</a:t>
            </a:r>
            <a:r>
              <a:rPr lang="en-US" sz="400">
                <a:solidFill>
                  <a:schemeClr val="tx1"/>
                </a:solidFill>
              </a:rPr>
              <a:t>, 3 days ago</a:t>
            </a:r>
          </a:p>
          <a:p>
            <a:pPr fontAlgn="auto">
              <a:buFont typeface="Arial" panose="020B0604020202020204" pitchFamily="34" charset="0"/>
              <a:buChar char="•"/>
            </a:pPr>
            <a:endParaRPr lang="en-US" sz="500">
              <a:solidFill>
                <a:schemeClr val="tx1"/>
              </a:solidFill>
            </a:endParaRPr>
          </a:p>
          <a:p>
            <a:pPr fontAlgn="auto"/>
            <a:endParaRPr lang="en-US" sz="500">
              <a:solidFill>
                <a:schemeClr val="tx1"/>
              </a:solidFill>
            </a:endParaRPr>
          </a:p>
        </p:txBody>
      </p:sp>
      <p:pic>
        <p:nvPicPr>
          <p:cNvPr id="15" name="Picture 14">
            <a:extLst>
              <a:ext uri="{FF2B5EF4-FFF2-40B4-BE49-F238E27FC236}">
                <a16:creationId xmlns:a16="http://schemas.microsoft.com/office/drawing/2014/main" id="{613D461A-D0A7-BBD7-5C8D-9A3C93C61C58}"/>
              </a:ext>
            </a:extLst>
          </p:cNvPr>
          <p:cNvPicPr>
            <a:picLocks noChangeAspect="1"/>
          </p:cNvPicPr>
          <p:nvPr/>
        </p:nvPicPr>
        <p:blipFill>
          <a:blip r:embed="rId6"/>
          <a:stretch>
            <a:fillRect/>
          </a:stretch>
        </p:blipFill>
        <p:spPr>
          <a:xfrm flipH="1">
            <a:off x="7957608" y="1374933"/>
            <a:ext cx="132544" cy="110967"/>
          </a:xfrm>
          <a:prstGeom prst="rect">
            <a:avLst/>
          </a:prstGeom>
        </p:spPr>
      </p:pic>
      <p:pic>
        <p:nvPicPr>
          <p:cNvPr id="17" name="Picture 16">
            <a:extLst>
              <a:ext uri="{FF2B5EF4-FFF2-40B4-BE49-F238E27FC236}">
                <a16:creationId xmlns:a16="http://schemas.microsoft.com/office/drawing/2014/main" id="{04FB845B-3AEA-5E17-D2FB-B985F0D96520}"/>
              </a:ext>
            </a:extLst>
          </p:cNvPr>
          <p:cNvPicPr>
            <a:picLocks noChangeAspect="1"/>
          </p:cNvPicPr>
          <p:nvPr/>
        </p:nvPicPr>
        <p:blipFill>
          <a:blip r:embed="rId7"/>
          <a:stretch>
            <a:fillRect/>
          </a:stretch>
        </p:blipFill>
        <p:spPr>
          <a:xfrm>
            <a:off x="7972391" y="1196150"/>
            <a:ext cx="117761" cy="110967"/>
          </a:xfrm>
          <a:prstGeom prst="rect">
            <a:avLst/>
          </a:prstGeom>
        </p:spPr>
      </p:pic>
      <p:pic>
        <p:nvPicPr>
          <p:cNvPr id="20" name="Picture 19">
            <a:extLst>
              <a:ext uri="{FF2B5EF4-FFF2-40B4-BE49-F238E27FC236}">
                <a16:creationId xmlns:a16="http://schemas.microsoft.com/office/drawing/2014/main" id="{844D87D4-FE9A-8B97-73B2-7E93F9955007}"/>
              </a:ext>
            </a:extLst>
          </p:cNvPr>
          <p:cNvPicPr>
            <a:picLocks noChangeAspect="1"/>
          </p:cNvPicPr>
          <p:nvPr/>
        </p:nvPicPr>
        <p:blipFill rotWithShape="1">
          <a:blip r:embed="rId8"/>
          <a:srcRect l="1" r="1858" b="11910"/>
          <a:stretch/>
        </p:blipFill>
        <p:spPr>
          <a:xfrm>
            <a:off x="7931900" y="2380876"/>
            <a:ext cx="80981" cy="75379"/>
          </a:xfrm>
          <a:prstGeom prst="rect">
            <a:avLst/>
          </a:prstGeom>
        </p:spPr>
      </p:pic>
      <p:pic>
        <p:nvPicPr>
          <p:cNvPr id="21" name="Picture 20">
            <a:extLst>
              <a:ext uri="{FF2B5EF4-FFF2-40B4-BE49-F238E27FC236}">
                <a16:creationId xmlns:a16="http://schemas.microsoft.com/office/drawing/2014/main" id="{08AB0881-AEE5-EE59-4B69-AC2C60F71DD3}"/>
              </a:ext>
            </a:extLst>
          </p:cNvPr>
          <p:cNvPicPr>
            <a:picLocks noChangeAspect="1"/>
          </p:cNvPicPr>
          <p:nvPr/>
        </p:nvPicPr>
        <p:blipFill rotWithShape="1">
          <a:blip r:embed="rId8"/>
          <a:srcRect l="1" r="1858" b="11910"/>
          <a:stretch/>
        </p:blipFill>
        <p:spPr>
          <a:xfrm>
            <a:off x="2255356" y="2023326"/>
            <a:ext cx="80981" cy="75379"/>
          </a:xfrm>
          <a:prstGeom prst="rect">
            <a:avLst/>
          </a:prstGeom>
        </p:spPr>
      </p:pic>
      <p:pic>
        <p:nvPicPr>
          <p:cNvPr id="23" name="Picture 22">
            <a:extLst>
              <a:ext uri="{FF2B5EF4-FFF2-40B4-BE49-F238E27FC236}">
                <a16:creationId xmlns:a16="http://schemas.microsoft.com/office/drawing/2014/main" id="{56FCA25F-DF76-6AED-F419-CDDD1C342CA6}"/>
              </a:ext>
            </a:extLst>
          </p:cNvPr>
          <p:cNvPicPr>
            <a:picLocks noChangeAspect="1"/>
          </p:cNvPicPr>
          <p:nvPr/>
        </p:nvPicPr>
        <p:blipFill>
          <a:blip r:embed="rId9"/>
          <a:stretch>
            <a:fillRect/>
          </a:stretch>
        </p:blipFill>
        <p:spPr>
          <a:xfrm>
            <a:off x="4150559" y="1251633"/>
            <a:ext cx="1206000" cy="319960"/>
          </a:xfrm>
          <a:prstGeom prst="rect">
            <a:avLst/>
          </a:prstGeom>
        </p:spPr>
      </p:pic>
    </p:spTree>
    <p:extLst>
      <p:ext uri="{BB962C8B-B14F-4D97-AF65-F5344CB8AC3E}">
        <p14:creationId xmlns:p14="http://schemas.microsoft.com/office/powerpoint/2010/main" val="35517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3" name="Flowchart: Alternate Process 2">
            <a:extLst>
              <a:ext uri="{FF2B5EF4-FFF2-40B4-BE49-F238E27FC236}">
                <a16:creationId xmlns:a16="http://schemas.microsoft.com/office/drawing/2014/main" id="{56B09B16-911F-EE2D-1FD9-BFD3B931B5D3}"/>
              </a:ext>
            </a:extLst>
          </p:cNvPr>
          <p:cNvSpPr/>
          <p:nvPr/>
        </p:nvSpPr>
        <p:spPr>
          <a:xfrm>
            <a:off x="2700653" y="2268758"/>
            <a:ext cx="3901440" cy="792480"/>
          </a:xfrm>
          <a:prstGeom prst="flowChartAlternateProcess">
            <a:avLst/>
          </a:prstGeom>
          <a:solidFill>
            <a:srgbClr val="7030A0"/>
          </a:solidFill>
          <a:ln>
            <a:solidFill>
              <a:srgbClr val="6E59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30" name="Google Shape;1230;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Prototype Overview</a:t>
            </a:r>
            <a:endParaRPr sz="3000"/>
          </a:p>
        </p:txBody>
      </p:sp>
      <p:sp>
        <p:nvSpPr>
          <p:cNvPr id="1265" name="Google Shape;1265;p44">
            <a:hlinkClick r:id="" action="ppaction://hlinkshowjump?jump=firstslide"/>
          </p:cNvPr>
          <p:cNvSpPr/>
          <p:nvPr/>
        </p:nvSpPr>
        <p:spPr>
          <a:xfrm>
            <a:off x="8502585" y="284590"/>
            <a:ext cx="257920" cy="252623"/>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4">
            <a:hlinkClick r:id="" action="ppaction://hlinkshowjump?jump=firstslide"/>
          </p:cNvPr>
          <p:cNvSpPr/>
          <p:nvPr/>
        </p:nvSpPr>
        <p:spPr>
          <a:xfrm>
            <a:off x="8428901" y="26867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4">
            <a:hlinkClick r:id="" action="ppaction://hlinkshowjump?jump=firstslide"/>
          </p:cNvPr>
          <p:cNvSpPr/>
          <p:nvPr/>
        </p:nvSpPr>
        <p:spPr>
          <a:xfrm>
            <a:off x="8480603" y="322243"/>
            <a:ext cx="180994" cy="177264"/>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CCD65E9-3CF8-430A-866A-A252E2502807}"/>
              </a:ext>
            </a:extLst>
          </p:cNvPr>
          <p:cNvSpPr txBox="1"/>
          <p:nvPr/>
        </p:nvSpPr>
        <p:spPr>
          <a:xfrm>
            <a:off x="2817024" y="2417861"/>
            <a:ext cx="3583776" cy="584775"/>
          </a:xfrm>
          <a:prstGeom prst="rect">
            <a:avLst/>
          </a:prstGeom>
          <a:noFill/>
        </p:spPr>
        <p:txBody>
          <a:bodyPr wrap="square" rtlCol="0">
            <a:spAutoFit/>
          </a:bodyPr>
          <a:lstStyle/>
          <a:p>
            <a:pPr algn="ctr"/>
            <a:r>
              <a:rPr lang="en-MY" sz="1600">
                <a:solidFill>
                  <a:srgbClr val="FFFFFF"/>
                </a:solidFill>
                <a:latin typeface="DM Sans" pitchFamily="2" charset="0"/>
              </a:rPr>
              <a:t>How does our prototype </a:t>
            </a:r>
            <a:r>
              <a:rPr lang="en-MY" sz="1600" b="1">
                <a:solidFill>
                  <a:srgbClr val="FFFFFF"/>
                </a:solidFill>
                <a:latin typeface="DM Sans" pitchFamily="2" charset="0"/>
              </a:rPr>
              <a:t>support our solution</a:t>
            </a:r>
            <a:r>
              <a:rPr lang="en-MY" sz="1600">
                <a:solidFill>
                  <a:srgbClr val="FFFFFF"/>
                </a:solidFill>
                <a:latin typeface="DM Sans" pitchFamily="2" charset="0"/>
              </a:rPr>
              <a:t>?</a:t>
            </a:r>
          </a:p>
        </p:txBody>
      </p:sp>
      <p:sp>
        <p:nvSpPr>
          <p:cNvPr id="9" name="Arrow: Right 8">
            <a:extLst>
              <a:ext uri="{FF2B5EF4-FFF2-40B4-BE49-F238E27FC236}">
                <a16:creationId xmlns:a16="http://schemas.microsoft.com/office/drawing/2014/main" id="{ECF65306-CB0D-94BD-070E-37CB2BCA3BE0}"/>
              </a:ext>
            </a:extLst>
          </p:cNvPr>
          <p:cNvSpPr/>
          <p:nvPr/>
        </p:nvSpPr>
        <p:spPr>
          <a:xfrm rot="11986656">
            <a:off x="1824278" y="2073909"/>
            <a:ext cx="887636" cy="88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TextBox 9">
            <a:extLst>
              <a:ext uri="{FF2B5EF4-FFF2-40B4-BE49-F238E27FC236}">
                <a16:creationId xmlns:a16="http://schemas.microsoft.com/office/drawing/2014/main" id="{32E00FDE-8313-DA39-F894-4C305422E05B}"/>
              </a:ext>
            </a:extLst>
          </p:cNvPr>
          <p:cNvSpPr txBox="1"/>
          <p:nvPr/>
        </p:nvSpPr>
        <p:spPr>
          <a:xfrm>
            <a:off x="850669" y="1274113"/>
            <a:ext cx="2621280" cy="738664"/>
          </a:xfrm>
          <a:prstGeom prst="rect">
            <a:avLst/>
          </a:prstGeom>
          <a:noFill/>
        </p:spPr>
        <p:txBody>
          <a:bodyPr wrap="square" rtlCol="0">
            <a:spAutoFit/>
          </a:bodyPr>
          <a:lstStyle/>
          <a:p>
            <a:r>
              <a:rPr lang="en-MY">
                <a:latin typeface="DM Sans" pitchFamily="2" charset="0"/>
              </a:rPr>
              <a:t>Transparency enables user to </a:t>
            </a:r>
            <a:r>
              <a:rPr lang="en-MY" b="1">
                <a:solidFill>
                  <a:schemeClr val="tx2"/>
                </a:solidFill>
                <a:latin typeface="DM Sans" pitchFamily="2" charset="0"/>
              </a:rPr>
              <a:t>acknowledge usage of their data</a:t>
            </a:r>
          </a:p>
        </p:txBody>
      </p:sp>
      <p:sp>
        <p:nvSpPr>
          <p:cNvPr id="12" name="Arrow: Right 11">
            <a:extLst>
              <a:ext uri="{FF2B5EF4-FFF2-40B4-BE49-F238E27FC236}">
                <a16:creationId xmlns:a16="http://schemas.microsoft.com/office/drawing/2014/main" id="{81B1BC5F-F951-7F32-C8EE-1A02CEEAE82A}"/>
              </a:ext>
            </a:extLst>
          </p:cNvPr>
          <p:cNvSpPr/>
          <p:nvPr/>
        </p:nvSpPr>
        <p:spPr>
          <a:xfrm rot="19838665">
            <a:off x="6603158" y="2040679"/>
            <a:ext cx="887636" cy="88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TextBox 12">
            <a:extLst>
              <a:ext uri="{FF2B5EF4-FFF2-40B4-BE49-F238E27FC236}">
                <a16:creationId xmlns:a16="http://schemas.microsoft.com/office/drawing/2014/main" id="{504E35D5-92C3-174C-D150-DDEF00275166}"/>
              </a:ext>
            </a:extLst>
          </p:cNvPr>
          <p:cNvSpPr txBox="1"/>
          <p:nvPr/>
        </p:nvSpPr>
        <p:spPr>
          <a:xfrm>
            <a:off x="6198481" y="1194650"/>
            <a:ext cx="2727309" cy="738664"/>
          </a:xfrm>
          <a:prstGeom prst="rect">
            <a:avLst/>
          </a:prstGeom>
          <a:noFill/>
        </p:spPr>
        <p:txBody>
          <a:bodyPr wrap="square" rtlCol="0">
            <a:spAutoFit/>
          </a:bodyPr>
          <a:lstStyle/>
          <a:p>
            <a:r>
              <a:rPr lang="en-MY" b="1">
                <a:solidFill>
                  <a:schemeClr val="accent6"/>
                </a:solidFill>
                <a:latin typeface="DM Sans" pitchFamily="2" charset="0"/>
              </a:rPr>
              <a:t>Transparency</a:t>
            </a:r>
            <a:r>
              <a:rPr lang="en-MY">
                <a:latin typeface="DM Sans" pitchFamily="2" charset="0"/>
              </a:rPr>
              <a:t> regarding topics they are </a:t>
            </a:r>
            <a:r>
              <a:rPr lang="en-MY" b="1">
                <a:solidFill>
                  <a:schemeClr val="accent6"/>
                </a:solidFill>
                <a:latin typeface="DM Sans" pitchFamily="2" charset="0"/>
              </a:rPr>
              <a:t>over-consuming</a:t>
            </a:r>
          </a:p>
        </p:txBody>
      </p:sp>
      <p:sp>
        <p:nvSpPr>
          <p:cNvPr id="14" name="Arrow: Right 13">
            <a:extLst>
              <a:ext uri="{FF2B5EF4-FFF2-40B4-BE49-F238E27FC236}">
                <a16:creationId xmlns:a16="http://schemas.microsoft.com/office/drawing/2014/main" id="{76458413-1923-D17C-42B8-FAF5FC524508}"/>
              </a:ext>
            </a:extLst>
          </p:cNvPr>
          <p:cNvSpPr/>
          <p:nvPr/>
        </p:nvSpPr>
        <p:spPr>
          <a:xfrm rot="5400000">
            <a:off x="4400126" y="3360525"/>
            <a:ext cx="534812" cy="117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TextBox 15">
            <a:extLst>
              <a:ext uri="{FF2B5EF4-FFF2-40B4-BE49-F238E27FC236}">
                <a16:creationId xmlns:a16="http://schemas.microsoft.com/office/drawing/2014/main" id="{4C1D8D0E-144D-2A8D-FDA2-F98B2525285A}"/>
              </a:ext>
            </a:extLst>
          </p:cNvPr>
          <p:cNvSpPr txBox="1"/>
          <p:nvPr/>
        </p:nvSpPr>
        <p:spPr>
          <a:xfrm>
            <a:off x="3471949" y="3732127"/>
            <a:ext cx="3236602" cy="738664"/>
          </a:xfrm>
          <a:prstGeom prst="rect">
            <a:avLst/>
          </a:prstGeom>
          <a:noFill/>
        </p:spPr>
        <p:txBody>
          <a:bodyPr wrap="square" rtlCol="0">
            <a:spAutoFit/>
          </a:bodyPr>
          <a:lstStyle/>
          <a:p>
            <a:r>
              <a:rPr lang="en-MY">
                <a:latin typeface="DM Sans" pitchFamily="2" charset="0"/>
              </a:rPr>
              <a:t>Suggests </a:t>
            </a:r>
            <a:r>
              <a:rPr lang="en-MY" b="1">
                <a:solidFill>
                  <a:schemeClr val="accent3"/>
                </a:solidFill>
                <a:latin typeface="DM Sans" pitchFamily="2" charset="0"/>
              </a:rPr>
              <a:t>refreshing</a:t>
            </a:r>
            <a:r>
              <a:rPr lang="en-MY">
                <a:latin typeface="DM Sans" pitchFamily="2" charset="0"/>
              </a:rPr>
              <a:t> the recommendation </a:t>
            </a:r>
            <a:r>
              <a:rPr lang="en-MY" b="1">
                <a:solidFill>
                  <a:schemeClr val="accent3"/>
                </a:solidFill>
                <a:latin typeface="DM Sans" pitchFamily="2" charset="0"/>
              </a:rPr>
              <a:t>algorithm</a:t>
            </a:r>
            <a:r>
              <a:rPr lang="en-MY">
                <a:latin typeface="DM Sans" pitchFamily="2" charset="0"/>
              </a:rPr>
              <a:t> to prevent negative consequences</a:t>
            </a:r>
          </a:p>
        </p:txBody>
      </p:sp>
    </p:spTree>
    <p:extLst>
      <p:ext uri="{BB962C8B-B14F-4D97-AF65-F5344CB8AC3E}">
        <p14:creationId xmlns:p14="http://schemas.microsoft.com/office/powerpoint/2010/main" val="2420448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1">
            <a:hlinkClick r:id="" action="ppaction://hlinkshowjump?jump=firstslide"/>
          </p:cNvPr>
          <p:cNvSpPr/>
          <p:nvPr/>
        </p:nvSpPr>
        <p:spPr>
          <a:xfrm>
            <a:off x="8428901" y="26867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a:hlinkClick r:id="" action="ppaction://hlinkshowjump?jump=firstslide"/>
          </p:cNvPr>
          <p:cNvSpPr/>
          <p:nvPr/>
        </p:nvSpPr>
        <p:spPr>
          <a:xfrm>
            <a:off x="8480603" y="322243"/>
            <a:ext cx="180994" cy="177264"/>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txBox="1">
            <a:spLocks noGrp="1"/>
          </p:cNvSpPr>
          <p:nvPr>
            <p:ph type="title"/>
          </p:nvPr>
        </p:nvSpPr>
        <p:spPr>
          <a:xfrm>
            <a:off x="3266016" y="1942238"/>
            <a:ext cx="2555836" cy="7643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sz="3200"/>
              <a:t>Summary</a:t>
            </a:r>
          </a:p>
        </p:txBody>
      </p:sp>
      <p:sp>
        <p:nvSpPr>
          <p:cNvPr id="976" name="Google Shape;976;p41"/>
          <p:cNvSpPr txBox="1">
            <a:spLocks noGrp="1"/>
          </p:cNvSpPr>
          <p:nvPr>
            <p:ph type="subTitle" idx="1"/>
          </p:nvPr>
        </p:nvSpPr>
        <p:spPr>
          <a:xfrm>
            <a:off x="1065785" y="862550"/>
            <a:ext cx="2490900" cy="886671"/>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
            </a:pPr>
            <a:r>
              <a:rPr lang="en-US" sz="1400"/>
              <a:t>Low fidelity</a:t>
            </a:r>
          </a:p>
          <a:p>
            <a:pPr marL="171450" lvl="0" indent="-171450" algn="l" rtl="0">
              <a:spcBef>
                <a:spcPts val="0"/>
              </a:spcBef>
              <a:spcAft>
                <a:spcPts val="0"/>
              </a:spcAft>
              <a:buFont typeface="Wingdings" panose="05000000000000000000" pitchFamily="2" charset="2"/>
              <a:buChar char="§"/>
            </a:pPr>
            <a:r>
              <a:rPr lang="en-US" sz="1400"/>
              <a:t>Wireframes</a:t>
            </a:r>
          </a:p>
          <a:p>
            <a:pPr marL="171450" lvl="0" indent="-171450" algn="l" rtl="0">
              <a:spcBef>
                <a:spcPts val="0"/>
              </a:spcBef>
              <a:spcAft>
                <a:spcPts val="0"/>
              </a:spcAft>
              <a:buFont typeface="Wingdings" panose="05000000000000000000" pitchFamily="2" charset="2"/>
              <a:buChar char="§"/>
            </a:pPr>
            <a:r>
              <a:rPr lang="en-US" sz="1400"/>
              <a:t>Show user visual example of product</a:t>
            </a:r>
          </a:p>
        </p:txBody>
      </p:sp>
      <p:sp>
        <p:nvSpPr>
          <p:cNvPr id="977" name="Google Shape;977;p41"/>
          <p:cNvSpPr txBox="1">
            <a:spLocks noGrp="1"/>
          </p:cNvSpPr>
          <p:nvPr>
            <p:ph type="subTitle" idx="2"/>
          </p:nvPr>
        </p:nvSpPr>
        <p:spPr>
          <a:xfrm>
            <a:off x="1065838" y="554552"/>
            <a:ext cx="2490900" cy="40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tx2"/>
                </a:solidFill>
              </a:rPr>
              <a:t>Methodology</a:t>
            </a:r>
            <a:endParaRPr>
              <a:solidFill>
                <a:schemeClr val="tx2"/>
              </a:solidFill>
            </a:endParaRPr>
          </a:p>
        </p:txBody>
      </p:sp>
      <p:sp>
        <p:nvSpPr>
          <p:cNvPr id="978" name="Google Shape;978;p41"/>
          <p:cNvSpPr txBox="1">
            <a:spLocks noGrp="1"/>
          </p:cNvSpPr>
          <p:nvPr>
            <p:ph type="subTitle" idx="3"/>
          </p:nvPr>
        </p:nvSpPr>
        <p:spPr>
          <a:xfrm>
            <a:off x="541595" y="2724479"/>
            <a:ext cx="2664540" cy="125913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
            </a:pPr>
            <a:r>
              <a:rPr lang="en-MY" sz="1400"/>
              <a:t>Using persona and scenarios to highlight features of our solution in the prototype</a:t>
            </a:r>
          </a:p>
          <a:p>
            <a:pPr marL="171450" lvl="0" indent="-171450" algn="l" rtl="0">
              <a:spcBef>
                <a:spcPts val="0"/>
              </a:spcBef>
              <a:spcAft>
                <a:spcPts val="0"/>
              </a:spcAft>
              <a:buFont typeface="Wingdings" panose="05000000000000000000" pitchFamily="2" charset="2"/>
              <a:buChar char="§"/>
            </a:pPr>
            <a:r>
              <a:rPr lang="en-MY" sz="1400"/>
              <a:t>How the prototype matches with our solution?</a:t>
            </a:r>
          </a:p>
        </p:txBody>
      </p:sp>
      <p:sp>
        <p:nvSpPr>
          <p:cNvPr id="979" name="Google Shape;979;p41"/>
          <p:cNvSpPr txBox="1">
            <a:spLocks noGrp="1"/>
          </p:cNvSpPr>
          <p:nvPr>
            <p:ph type="subTitle" idx="4"/>
          </p:nvPr>
        </p:nvSpPr>
        <p:spPr>
          <a:xfrm>
            <a:off x="585634" y="2374108"/>
            <a:ext cx="2490900" cy="40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4"/>
                </a:solidFill>
              </a:rPr>
              <a:t>Demonstration</a:t>
            </a:r>
            <a:endParaRPr>
              <a:solidFill>
                <a:schemeClr val="accent4"/>
              </a:solidFill>
            </a:endParaRPr>
          </a:p>
        </p:txBody>
      </p:sp>
      <p:sp>
        <p:nvSpPr>
          <p:cNvPr id="980" name="Google Shape;980;p41"/>
          <p:cNvSpPr txBox="1">
            <a:spLocks noGrp="1"/>
          </p:cNvSpPr>
          <p:nvPr>
            <p:ph type="subTitle" idx="5"/>
          </p:nvPr>
        </p:nvSpPr>
        <p:spPr>
          <a:xfrm>
            <a:off x="5340858" y="838672"/>
            <a:ext cx="3378131" cy="913633"/>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
            </a:pPr>
            <a:r>
              <a:rPr lang="en-US" sz="1400"/>
              <a:t>Shows how we built the prototype</a:t>
            </a:r>
          </a:p>
          <a:p>
            <a:pPr marL="171450" lvl="0" indent="-171450" algn="l" rtl="0">
              <a:spcBef>
                <a:spcPts val="0"/>
              </a:spcBef>
              <a:spcAft>
                <a:spcPts val="0"/>
              </a:spcAft>
              <a:buFont typeface="Wingdings" panose="05000000000000000000" pitchFamily="2" charset="2"/>
              <a:buChar char="§"/>
            </a:pPr>
            <a:r>
              <a:rPr lang="en-US" sz="1400"/>
              <a:t>Delegation of tasks</a:t>
            </a:r>
          </a:p>
          <a:p>
            <a:pPr marL="171450" lvl="0" indent="-171450" algn="l" rtl="0">
              <a:spcBef>
                <a:spcPts val="0"/>
              </a:spcBef>
              <a:spcAft>
                <a:spcPts val="0"/>
              </a:spcAft>
              <a:buFont typeface="Wingdings" panose="05000000000000000000" pitchFamily="2" charset="2"/>
              <a:buChar char="§"/>
            </a:pPr>
            <a:r>
              <a:rPr lang="en-US" sz="1400"/>
              <a:t>How our team outputs were integrated into the final product</a:t>
            </a:r>
          </a:p>
          <a:p>
            <a:pPr marL="171450" lvl="0" indent="-171450" algn="l" rtl="0">
              <a:spcBef>
                <a:spcPts val="0"/>
              </a:spcBef>
              <a:spcAft>
                <a:spcPts val="0"/>
              </a:spcAft>
              <a:buFont typeface="Wingdings" panose="05000000000000000000" pitchFamily="2" charset="2"/>
              <a:buChar char="§"/>
            </a:pPr>
            <a:endParaRPr lang="en-US" sz="1400"/>
          </a:p>
        </p:txBody>
      </p:sp>
      <p:sp>
        <p:nvSpPr>
          <p:cNvPr id="981" name="Google Shape;981;p41"/>
          <p:cNvSpPr txBox="1">
            <a:spLocks noGrp="1"/>
          </p:cNvSpPr>
          <p:nvPr>
            <p:ph type="subTitle" idx="6"/>
          </p:nvPr>
        </p:nvSpPr>
        <p:spPr>
          <a:xfrm>
            <a:off x="5340911" y="532136"/>
            <a:ext cx="3910789" cy="40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6"/>
                </a:solidFill>
              </a:rPr>
              <a:t>Proposed Solution</a:t>
            </a:r>
            <a:endParaRPr>
              <a:solidFill>
                <a:schemeClr val="accent6"/>
              </a:solidFill>
            </a:endParaRPr>
          </a:p>
        </p:txBody>
      </p:sp>
      <p:grpSp>
        <p:nvGrpSpPr>
          <p:cNvPr id="1013" name="Google Shape;1013;p41"/>
          <p:cNvGrpSpPr/>
          <p:nvPr/>
        </p:nvGrpSpPr>
        <p:grpSpPr>
          <a:xfrm>
            <a:off x="3093075" y="2715850"/>
            <a:ext cx="2957753" cy="3126943"/>
            <a:chOff x="8920207" y="2571758"/>
            <a:chExt cx="2957753" cy="3126943"/>
          </a:xfrm>
        </p:grpSpPr>
        <p:grpSp>
          <p:nvGrpSpPr>
            <p:cNvPr id="1014" name="Google Shape;1014;p41"/>
            <p:cNvGrpSpPr/>
            <p:nvPr/>
          </p:nvGrpSpPr>
          <p:grpSpPr>
            <a:xfrm>
              <a:off x="8920207" y="4037529"/>
              <a:ext cx="363870" cy="363854"/>
              <a:chOff x="1252775" y="959150"/>
              <a:chExt cx="154575" cy="154575"/>
            </a:xfrm>
          </p:grpSpPr>
          <p:sp>
            <p:nvSpPr>
              <p:cNvPr id="1015" name="Google Shape;1015;p41"/>
              <p:cNvSpPr/>
              <p:nvPr/>
            </p:nvSpPr>
            <p:spPr>
              <a:xfrm>
                <a:off x="1252775" y="959150"/>
                <a:ext cx="154575" cy="154575"/>
              </a:xfrm>
              <a:custGeom>
                <a:avLst/>
                <a:gdLst/>
                <a:ahLst/>
                <a:cxnLst/>
                <a:rect l="l" t="t" r="r" b="b"/>
                <a:pathLst>
                  <a:path w="6183" h="6183" extrusionOk="0">
                    <a:moveTo>
                      <a:pt x="3092" y="0"/>
                    </a:moveTo>
                    <a:cubicBezTo>
                      <a:pt x="1386" y="0"/>
                      <a:pt x="1" y="1385"/>
                      <a:pt x="1" y="3091"/>
                    </a:cubicBezTo>
                    <a:cubicBezTo>
                      <a:pt x="1" y="4798"/>
                      <a:pt x="1386" y="6182"/>
                      <a:pt x="3092" y="6182"/>
                    </a:cubicBezTo>
                    <a:cubicBezTo>
                      <a:pt x="4798" y="6182"/>
                      <a:pt x="6183" y="4798"/>
                      <a:pt x="6183" y="3091"/>
                    </a:cubicBezTo>
                    <a:cubicBezTo>
                      <a:pt x="6183" y="1385"/>
                      <a:pt x="4798" y="0"/>
                      <a:pt x="3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a:off x="1281950" y="1000925"/>
                <a:ext cx="30900" cy="29375"/>
              </a:xfrm>
              <a:custGeom>
                <a:avLst/>
                <a:gdLst/>
                <a:ahLst/>
                <a:cxnLst/>
                <a:rect l="l" t="t" r="r" b="b"/>
                <a:pathLst>
                  <a:path w="1236" h="1175" extrusionOk="0">
                    <a:moveTo>
                      <a:pt x="159" y="1"/>
                    </a:moveTo>
                    <a:cubicBezTo>
                      <a:pt x="110" y="1"/>
                      <a:pt x="63" y="26"/>
                      <a:pt x="38" y="73"/>
                    </a:cubicBezTo>
                    <a:cubicBezTo>
                      <a:pt x="1" y="143"/>
                      <a:pt x="27" y="226"/>
                      <a:pt x="94" y="263"/>
                    </a:cubicBezTo>
                    <a:lnTo>
                      <a:pt x="770" y="627"/>
                    </a:lnTo>
                    <a:lnTo>
                      <a:pt x="107" y="907"/>
                    </a:lnTo>
                    <a:cubicBezTo>
                      <a:pt x="36" y="937"/>
                      <a:pt x="4" y="1019"/>
                      <a:pt x="33" y="1088"/>
                    </a:cubicBezTo>
                    <a:cubicBezTo>
                      <a:pt x="56" y="1143"/>
                      <a:pt x="107" y="1174"/>
                      <a:pt x="161" y="1174"/>
                    </a:cubicBezTo>
                    <a:cubicBezTo>
                      <a:pt x="177" y="1174"/>
                      <a:pt x="196" y="1170"/>
                      <a:pt x="214" y="1162"/>
                    </a:cubicBezTo>
                    <a:lnTo>
                      <a:pt x="1147" y="773"/>
                    </a:lnTo>
                    <a:cubicBezTo>
                      <a:pt x="1197" y="752"/>
                      <a:pt x="1230" y="706"/>
                      <a:pt x="1231" y="651"/>
                    </a:cubicBezTo>
                    <a:cubicBezTo>
                      <a:pt x="1236" y="598"/>
                      <a:pt x="1206" y="547"/>
                      <a:pt x="1160" y="522"/>
                    </a:cubicBezTo>
                    <a:lnTo>
                      <a:pt x="228" y="18"/>
                    </a:lnTo>
                    <a:cubicBezTo>
                      <a:pt x="206" y="6"/>
                      <a:pt x="182"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a:off x="1347325" y="1000925"/>
                <a:ext cx="30875" cy="29375"/>
              </a:xfrm>
              <a:custGeom>
                <a:avLst/>
                <a:gdLst/>
                <a:ahLst/>
                <a:cxnLst/>
                <a:rect l="l" t="t" r="r" b="b"/>
                <a:pathLst>
                  <a:path w="1235" h="1175" extrusionOk="0">
                    <a:moveTo>
                      <a:pt x="1074" y="1"/>
                    </a:moveTo>
                    <a:cubicBezTo>
                      <a:pt x="1052" y="1"/>
                      <a:pt x="1029" y="6"/>
                      <a:pt x="1007" y="18"/>
                    </a:cubicBezTo>
                    <a:lnTo>
                      <a:pt x="75" y="522"/>
                    </a:lnTo>
                    <a:cubicBezTo>
                      <a:pt x="29" y="547"/>
                      <a:pt x="1" y="598"/>
                      <a:pt x="4" y="651"/>
                    </a:cubicBezTo>
                    <a:cubicBezTo>
                      <a:pt x="7" y="703"/>
                      <a:pt x="38" y="752"/>
                      <a:pt x="88" y="773"/>
                    </a:cubicBezTo>
                    <a:lnTo>
                      <a:pt x="1021" y="1162"/>
                    </a:lnTo>
                    <a:cubicBezTo>
                      <a:pt x="1037" y="1170"/>
                      <a:pt x="1056" y="1174"/>
                      <a:pt x="1074" y="1174"/>
                    </a:cubicBezTo>
                    <a:cubicBezTo>
                      <a:pt x="1127" y="1174"/>
                      <a:pt x="1179" y="1143"/>
                      <a:pt x="1202" y="1088"/>
                    </a:cubicBezTo>
                    <a:cubicBezTo>
                      <a:pt x="1231" y="1019"/>
                      <a:pt x="1199" y="937"/>
                      <a:pt x="1127" y="907"/>
                    </a:cubicBezTo>
                    <a:lnTo>
                      <a:pt x="465" y="627"/>
                    </a:lnTo>
                    <a:lnTo>
                      <a:pt x="1141" y="263"/>
                    </a:lnTo>
                    <a:cubicBezTo>
                      <a:pt x="1207" y="226"/>
                      <a:pt x="1234" y="140"/>
                      <a:pt x="1197" y="73"/>
                    </a:cubicBezTo>
                    <a:cubicBezTo>
                      <a:pt x="1172" y="27"/>
                      <a:pt x="1124" y="1"/>
                      <a:pt x="1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a:off x="1280725" y="1044625"/>
                <a:ext cx="98625" cy="49300"/>
              </a:xfrm>
              <a:custGeom>
                <a:avLst/>
                <a:gdLst/>
                <a:ahLst/>
                <a:cxnLst/>
                <a:rect l="l" t="t" r="r" b="b"/>
                <a:pathLst>
                  <a:path w="3945" h="1972" extrusionOk="0">
                    <a:moveTo>
                      <a:pt x="1" y="0"/>
                    </a:moveTo>
                    <a:cubicBezTo>
                      <a:pt x="1" y="1090"/>
                      <a:pt x="883" y="1972"/>
                      <a:pt x="1972" y="1972"/>
                    </a:cubicBezTo>
                    <a:cubicBezTo>
                      <a:pt x="3062" y="1972"/>
                      <a:pt x="3944" y="1090"/>
                      <a:pt x="3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a:off x="1291100" y="1055800"/>
                <a:ext cx="77875" cy="38100"/>
              </a:xfrm>
              <a:custGeom>
                <a:avLst/>
                <a:gdLst/>
                <a:ahLst/>
                <a:cxnLst/>
                <a:rect l="l" t="t" r="r" b="b"/>
                <a:pathLst>
                  <a:path w="3115" h="1524" extrusionOk="0">
                    <a:moveTo>
                      <a:pt x="1557" y="1"/>
                    </a:moveTo>
                    <a:cubicBezTo>
                      <a:pt x="923" y="1"/>
                      <a:pt x="363" y="299"/>
                      <a:pt x="1" y="761"/>
                    </a:cubicBezTo>
                    <a:cubicBezTo>
                      <a:pt x="363" y="1225"/>
                      <a:pt x="923" y="1523"/>
                      <a:pt x="1557" y="1523"/>
                    </a:cubicBezTo>
                    <a:cubicBezTo>
                      <a:pt x="2190" y="1523"/>
                      <a:pt x="2752" y="1225"/>
                      <a:pt x="3114" y="761"/>
                    </a:cubicBezTo>
                    <a:cubicBezTo>
                      <a:pt x="2754" y="300"/>
                      <a:pt x="2190" y="1"/>
                      <a:pt x="1557" y="1"/>
                    </a:cubicBezTo>
                    <a:close/>
                  </a:path>
                </a:pathLst>
              </a:custGeom>
              <a:solidFill>
                <a:srgbClr val="FF9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a:off x="1291100" y="1055800"/>
                <a:ext cx="77875" cy="38100"/>
              </a:xfrm>
              <a:custGeom>
                <a:avLst/>
                <a:gdLst/>
                <a:ahLst/>
                <a:cxnLst/>
                <a:rect l="l" t="t" r="r" b="b"/>
                <a:pathLst>
                  <a:path w="3115" h="1524" extrusionOk="0">
                    <a:moveTo>
                      <a:pt x="1557" y="1"/>
                    </a:moveTo>
                    <a:cubicBezTo>
                      <a:pt x="923" y="1"/>
                      <a:pt x="363" y="299"/>
                      <a:pt x="1" y="761"/>
                    </a:cubicBezTo>
                    <a:cubicBezTo>
                      <a:pt x="363" y="1225"/>
                      <a:pt x="923" y="1523"/>
                      <a:pt x="1557" y="1523"/>
                    </a:cubicBezTo>
                    <a:cubicBezTo>
                      <a:pt x="2190" y="1523"/>
                      <a:pt x="2752" y="1225"/>
                      <a:pt x="3114" y="761"/>
                    </a:cubicBezTo>
                    <a:cubicBezTo>
                      <a:pt x="2754" y="300"/>
                      <a:pt x="2190" y="1"/>
                      <a:pt x="1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1"/>
            <p:cNvGrpSpPr/>
            <p:nvPr/>
          </p:nvGrpSpPr>
          <p:grpSpPr>
            <a:xfrm>
              <a:off x="10784414" y="2771203"/>
              <a:ext cx="485454" cy="442220"/>
              <a:chOff x="1453550" y="959950"/>
              <a:chExt cx="167925" cy="152975"/>
            </a:xfrm>
          </p:grpSpPr>
          <p:sp>
            <p:nvSpPr>
              <p:cNvPr id="1022" name="Google Shape;1022;p41"/>
              <p:cNvSpPr/>
              <p:nvPr/>
            </p:nvSpPr>
            <p:spPr>
              <a:xfrm>
                <a:off x="1453550" y="959950"/>
                <a:ext cx="167925" cy="152975"/>
              </a:xfrm>
              <a:custGeom>
                <a:avLst/>
                <a:gdLst/>
                <a:ahLst/>
                <a:cxnLst/>
                <a:rect l="l" t="t" r="r" b="b"/>
                <a:pathLst>
                  <a:path w="6717" h="6119" extrusionOk="0">
                    <a:moveTo>
                      <a:pt x="3359" y="0"/>
                    </a:moveTo>
                    <a:cubicBezTo>
                      <a:pt x="2576" y="0"/>
                      <a:pt x="1793" y="299"/>
                      <a:pt x="1195" y="896"/>
                    </a:cubicBezTo>
                    <a:cubicBezTo>
                      <a:pt x="1" y="2091"/>
                      <a:pt x="1" y="4027"/>
                      <a:pt x="1195" y="5222"/>
                    </a:cubicBezTo>
                    <a:cubicBezTo>
                      <a:pt x="1793" y="5820"/>
                      <a:pt x="2576" y="6118"/>
                      <a:pt x="3359" y="6118"/>
                    </a:cubicBezTo>
                    <a:cubicBezTo>
                      <a:pt x="4142" y="6118"/>
                      <a:pt x="4925" y="5820"/>
                      <a:pt x="5523" y="5222"/>
                    </a:cubicBezTo>
                    <a:cubicBezTo>
                      <a:pt x="6716" y="4027"/>
                      <a:pt x="6716" y="2091"/>
                      <a:pt x="5523" y="896"/>
                    </a:cubicBezTo>
                    <a:cubicBezTo>
                      <a:pt x="4925" y="299"/>
                      <a:pt x="4142" y="0"/>
                      <a:pt x="3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a:off x="1495475" y="998925"/>
                <a:ext cx="84150" cy="80175"/>
              </a:xfrm>
              <a:custGeom>
                <a:avLst/>
                <a:gdLst/>
                <a:ahLst/>
                <a:cxnLst/>
                <a:rect l="l" t="t" r="r" b="b"/>
                <a:pathLst>
                  <a:path w="3366" h="3207" extrusionOk="0">
                    <a:moveTo>
                      <a:pt x="909" y="0"/>
                    </a:moveTo>
                    <a:cubicBezTo>
                      <a:pt x="863" y="0"/>
                      <a:pt x="811" y="2"/>
                      <a:pt x="758" y="8"/>
                    </a:cubicBezTo>
                    <a:cubicBezTo>
                      <a:pt x="427" y="40"/>
                      <a:pt x="46" y="343"/>
                      <a:pt x="0" y="921"/>
                    </a:cubicBezTo>
                    <a:lnTo>
                      <a:pt x="0" y="1113"/>
                    </a:lnTo>
                    <a:cubicBezTo>
                      <a:pt x="42" y="1668"/>
                      <a:pt x="461" y="2351"/>
                      <a:pt x="1683" y="3207"/>
                    </a:cubicBezTo>
                    <a:cubicBezTo>
                      <a:pt x="2903" y="2350"/>
                      <a:pt x="3322" y="1668"/>
                      <a:pt x="3365" y="1113"/>
                    </a:cubicBezTo>
                    <a:lnTo>
                      <a:pt x="3365" y="921"/>
                    </a:lnTo>
                    <a:cubicBezTo>
                      <a:pt x="3318" y="341"/>
                      <a:pt x="2937" y="39"/>
                      <a:pt x="2606" y="8"/>
                    </a:cubicBezTo>
                    <a:cubicBezTo>
                      <a:pt x="2553" y="2"/>
                      <a:pt x="2503" y="0"/>
                      <a:pt x="2455" y="0"/>
                    </a:cubicBezTo>
                    <a:cubicBezTo>
                      <a:pt x="2076" y="0"/>
                      <a:pt x="1892" y="165"/>
                      <a:pt x="1683" y="412"/>
                    </a:cubicBezTo>
                    <a:cubicBezTo>
                      <a:pt x="1472" y="165"/>
                      <a:pt x="1291" y="0"/>
                      <a:pt x="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4" name="Google Shape;1024;p41"/>
            <p:cNvSpPr/>
            <p:nvPr/>
          </p:nvSpPr>
          <p:spPr>
            <a:xfrm rot="-1149681">
              <a:off x="11478292" y="3582798"/>
              <a:ext cx="398745" cy="347169"/>
            </a:xfrm>
            <a:custGeom>
              <a:avLst/>
              <a:gdLst/>
              <a:ahLst/>
              <a:cxnLst/>
              <a:rect l="l" t="t" r="r" b="b"/>
              <a:pathLst>
                <a:path w="6958" h="6058" extrusionOk="0">
                  <a:moveTo>
                    <a:pt x="3903" y="1"/>
                  </a:moveTo>
                  <a:cubicBezTo>
                    <a:pt x="3640" y="1"/>
                    <a:pt x="3429" y="195"/>
                    <a:pt x="3429" y="435"/>
                  </a:cubicBezTo>
                  <a:lnTo>
                    <a:pt x="3429" y="898"/>
                  </a:lnTo>
                  <a:cubicBezTo>
                    <a:pt x="3304" y="2429"/>
                    <a:pt x="2141" y="2828"/>
                    <a:pt x="2141" y="2828"/>
                  </a:cubicBezTo>
                  <a:lnTo>
                    <a:pt x="2141" y="2396"/>
                  </a:lnTo>
                  <a:lnTo>
                    <a:pt x="0" y="2396"/>
                  </a:lnTo>
                  <a:lnTo>
                    <a:pt x="0" y="6058"/>
                  </a:lnTo>
                  <a:lnTo>
                    <a:pt x="2141" y="6058"/>
                  </a:lnTo>
                  <a:lnTo>
                    <a:pt x="2141" y="5594"/>
                  </a:lnTo>
                  <a:cubicBezTo>
                    <a:pt x="2141" y="5594"/>
                    <a:pt x="2633" y="5935"/>
                    <a:pt x="4016" y="5954"/>
                  </a:cubicBezTo>
                  <a:cubicBezTo>
                    <a:pt x="4083" y="5985"/>
                    <a:pt x="4155" y="6006"/>
                    <a:pt x="4233" y="6006"/>
                  </a:cubicBezTo>
                  <a:lnTo>
                    <a:pt x="5862" y="6006"/>
                  </a:lnTo>
                  <a:cubicBezTo>
                    <a:pt x="6136" y="6006"/>
                    <a:pt x="6358" y="5782"/>
                    <a:pt x="6358" y="5508"/>
                  </a:cubicBezTo>
                  <a:cubicBezTo>
                    <a:pt x="6358" y="5335"/>
                    <a:pt x="6269" y="5183"/>
                    <a:pt x="6136" y="5094"/>
                  </a:cubicBezTo>
                  <a:cubicBezTo>
                    <a:pt x="6375" y="5057"/>
                    <a:pt x="6558" y="4853"/>
                    <a:pt x="6558" y="4605"/>
                  </a:cubicBezTo>
                  <a:cubicBezTo>
                    <a:pt x="6558" y="4433"/>
                    <a:pt x="6470" y="4281"/>
                    <a:pt x="6336" y="4192"/>
                  </a:cubicBezTo>
                  <a:cubicBezTo>
                    <a:pt x="6575" y="4154"/>
                    <a:pt x="6759" y="3951"/>
                    <a:pt x="6759" y="3702"/>
                  </a:cubicBezTo>
                  <a:cubicBezTo>
                    <a:pt x="6759" y="3530"/>
                    <a:pt x="6670" y="3378"/>
                    <a:pt x="6536" y="3287"/>
                  </a:cubicBezTo>
                  <a:cubicBezTo>
                    <a:pt x="6772" y="3252"/>
                    <a:pt x="6957" y="3049"/>
                    <a:pt x="6957" y="2800"/>
                  </a:cubicBezTo>
                  <a:cubicBezTo>
                    <a:pt x="6957" y="2525"/>
                    <a:pt x="6735" y="2301"/>
                    <a:pt x="6461" y="2301"/>
                  </a:cubicBezTo>
                  <a:lnTo>
                    <a:pt x="4831" y="2301"/>
                  </a:lnTo>
                  <a:cubicBezTo>
                    <a:pt x="4756" y="2301"/>
                    <a:pt x="4683" y="2321"/>
                    <a:pt x="4618" y="2352"/>
                  </a:cubicBezTo>
                  <a:lnTo>
                    <a:pt x="4284" y="2352"/>
                  </a:lnTo>
                  <a:cubicBezTo>
                    <a:pt x="4514" y="1683"/>
                    <a:pt x="4379" y="435"/>
                    <a:pt x="4379" y="435"/>
                  </a:cubicBezTo>
                  <a:cubicBezTo>
                    <a:pt x="4379" y="195"/>
                    <a:pt x="4166" y="1"/>
                    <a:pt x="3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5" name="Google Shape;1025;p41"/>
            <p:cNvGrpSpPr/>
            <p:nvPr/>
          </p:nvGrpSpPr>
          <p:grpSpPr>
            <a:xfrm rot="-935467">
              <a:off x="8926883" y="3393220"/>
              <a:ext cx="512791" cy="437365"/>
              <a:chOff x="1680400" y="948625"/>
              <a:chExt cx="211775" cy="180625"/>
            </a:xfrm>
          </p:grpSpPr>
          <p:sp>
            <p:nvSpPr>
              <p:cNvPr id="1026" name="Google Shape;1026;p41"/>
              <p:cNvSpPr/>
              <p:nvPr/>
            </p:nvSpPr>
            <p:spPr>
              <a:xfrm>
                <a:off x="1680400" y="948700"/>
                <a:ext cx="211725" cy="180550"/>
              </a:xfrm>
              <a:custGeom>
                <a:avLst/>
                <a:gdLst/>
                <a:ahLst/>
                <a:cxnLst/>
                <a:rect l="l" t="t" r="r" b="b"/>
                <a:pathLst>
                  <a:path w="8469" h="7222" extrusionOk="0">
                    <a:moveTo>
                      <a:pt x="7855" y="0"/>
                    </a:moveTo>
                    <a:cubicBezTo>
                      <a:pt x="7855" y="0"/>
                      <a:pt x="8235" y="1897"/>
                      <a:pt x="2466" y="1897"/>
                    </a:cubicBezTo>
                    <a:cubicBezTo>
                      <a:pt x="1977" y="1897"/>
                      <a:pt x="1444" y="1883"/>
                      <a:pt x="863" y="1853"/>
                    </a:cubicBezTo>
                    <a:lnTo>
                      <a:pt x="16" y="2679"/>
                    </a:lnTo>
                    <a:lnTo>
                      <a:pt x="1" y="3859"/>
                    </a:lnTo>
                    <a:lnTo>
                      <a:pt x="826" y="4709"/>
                    </a:lnTo>
                    <a:cubicBezTo>
                      <a:pt x="948" y="4704"/>
                      <a:pt x="1070" y="4703"/>
                      <a:pt x="1188" y="4701"/>
                    </a:cubicBezTo>
                    <a:lnTo>
                      <a:pt x="2270" y="7192"/>
                    </a:lnTo>
                    <a:cubicBezTo>
                      <a:pt x="2270" y="7192"/>
                      <a:pt x="2419" y="7222"/>
                      <a:pt x="2619" y="7222"/>
                    </a:cubicBezTo>
                    <a:cubicBezTo>
                      <a:pt x="2892" y="7222"/>
                      <a:pt x="3263" y="7166"/>
                      <a:pt x="3487" y="6903"/>
                    </a:cubicBezTo>
                    <a:lnTo>
                      <a:pt x="3124" y="4732"/>
                    </a:lnTo>
                    <a:lnTo>
                      <a:pt x="3124" y="4732"/>
                    </a:lnTo>
                    <a:cubicBezTo>
                      <a:pt x="8162" y="5005"/>
                      <a:pt x="7770" y="6735"/>
                      <a:pt x="7770" y="6735"/>
                    </a:cubicBezTo>
                    <a:lnTo>
                      <a:pt x="8383" y="6743"/>
                    </a:lnTo>
                    <a:lnTo>
                      <a:pt x="8469" y="5"/>
                    </a:lnTo>
                    <a:lnTo>
                      <a:pt x="7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a:off x="1680400" y="995025"/>
                <a:ext cx="77300" cy="71875"/>
              </a:xfrm>
              <a:custGeom>
                <a:avLst/>
                <a:gdLst/>
                <a:ahLst/>
                <a:cxnLst/>
                <a:rect l="l" t="t" r="r" b="b"/>
                <a:pathLst>
                  <a:path w="3092" h="2875" extrusionOk="0">
                    <a:moveTo>
                      <a:pt x="863" y="0"/>
                    </a:moveTo>
                    <a:lnTo>
                      <a:pt x="16" y="826"/>
                    </a:lnTo>
                    <a:lnTo>
                      <a:pt x="1" y="2006"/>
                    </a:lnTo>
                    <a:lnTo>
                      <a:pt x="826" y="2856"/>
                    </a:lnTo>
                    <a:cubicBezTo>
                      <a:pt x="1133" y="2848"/>
                      <a:pt x="1426" y="2844"/>
                      <a:pt x="1706" y="2844"/>
                    </a:cubicBezTo>
                    <a:cubicBezTo>
                      <a:pt x="2193" y="2844"/>
                      <a:pt x="2641" y="2855"/>
                      <a:pt x="3055" y="2875"/>
                    </a:cubicBezTo>
                    <a:lnTo>
                      <a:pt x="3092" y="35"/>
                    </a:lnTo>
                    <a:lnTo>
                      <a:pt x="3092" y="35"/>
                    </a:lnTo>
                    <a:cubicBezTo>
                      <a:pt x="2889" y="40"/>
                      <a:pt x="2679" y="43"/>
                      <a:pt x="2459" y="43"/>
                    </a:cubicBezTo>
                    <a:cubicBezTo>
                      <a:pt x="1972" y="43"/>
                      <a:pt x="1442" y="29"/>
                      <a:pt x="8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a:off x="1874675" y="948625"/>
                <a:ext cx="17500" cy="168650"/>
              </a:xfrm>
              <a:custGeom>
                <a:avLst/>
                <a:gdLst/>
                <a:ahLst/>
                <a:cxnLst/>
                <a:rect l="l" t="t" r="r" b="b"/>
                <a:pathLst>
                  <a:path w="700" h="6746" extrusionOk="0">
                    <a:moveTo>
                      <a:pt x="87" y="0"/>
                    </a:moveTo>
                    <a:cubicBezTo>
                      <a:pt x="84" y="3"/>
                      <a:pt x="96" y="67"/>
                      <a:pt x="82" y="171"/>
                    </a:cubicBezTo>
                    <a:lnTo>
                      <a:pt x="2" y="6571"/>
                    </a:lnTo>
                    <a:cubicBezTo>
                      <a:pt x="16" y="6676"/>
                      <a:pt x="1" y="6738"/>
                      <a:pt x="1" y="6738"/>
                    </a:cubicBezTo>
                    <a:lnTo>
                      <a:pt x="615" y="6746"/>
                    </a:lnTo>
                    <a:lnTo>
                      <a:pt x="699" y="8"/>
                    </a:lnTo>
                    <a:lnTo>
                      <a:pt x="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41"/>
            <p:cNvSpPr/>
            <p:nvPr/>
          </p:nvSpPr>
          <p:spPr>
            <a:xfrm>
              <a:off x="11778004" y="3372499"/>
              <a:ext cx="99956" cy="99903"/>
            </a:xfrm>
            <a:custGeom>
              <a:avLst/>
              <a:gdLst/>
              <a:ahLst/>
              <a:cxnLst/>
              <a:rect l="l" t="t" r="r" b="b"/>
              <a:pathLst>
                <a:path w="3762" h="3760" extrusionOk="0">
                  <a:moveTo>
                    <a:pt x="1884" y="0"/>
                  </a:moveTo>
                  <a:cubicBezTo>
                    <a:pt x="1883" y="0"/>
                    <a:pt x="1882" y="0"/>
                    <a:pt x="1881" y="0"/>
                  </a:cubicBezTo>
                  <a:cubicBezTo>
                    <a:pt x="842" y="0"/>
                    <a:pt x="0" y="842"/>
                    <a:pt x="0" y="1880"/>
                  </a:cubicBezTo>
                  <a:cubicBezTo>
                    <a:pt x="0" y="2919"/>
                    <a:pt x="844" y="3760"/>
                    <a:pt x="1881" y="3760"/>
                  </a:cubicBezTo>
                  <a:cubicBezTo>
                    <a:pt x="2919" y="3760"/>
                    <a:pt x="3761" y="2918"/>
                    <a:pt x="3761" y="1880"/>
                  </a:cubicBezTo>
                  <a:cubicBezTo>
                    <a:pt x="3761" y="843"/>
                    <a:pt x="2920" y="0"/>
                    <a:pt x="1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p:nvPr/>
          </p:nvSpPr>
          <p:spPr>
            <a:xfrm>
              <a:off x="11432348" y="3000476"/>
              <a:ext cx="245769" cy="245689"/>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a:off x="9642262" y="3332361"/>
              <a:ext cx="180268" cy="180199"/>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a:off x="9470777" y="3213427"/>
              <a:ext cx="140104" cy="140038"/>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3" name="Google Shape;1033;p41"/>
            <p:cNvGrpSpPr/>
            <p:nvPr/>
          </p:nvGrpSpPr>
          <p:grpSpPr>
            <a:xfrm>
              <a:off x="9387600" y="2571758"/>
              <a:ext cx="2182215" cy="3126943"/>
              <a:chOff x="9387600" y="2571758"/>
              <a:chExt cx="2182215" cy="3126943"/>
            </a:xfrm>
          </p:grpSpPr>
          <p:sp>
            <p:nvSpPr>
              <p:cNvPr id="1034" name="Google Shape;1034;p41"/>
              <p:cNvSpPr/>
              <p:nvPr/>
            </p:nvSpPr>
            <p:spPr>
              <a:xfrm>
                <a:off x="9387602" y="3259609"/>
                <a:ext cx="2127229" cy="1914450"/>
              </a:xfrm>
              <a:custGeom>
                <a:avLst/>
                <a:gdLst/>
                <a:ahLst/>
                <a:cxnLst/>
                <a:rect l="l" t="t" r="r" b="b"/>
                <a:pathLst>
                  <a:path w="30077" h="26733" extrusionOk="0">
                    <a:moveTo>
                      <a:pt x="30076" y="21175"/>
                    </a:moveTo>
                    <a:cubicBezTo>
                      <a:pt x="30076" y="21176"/>
                      <a:pt x="30076" y="21177"/>
                      <a:pt x="30076" y="21178"/>
                    </a:cubicBezTo>
                    <a:lnTo>
                      <a:pt x="30076" y="21175"/>
                    </a:lnTo>
                    <a:close/>
                    <a:moveTo>
                      <a:pt x="13714" y="1"/>
                    </a:moveTo>
                    <a:cubicBezTo>
                      <a:pt x="11753" y="1"/>
                      <a:pt x="10128" y="1167"/>
                      <a:pt x="9839" y="2693"/>
                    </a:cubicBezTo>
                    <a:cubicBezTo>
                      <a:pt x="8704" y="3169"/>
                      <a:pt x="6778" y="4006"/>
                      <a:pt x="4711" y="5035"/>
                    </a:cubicBezTo>
                    <a:cubicBezTo>
                      <a:pt x="1426" y="6672"/>
                      <a:pt x="0" y="19267"/>
                      <a:pt x="101" y="21462"/>
                    </a:cubicBezTo>
                    <a:lnTo>
                      <a:pt x="7872" y="21127"/>
                    </a:lnTo>
                    <a:lnTo>
                      <a:pt x="7770" y="26733"/>
                    </a:lnTo>
                    <a:lnTo>
                      <a:pt x="27497" y="26733"/>
                    </a:lnTo>
                    <a:lnTo>
                      <a:pt x="26926" y="21175"/>
                    </a:lnTo>
                    <a:lnTo>
                      <a:pt x="30076" y="21175"/>
                    </a:lnTo>
                    <a:cubicBezTo>
                      <a:pt x="29254" y="15707"/>
                      <a:pt x="26197" y="9433"/>
                      <a:pt x="24968" y="7075"/>
                    </a:cubicBezTo>
                    <a:cubicBezTo>
                      <a:pt x="24820" y="6743"/>
                      <a:pt x="24649" y="6421"/>
                      <a:pt x="24455" y="6116"/>
                    </a:cubicBezTo>
                    <a:cubicBezTo>
                      <a:pt x="24455" y="6113"/>
                      <a:pt x="24452" y="6111"/>
                      <a:pt x="24452" y="6111"/>
                    </a:cubicBezTo>
                    <a:cubicBezTo>
                      <a:pt x="24066" y="5511"/>
                      <a:pt x="23582" y="4983"/>
                      <a:pt x="22969" y="4607"/>
                    </a:cubicBezTo>
                    <a:cubicBezTo>
                      <a:pt x="21357" y="3613"/>
                      <a:pt x="18893" y="3006"/>
                      <a:pt x="17538" y="2476"/>
                    </a:cubicBezTo>
                    <a:cubicBezTo>
                      <a:pt x="17142" y="1058"/>
                      <a:pt x="15579" y="1"/>
                      <a:pt x="137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9418294" y="4199387"/>
                <a:ext cx="2021455" cy="319111"/>
              </a:xfrm>
              <a:custGeom>
                <a:avLst/>
                <a:gdLst/>
                <a:ahLst/>
                <a:cxnLst/>
                <a:rect l="l" t="t" r="r" b="b"/>
                <a:pathLst>
                  <a:path w="28602" h="4456" extrusionOk="0">
                    <a:moveTo>
                      <a:pt x="27313" y="0"/>
                    </a:moveTo>
                    <a:cubicBezTo>
                      <a:pt x="25928" y="5"/>
                      <a:pt x="24760" y="346"/>
                      <a:pt x="24090" y="595"/>
                    </a:cubicBezTo>
                    <a:cubicBezTo>
                      <a:pt x="22374" y="274"/>
                      <a:pt x="20337" y="113"/>
                      <a:pt x="18000" y="113"/>
                    </a:cubicBezTo>
                    <a:cubicBezTo>
                      <a:pt x="16563" y="113"/>
                      <a:pt x="15012" y="174"/>
                      <a:pt x="13353" y="295"/>
                    </a:cubicBezTo>
                    <a:cubicBezTo>
                      <a:pt x="10699" y="490"/>
                      <a:pt x="8549" y="788"/>
                      <a:pt x="7670" y="920"/>
                    </a:cubicBezTo>
                    <a:cubicBezTo>
                      <a:pt x="6087" y="426"/>
                      <a:pt x="4622" y="256"/>
                      <a:pt x="3352" y="256"/>
                    </a:cubicBezTo>
                    <a:cubicBezTo>
                      <a:pt x="2273" y="256"/>
                      <a:pt x="1336" y="379"/>
                      <a:pt x="586" y="531"/>
                    </a:cubicBezTo>
                    <a:cubicBezTo>
                      <a:pt x="341" y="1787"/>
                      <a:pt x="147" y="3035"/>
                      <a:pt x="0" y="4163"/>
                    </a:cubicBezTo>
                    <a:lnTo>
                      <a:pt x="43" y="4255"/>
                    </a:lnTo>
                    <a:lnTo>
                      <a:pt x="33" y="4261"/>
                    </a:lnTo>
                    <a:cubicBezTo>
                      <a:pt x="112" y="4226"/>
                      <a:pt x="1378" y="3694"/>
                      <a:pt x="3323" y="3694"/>
                    </a:cubicBezTo>
                    <a:cubicBezTo>
                      <a:pt x="4368" y="3694"/>
                      <a:pt x="5609" y="3848"/>
                      <a:pt x="6968" y="4314"/>
                    </a:cubicBezTo>
                    <a:lnTo>
                      <a:pt x="7380" y="4455"/>
                    </a:lnTo>
                    <a:lnTo>
                      <a:pt x="7808" y="4386"/>
                    </a:lnTo>
                    <a:cubicBezTo>
                      <a:pt x="7879" y="4373"/>
                      <a:pt x="12926" y="3559"/>
                      <a:pt x="18012" y="3559"/>
                    </a:cubicBezTo>
                    <a:cubicBezTo>
                      <a:pt x="20080" y="3559"/>
                      <a:pt x="22155" y="3694"/>
                      <a:pt x="23903" y="4071"/>
                    </a:cubicBezTo>
                    <a:lnTo>
                      <a:pt x="24501" y="4202"/>
                    </a:lnTo>
                    <a:lnTo>
                      <a:pt x="25045" y="3925"/>
                    </a:lnTo>
                    <a:cubicBezTo>
                      <a:pt x="25059" y="3918"/>
                      <a:pt x="26048" y="3442"/>
                      <a:pt x="27307" y="3442"/>
                    </a:cubicBezTo>
                    <a:cubicBezTo>
                      <a:pt x="27718" y="3442"/>
                      <a:pt x="28157" y="3493"/>
                      <a:pt x="28601" y="3627"/>
                    </a:cubicBezTo>
                    <a:cubicBezTo>
                      <a:pt x="28216" y="2377"/>
                      <a:pt x="27771" y="1151"/>
                      <a:pt x="273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10140762" y="3397321"/>
                <a:ext cx="490053" cy="447013"/>
              </a:xfrm>
              <a:custGeom>
                <a:avLst/>
                <a:gdLst/>
                <a:ahLst/>
                <a:cxnLst/>
                <a:rect l="l" t="t" r="r" b="b"/>
                <a:pathLst>
                  <a:path w="6843" h="6242" extrusionOk="0">
                    <a:moveTo>
                      <a:pt x="5703" y="0"/>
                    </a:moveTo>
                    <a:lnTo>
                      <a:pt x="0" y="341"/>
                    </a:lnTo>
                    <a:lnTo>
                      <a:pt x="0" y="341"/>
                    </a:lnTo>
                    <a:cubicBezTo>
                      <a:pt x="0" y="341"/>
                      <a:pt x="0" y="341"/>
                      <a:pt x="0" y="341"/>
                    </a:cubicBezTo>
                    <a:cubicBezTo>
                      <a:pt x="0" y="341"/>
                      <a:pt x="0" y="341"/>
                      <a:pt x="0" y="341"/>
                    </a:cubicBezTo>
                    <a:lnTo>
                      <a:pt x="0" y="341"/>
                    </a:lnTo>
                    <a:lnTo>
                      <a:pt x="0" y="341"/>
                    </a:lnTo>
                    <a:cubicBezTo>
                      <a:pt x="1" y="343"/>
                      <a:pt x="892" y="5194"/>
                      <a:pt x="4581" y="6199"/>
                    </a:cubicBezTo>
                    <a:cubicBezTo>
                      <a:pt x="4688" y="6228"/>
                      <a:pt x="4788" y="6242"/>
                      <a:pt x="4881" y="6242"/>
                    </a:cubicBezTo>
                    <a:cubicBezTo>
                      <a:pt x="6843" y="6242"/>
                      <a:pt x="5703" y="0"/>
                      <a:pt x="57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a:off x="9876078" y="4060178"/>
                <a:ext cx="54570" cy="572767"/>
              </a:xfrm>
              <a:custGeom>
                <a:avLst/>
                <a:gdLst/>
                <a:ahLst/>
                <a:cxnLst/>
                <a:rect l="l" t="t" r="r" b="b"/>
                <a:pathLst>
                  <a:path w="762" h="7998" fill="none" extrusionOk="0">
                    <a:moveTo>
                      <a:pt x="761" y="7997"/>
                    </a:moveTo>
                    <a:lnTo>
                      <a:pt x="761" y="2038"/>
                    </a:lnTo>
                    <a:lnTo>
                      <a:pt x="1" y="1"/>
                    </a:lnTo>
                  </a:path>
                </a:pathLst>
              </a:custGeom>
              <a:noFill/>
              <a:ln w="5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a:off x="11105686" y="4060178"/>
                <a:ext cx="62304" cy="636217"/>
              </a:xfrm>
              <a:custGeom>
                <a:avLst/>
                <a:gdLst/>
                <a:ahLst/>
                <a:cxnLst/>
                <a:rect l="l" t="t" r="r" b="b"/>
                <a:pathLst>
                  <a:path w="870" h="8884" fill="none" extrusionOk="0">
                    <a:moveTo>
                      <a:pt x="869" y="8884"/>
                    </a:moveTo>
                    <a:lnTo>
                      <a:pt x="0" y="1537"/>
                    </a:lnTo>
                    <a:lnTo>
                      <a:pt x="161" y="1"/>
                    </a:lnTo>
                  </a:path>
                </a:pathLst>
              </a:custGeom>
              <a:noFill/>
              <a:ln w="5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a:off x="10506350" y="3810604"/>
                <a:ext cx="604707" cy="528151"/>
              </a:xfrm>
              <a:custGeom>
                <a:avLst/>
                <a:gdLst/>
                <a:ahLst/>
                <a:cxnLst/>
                <a:rect l="l" t="t" r="r" b="b"/>
                <a:pathLst>
                  <a:path w="8444" h="7375" extrusionOk="0">
                    <a:moveTo>
                      <a:pt x="3871" y="1"/>
                    </a:moveTo>
                    <a:cubicBezTo>
                      <a:pt x="3583" y="1"/>
                      <a:pt x="3314" y="158"/>
                      <a:pt x="3175" y="417"/>
                    </a:cubicBezTo>
                    <a:lnTo>
                      <a:pt x="198" y="5919"/>
                    </a:lnTo>
                    <a:cubicBezTo>
                      <a:pt x="1" y="6286"/>
                      <a:pt x="226" y="6739"/>
                      <a:pt x="637" y="6799"/>
                    </a:cubicBezTo>
                    <a:lnTo>
                      <a:pt x="4428" y="7366"/>
                    </a:lnTo>
                    <a:cubicBezTo>
                      <a:pt x="4468" y="7372"/>
                      <a:pt x="4508" y="7375"/>
                      <a:pt x="4547" y="7375"/>
                    </a:cubicBezTo>
                    <a:cubicBezTo>
                      <a:pt x="4836" y="7375"/>
                      <a:pt x="5104" y="7217"/>
                      <a:pt x="5244" y="6958"/>
                    </a:cubicBezTo>
                    <a:lnTo>
                      <a:pt x="8270" y="1362"/>
                    </a:lnTo>
                    <a:cubicBezTo>
                      <a:pt x="8444" y="1041"/>
                      <a:pt x="8246" y="647"/>
                      <a:pt x="7888" y="594"/>
                    </a:cubicBezTo>
                    <a:lnTo>
                      <a:pt x="3990" y="10"/>
                    </a:lnTo>
                    <a:cubicBezTo>
                      <a:pt x="3950" y="3"/>
                      <a:pt x="3910" y="1"/>
                      <a:pt x="3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10506494" y="3810676"/>
                <a:ext cx="596829" cy="486902"/>
              </a:xfrm>
              <a:custGeom>
                <a:avLst/>
                <a:gdLst/>
                <a:ahLst/>
                <a:cxnLst/>
                <a:rect l="l" t="t" r="r" b="b"/>
                <a:pathLst>
                  <a:path w="8334" h="6799" extrusionOk="0">
                    <a:moveTo>
                      <a:pt x="3870" y="1"/>
                    </a:moveTo>
                    <a:cubicBezTo>
                      <a:pt x="3582" y="1"/>
                      <a:pt x="3313" y="158"/>
                      <a:pt x="3174" y="418"/>
                    </a:cubicBezTo>
                    <a:lnTo>
                      <a:pt x="198" y="5919"/>
                    </a:lnTo>
                    <a:cubicBezTo>
                      <a:pt x="0" y="6285"/>
                      <a:pt x="224" y="6735"/>
                      <a:pt x="635" y="6798"/>
                    </a:cubicBezTo>
                    <a:cubicBezTo>
                      <a:pt x="503" y="6613"/>
                      <a:pt x="470" y="6361"/>
                      <a:pt x="592" y="6137"/>
                    </a:cubicBezTo>
                    <a:lnTo>
                      <a:pt x="3441" y="929"/>
                    </a:lnTo>
                    <a:cubicBezTo>
                      <a:pt x="3586" y="661"/>
                      <a:pt x="3866" y="497"/>
                      <a:pt x="4165" y="497"/>
                    </a:cubicBezTo>
                    <a:cubicBezTo>
                      <a:pt x="4205" y="497"/>
                      <a:pt x="4247" y="500"/>
                      <a:pt x="4288" y="507"/>
                    </a:cubicBezTo>
                    <a:lnTo>
                      <a:pt x="8333" y="1113"/>
                    </a:lnTo>
                    <a:cubicBezTo>
                      <a:pt x="8333" y="864"/>
                      <a:pt x="8155" y="633"/>
                      <a:pt x="7887" y="594"/>
                    </a:cubicBezTo>
                    <a:lnTo>
                      <a:pt x="3990" y="10"/>
                    </a:lnTo>
                    <a:cubicBezTo>
                      <a:pt x="3950" y="4"/>
                      <a:pt x="3910" y="1"/>
                      <a:pt x="3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10786647" y="3880786"/>
                <a:ext cx="125324" cy="64954"/>
              </a:xfrm>
              <a:custGeom>
                <a:avLst/>
                <a:gdLst/>
                <a:ahLst/>
                <a:cxnLst/>
                <a:rect l="l" t="t" r="r" b="b"/>
                <a:pathLst>
                  <a:path w="1750" h="907" fill="none" extrusionOk="0">
                    <a:moveTo>
                      <a:pt x="1179" y="883"/>
                    </a:moveTo>
                    <a:lnTo>
                      <a:pt x="275" y="760"/>
                    </a:lnTo>
                    <a:cubicBezTo>
                      <a:pt x="87" y="734"/>
                      <a:pt x="1" y="549"/>
                      <a:pt x="82" y="347"/>
                    </a:cubicBezTo>
                    <a:lnTo>
                      <a:pt x="82" y="347"/>
                    </a:lnTo>
                    <a:cubicBezTo>
                      <a:pt x="164" y="144"/>
                      <a:pt x="383" y="1"/>
                      <a:pt x="571" y="26"/>
                    </a:cubicBezTo>
                    <a:lnTo>
                      <a:pt x="1476" y="149"/>
                    </a:lnTo>
                    <a:cubicBezTo>
                      <a:pt x="1662" y="174"/>
                      <a:pt x="1750" y="359"/>
                      <a:pt x="1668" y="562"/>
                    </a:cubicBezTo>
                    <a:lnTo>
                      <a:pt x="1668" y="562"/>
                    </a:lnTo>
                    <a:cubicBezTo>
                      <a:pt x="1587" y="764"/>
                      <a:pt x="1366" y="906"/>
                      <a:pt x="1179" y="883"/>
                    </a:cubicBezTo>
                    <a:close/>
                  </a:path>
                </a:pathLst>
              </a:custGeom>
              <a:noFill/>
              <a:ln w="2525"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10180723" y="5148063"/>
                <a:ext cx="201808" cy="293903"/>
              </a:xfrm>
              <a:custGeom>
                <a:avLst/>
                <a:gdLst/>
                <a:ahLst/>
                <a:cxnLst/>
                <a:rect l="l" t="t" r="r" b="b"/>
                <a:pathLst>
                  <a:path w="2818" h="4104" extrusionOk="0">
                    <a:moveTo>
                      <a:pt x="2481" y="1"/>
                    </a:moveTo>
                    <a:cubicBezTo>
                      <a:pt x="2481" y="1"/>
                      <a:pt x="1349" y="3095"/>
                      <a:pt x="490" y="3485"/>
                    </a:cubicBezTo>
                    <a:cubicBezTo>
                      <a:pt x="1" y="3709"/>
                      <a:pt x="404" y="4103"/>
                      <a:pt x="1084" y="4103"/>
                    </a:cubicBezTo>
                    <a:cubicBezTo>
                      <a:pt x="1594" y="4103"/>
                      <a:pt x="2258" y="3882"/>
                      <a:pt x="2818" y="3201"/>
                    </a:cubicBezTo>
                    <a:lnTo>
                      <a:pt x="2481" y="1"/>
                    </a:ln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a:off x="10300533" y="4685008"/>
                <a:ext cx="1269282" cy="1013693"/>
              </a:xfrm>
              <a:custGeom>
                <a:avLst/>
                <a:gdLst/>
                <a:ahLst/>
                <a:cxnLst/>
                <a:rect l="l" t="t" r="r" b="b"/>
                <a:pathLst>
                  <a:path w="17724" h="14155" extrusionOk="0">
                    <a:moveTo>
                      <a:pt x="13769" y="1"/>
                    </a:moveTo>
                    <a:cubicBezTo>
                      <a:pt x="12849" y="1"/>
                      <a:pt x="12114" y="159"/>
                      <a:pt x="12114" y="159"/>
                    </a:cubicBezTo>
                    <a:cubicBezTo>
                      <a:pt x="12114" y="159"/>
                      <a:pt x="4566" y="2289"/>
                      <a:pt x="2538" y="3809"/>
                    </a:cubicBezTo>
                    <a:cubicBezTo>
                      <a:pt x="1581" y="4525"/>
                      <a:pt x="1041" y="5672"/>
                      <a:pt x="740" y="6685"/>
                    </a:cubicBezTo>
                    <a:cubicBezTo>
                      <a:pt x="484" y="7537"/>
                      <a:pt x="367" y="8427"/>
                      <a:pt x="367" y="9318"/>
                    </a:cubicBezTo>
                    <a:cubicBezTo>
                      <a:pt x="367" y="11414"/>
                      <a:pt x="0" y="12677"/>
                      <a:pt x="236" y="13206"/>
                    </a:cubicBezTo>
                    <a:cubicBezTo>
                      <a:pt x="291" y="13331"/>
                      <a:pt x="399" y="13375"/>
                      <a:pt x="522" y="13375"/>
                    </a:cubicBezTo>
                    <a:cubicBezTo>
                      <a:pt x="797" y="13375"/>
                      <a:pt x="1148" y="13157"/>
                      <a:pt x="1148" y="13157"/>
                    </a:cubicBezTo>
                    <a:lnTo>
                      <a:pt x="1148" y="13157"/>
                    </a:lnTo>
                    <a:cubicBezTo>
                      <a:pt x="1148" y="13157"/>
                      <a:pt x="784" y="14154"/>
                      <a:pt x="1347" y="14154"/>
                    </a:cubicBezTo>
                    <a:cubicBezTo>
                      <a:pt x="1379" y="14154"/>
                      <a:pt x="1414" y="14151"/>
                      <a:pt x="1452" y="14145"/>
                    </a:cubicBezTo>
                    <a:cubicBezTo>
                      <a:pt x="2160" y="14019"/>
                      <a:pt x="2464" y="12827"/>
                      <a:pt x="2464" y="12827"/>
                    </a:cubicBezTo>
                    <a:cubicBezTo>
                      <a:pt x="2464" y="12827"/>
                      <a:pt x="2505" y="13664"/>
                      <a:pt x="2826" y="13664"/>
                    </a:cubicBezTo>
                    <a:cubicBezTo>
                      <a:pt x="2948" y="13664"/>
                      <a:pt x="3110" y="13543"/>
                      <a:pt x="3327" y="13208"/>
                    </a:cubicBezTo>
                    <a:cubicBezTo>
                      <a:pt x="4113" y="11992"/>
                      <a:pt x="4113" y="10295"/>
                      <a:pt x="4113" y="10295"/>
                    </a:cubicBezTo>
                    <a:cubicBezTo>
                      <a:pt x="5480" y="9281"/>
                      <a:pt x="4872" y="6949"/>
                      <a:pt x="4872" y="6949"/>
                    </a:cubicBezTo>
                    <a:cubicBezTo>
                      <a:pt x="5116" y="6932"/>
                      <a:pt x="5340" y="6924"/>
                      <a:pt x="5550" y="6924"/>
                    </a:cubicBezTo>
                    <a:cubicBezTo>
                      <a:pt x="7267" y="6924"/>
                      <a:pt x="8117" y="7427"/>
                      <a:pt x="11863" y="7607"/>
                    </a:cubicBezTo>
                    <a:cubicBezTo>
                      <a:pt x="12042" y="7616"/>
                      <a:pt x="12217" y="7620"/>
                      <a:pt x="12386" y="7620"/>
                    </a:cubicBezTo>
                    <a:cubicBezTo>
                      <a:pt x="16207" y="7620"/>
                      <a:pt x="17724" y="5444"/>
                      <a:pt x="17336" y="2351"/>
                    </a:cubicBezTo>
                    <a:cubicBezTo>
                      <a:pt x="17089" y="385"/>
                      <a:pt x="15204" y="1"/>
                      <a:pt x="13769" y="1"/>
                    </a:cubicBez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a:off x="10618927" y="5113616"/>
                <a:ext cx="30436" cy="69036"/>
              </a:xfrm>
              <a:custGeom>
                <a:avLst/>
                <a:gdLst/>
                <a:ahLst/>
                <a:cxnLst/>
                <a:rect l="l" t="t" r="r" b="b"/>
                <a:pathLst>
                  <a:path w="425" h="964" fill="none" extrusionOk="0">
                    <a:moveTo>
                      <a:pt x="424" y="964"/>
                    </a:moveTo>
                    <a:cubicBezTo>
                      <a:pt x="424" y="964"/>
                      <a:pt x="337" y="374"/>
                      <a:pt x="0" y="0"/>
                    </a:cubicBezTo>
                  </a:path>
                </a:pathLst>
              </a:custGeom>
              <a:noFill/>
              <a:ln w="5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a:off x="10476846" y="5425709"/>
                <a:ext cx="18691" cy="177889"/>
              </a:xfrm>
              <a:custGeom>
                <a:avLst/>
                <a:gdLst/>
                <a:ahLst/>
                <a:cxnLst/>
                <a:rect l="l" t="t" r="r" b="b"/>
                <a:pathLst>
                  <a:path w="261" h="2484" fill="none" extrusionOk="0">
                    <a:moveTo>
                      <a:pt x="1" y="2484"/>
                    </a:moveTo>
                    <a:cubicBezTo>
                      <a:pt x="1" y="2484"/>
                      <a:pt x="260" y="948"/>
                      <a:pt x="228" y="0"/>
                    </a:cubicBezTo>
                  </a:path>
                </a:pathLst>
              </a:custGeom>
              <a:noFill/>
              <a:ln w="5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a:off x="10382459" y="5411171"/>
                <a:ext cx="25996" cy="215987"/>
              </a:xfrm>
              <a:custGeom>
                <a:avLst/>
                <a:gdLst/>
                <a:ahLst/>
                <a:cxnLst/>
                <a:rect l="l" t="t" r="r" b="b"/>
                <a:pathLst>
                  <a:path w="363" h="3016" fill="none" extrusionOk="0">
                    <a:moveTo>
                      <a:pt x="1" y="3016"/>
                    </a:moveTo>
                    <a:cubicBezTo>
                      <a:pt x="1" y="3016"/>
                      <a:pt x="327" y="980"/>
                      <a:pt x="363" y="0"/>
                    </a:cubicBezTo>
                  </a:path>
                </a:pathLst>
              </a:custGeom>
              <a:noFill/>
              <a:ln w="5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a:off x="9387600" y="4014274"/>
                <a:ext cx="1664518" cy="1383506"/>
              </a:xfrm>
              <a:custGeom>
                <a:avLst/>
                <a:gdLst/>
                <a:ahLst/>
                <a:cxnLst/>
                <a:rect l="l" t="t" r="r" b="b"/>
                <a:pathLst>
                  <a:path w="23243" h="19319" extrusionOk="0">
                    <a:moveTo>
                      <a:pt x="17457" y="0"/>
                    </a:moveTo>
                    <a:lnTo>
                      <a:pt x="17457" y="0"/>
                    </a:lnTo>
                    <a:cubicBezTo>
                      <a:pt x="17457" y="0"/>
                      <a:pt x="16419" y="101"/>
                      <a:pt x="16099" y="606"/>
                    </a:cubicBezTo>
                    <a:cubicBezTo>
                      <a:pt x="14679" y="2836"/>
                      <a:pt x="7585" y="8637"/>
                      <a:pt x="7585" y="8637"/>
                    </a:cubicBezTo>
                    <a:cubicBezTo>
                      <a:pt x="7585" y="8637"/>
                      <a:pt x="2266" y="9724"/>
                      <a:pt x="47" y="10855"/>
                    </a:cubicBezTo>
                    <a:cubicBezTo>
                      <a:pt x="47" y="10855"/>
                      <a:pt x="1" y="18790"/>
                      <a:pt x="6266" y="19305"/>
                    </a:cubicBezTo>
                    <a:cubicBezTo>
                      <a:pt x="6374" y="19314"/>
                      <a:pt x="6482" y="19318"/>
                      <a:pt x="6588" y="19318"/>
                    </a:cubicBezTo>
                    <a:cubicBezTo>
                      <a:pt x="12551" y="19318"/>
                      <a:pt x="15878" y="5684"/>
                      <a:pt x="15878" y="5684"/>
                    </a:cubicBezTo>
                    <a:lnTo>
                      <a:pt x="18428" y="6105"/>
                    </a:lnTo>
                    <a:cubicBezTo>
                      <a:pt x="18428" y="6105"/>
                      <a:pt x="18730" y="6149"/>
                      <a:pt x="19087" y="6149"/>
                    </a:cubicBezTo>
                    <a:cubicBezTo>
                      <a:pt x="19490" y="6149"/>
                      <a:pt x="19963" y="6093"/>
                      <a:pt x="20152" y="5851"/>
                    </a:cubicBezTo>
                    <a:cubicBezTo>
                      <a:pt x="20152" y="5851"/>
                      <a:pt x="20505" y="5648"/>
                      <a:pt x="20303" y="5269"/>
                    </a:cubicBezTo>
                    <a:lnTo>
                      <a:pt x="20303" y="5269"/>
                    </a:lnTo>
                    <a:cubicBezTo>
                      <a:pt x="20303" y="5269"/>
                      <a:pt x="20330" y="5272"/>
                      <a:pt x="20374" y="5272"/>
                    </a:cubicBezTo>
                    <a:cubicBezTo>
                      <a:pt x="20508" y="5272"/>
                      <a:pt x="20803" y="5243"/>
                      <a:pt x="21013" y="5015"/>
                    </a:cubicBezTo>
                    <a:cubicBezTo>
                      <a:pt x="21293" y="4711"/>
                      <a:pt x="21013" y="4203"/>
                      <a:pt x="21013" y="4203"/>
                    </a:cubicBezTo>
                    <a:lnTo>
                      <a:pt x="21013" y="4203"/>
                    </a:lnTo>
                    <a:cubicBezTo>
                      <a:pt x="21013" y="4203"/>
                      <a:pt x="21057" y="4208"/>
                      <a:pt x="21128" y="4208"/>
                    </a:cubicBezTo>
                    <a:cubicBezTo>
                      <a:pt x="21342" y="4208"/>
                      <a:pt x="21799" y="4165"/>
                      <a:pt x="22027" y="3823"/>
                    </a:cubicBezTo>
                    <a:cubicBezTo>
                      <a:pt x="22331" y="3368"/>
                      <a:pt x="23243" y="3318"/>
                      <a:pt x="23066" y="2836"/>
                    </a:cubicBezTo>
                    <a:cubicBezTo>
                      <a:pt x="22987" y="2621"/>
                      <a:pt x="22737" y="2538"/>
                      <a:pt x="22453" y="2538"/>
                    </a:cubicBezTo>
                    <a:cubicBezTo>
                      <a:pt x="22099" y="2538"/>
                      <a:pt x="21692" y="2667"/>
                      <a:pt x="21495" y="2836"/>
                    </a:cubicBezTo>
                    <a:cubicBezTo>
                      <a:pt x="21408" y="2911"/>
                      <a:pt x="21225" y="2942"/>
                      <a:pt x="20988" y="2942"/>
                    </a:cubicBezTo>
                    <a:cubicBezTo>
                      <a:pt x="20259" y="2942"/>
                      <a:pt x="19016" y="2641"/>
                      <a:pt x="18480" y="2354"/>
                    </a:cubicBezTo>
                    <a:cubicBezTo>
                      <a:pt x="17770" y="1973"/>
                      <a:pt x="16825" y="1518"/>
                      <a:pt x="16825" y="1518"/>
                    </a:cubicBezTo>
                    <a:lnTo>
                      <a:pt x="17457" y="0"/>
                    </a:ln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a:off x="9389606" y="4632873"/>
                <a:ext cx="541042" cy="528008"/>
              </a:xfrm>
              <a:custGeom>
                <a:avLst/>
                <a:gdLst/>
                <a:ahLst/>
                <a:cxnLst/>
                <a:rect l="l" t="t" r="r" b="b"/>
                <a:pathLst>
                  <a:path w="7555" h="7373" extrusionOk="0">
                    <a:moveTo>
                      <a:pt x="7554" y="0"/>
                    </a:moveTo>
                    <a:cubicBezTo>
                      <a:pt x="7554" y="0"/>
                      <a:pt x="2238" y="1086"/>
                      <a:pt x="17" y="2214"/>
                    </a:cubicBezTo>
                    <a:cubicBezTo>
                      <a:pt x="17" y="2214"/>
                      <a:pt x="1" y="4998"/>
                      <a:pt x="1289" y="7373"/>
                    </a:cubicBezTo>
                    <a:cubicBezTo>
                      <a:pt x="2506" y="2745"/>
                      <a:pt x="7554" y="1"/>
                      <a:pt x="7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a:off x="10650867" y="4362460"/>
                <a:ext cx="190636" cy="29147"/>
              </a:xfrm>
              <a:custGeom>
                <a:avLst/>
                <a:gdLst/>
                <a:ahLst/>
                <a:cxnLst/>
                <a:rect l="l" t="t" r="r" b="b"/>
                <a:pathLst>
                  <a:path w="2662" h="407" fill="none" extrusionOk="0">
                    <a:moveTo>
                      <a:pt x="2662" y="407"/>
                    </a:moveTo>
                    <a:cubicBezTo>
                      <a:pt x="2662" y="407"/>
                      <a:pt x="558" y="178"/>
                      <a:pt x="1" y="1"/>
                    </a:cubicBezTo>
                  </a:path>
                </a:pathLst>
              </a:custGeom>
              <a:noFill/>
              <a:ln w="5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a:off x="10696127" y="4277311"/>
                <a:ext cx="196007" cy="38170"/>
              </a:xfrm>
              <a:custGeom>
                <a:avLst/>
                <a:gdLst/>
                <a:ahLst/>
                <a:cxnLst/>
                <a:rect l="l" t="t" r="r" b="b"/>
                <a:pathLst>
                  <a:path w="2737" h="533" fill="none" extrusionOk="0">
                    <a:moveTo>
                      <a:pt x="2737" y="533"/>
                    </a:moveTo>
                    <a:cubicBezTo>
                      <a:pt x="2737" y="533"/>
                      <a:pt x="1419" y="407"/>
                      <a:pt x="0" y="1"/>
                    </a:cubicBezTo>
                  </a:path>
                </a:pathLst>
              </a:custGeom>
              <a:noFill/>
              <a:ln w="5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a:off x="10467536" y="4419393"/>
                <a:ext cx="65885" cy="3437"/>
              </a:xfrm>
              <a:custGeom>
                <a:avLst/>
                <a:gdLst/>
                <a:ahLst/>
                <a:cxnLst/>
                <a:rect l="l" t="t" r="r" b="b"/>
                <a:pathLst>
                  <a:path w="920" h="48" fill="none" extrusionOk="0">
                    <a:moveTo>
                      <a:pt x="919" y="48"/>
                    </a:moveTo>
                    <a:lnTo>
                      <a:pt x="0" y="0"/>
                    </a:lnTo>
                  </a:path>
                </a:pathLst>
              </a:custGeom>
              <a:noFill/>
              <a:ln w="5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a:off x="10140762" y="3013830"/>
                <a:ext cx="464773" cy="590097"/>
              </a:xfrm>
              <a:custGeom>
                <a:avLst/>
                <a:gdLst/>
                <a:ahLst/>
                <a:cxnLst/>
                <a:rect l="l" t="t" r="r" b="b"/>
                <a:pathLst>
                  <a:path w="6490" h="8240" extrusionOk="0">
                    <a:moveTo>
                      <a:pt x="467" y="1"/>
                    </a:moveTo>
                    <a:lnTo>
                      <a:pt x="467" y="2"/>
                    </a:lnTo>
                    <a:cubicBezTo>
                      <a:pt x="467" y="2"/>
                      <a:pt x="604" y="3796"/>
                      <a:pt x="0" y="5695"/>
                    </a:cubicBezTo>
                    <a:cubicBezTo>
                      <a:pt x="0" y="5695"/>
                      <a:pt x="958" y="8239"/>
                      <a:pt x="3374" y="8239"/>
                    </a:cubicBezTo>
                    <a:cubicBezTo>
                      <a:pt x="3504" y="8239"/>
                      <a:pt x="3638" y="8232"/>
                      <a:pt x="3776" y="8217"/>
                    </a:cubicBezTo>
                    <a:cubicBezTo>
                      <a:pt x="6489" y="7913"/>
                      <a:pt x="5703" y="5354"/>
                      <a:pt x="5703" y="5354"/>
                    </a:cubicBezTo>
                    <a:cubicBezTo>
                      <a:pt x="5703" y="5354"/>
                      <a:pt x="4562" y="4122"/>
                      <a:pt x="4360" y="1"/>
                    </a:cubicBez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a:off x="10174206" y="3013973"/>
                <a:ext cx="325126" cy="282158"/>
              </a:xfrm>
              <a:custGeom>
                <a:avLst/>
                <a:gdLst/>
                <a:ahLst/>
                <a:cxnLst/>
                <a:rect l="l" t="t" r="r" b="b"/>
                <a:pathLst>
                  <a:path w="4540" h="3940" extrusionOk="0">
                    <a:moveTo>
                      <a:pt x="0" y="0"/>
                    </a:moveTo>
                    <a:cubicBezTo>
                      <a:pt x="0" y="0"/>
                      <a:pt x="534" y="3939"/>
                      <a:pt x="4314" y="3939"/>
                    </a:cubicBezTo>
                    <a:cubicBezTo>
                      <a:pt x="4388" y="3939"/>
                      <a:pt x="4463" y="3938"/>
                      <a:pt x="4540" y="3935"/>
                    </a:cubicBezTo>
                    <a:cubicBezTo>
                      <a:pt x="4259" y="3099"/>
                      <a:pt x="3984" y="1837"/>
                      <a:pt x="38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10405876" y="2869886"/>
                <a:ext cx="111001" cy="140578"/>
              </a:xfrm>
              <a:custGeom>
                <a:avLst/>
                <a:gdLst/>
                <a:ahLst/>
                <a:cxnLst/>
                <a:rect l="l" t="t" r="r" b="b"/>
                <a:pathLst>
                  <a:path w="1550" h="1963" extrusionOk="0">
                    <a:moveTo>
                      <a:pt x="914" y="0"/>
                    </a:moveTo>
                    <a:cubicBezTo>
                      <a:pt x="593" y="0"/>
                      <a:pt x="260" y="340"/>
                      <a:pt x="138" y="819"/>
                    </a:cubicBezTo>
                    <a:cubicBezTo>
                      <a:pt x="0" y="1353"/>
                      <a:pt x="175" y="1858"/>
                      <a:pt x="526" y="1948"/>
                    </a:cubicBezTo>
                    <a:cubicBezTo>
                      <a:pt x="563" y="1958"/>
                      <a:pt x="601" y="1963"/>
                      <a:pt x="638" y="1963"/>
                    </a:cubicBezTo>
                    <a:cubicBezTo>
                      <a:pt x="959" y="1963"/>
                      <a:pt x="1289" y="1623"/>
                      <a:pt x="1413" y="1145"/>
                    </a:cubicBezTo>
                    <a:cubicBezTo>
                      <a:pt x="1549" y="611"/>
                      <a:pt x="1376" y="106"/>
                      <a:pt x="1023" y="14"/>
                    </a:cubicBezTo>
                    <a:cubicBezTo>
                      <a:pt x="987" y="5"/>
                      <a:pt x="951" y="0"/>
                      <a:pt x="914" y="0"/>
                    </a:cubicBezTo>
                    <a:close/>
                  </a:path>
                </a:pathLst>
              </a:custGeom>
              <a:solidFill>
                <a:srgbClr val="FF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a:off x="10300318" y="2688632"/>
                <a:ext cx="222074" cy="254802"/>
              </a:xfrm>
              <a:custGeom>
                <a:avLst/>
                <a:gdLst/>
                <a:ahLst/>
                <a:cxnLst/>
                <a:rect l="l" t="t" r="r" b="b"/>
                <a:pathLst>
                  <a:path w="3101" h="3558" extrusionOk="0">
                    <a:moveTo>
                      <a:pt x="1383" y="1"/>
                    </a:moveTo>
                    <a:cubicBezTo>
                      <a:pt x="1304" y="1"/>
                      <a:pt x="1225" y="10"/>
                      <a:pt x="1146" y="28"/>
                    </a:cubicBezTo>
                    <a:cubicBezTo>
                      <a:pt x="414" y="197"/>
                      <a:pt x="0" y="1119"/>
                      <a:pt x="223" y="2085"/>
                    </a:cubicBezTo>
                    <a:cubicBezTo>
                      <a:pt x="423" y="2950"/>
                      <a:pt x="1061" y="3558"/>
                      <a:pt x="1718" y="3558"/>
                    </a:cubicBezTo>
                    <a:cubicBezTo>
                      <a:pt x="1797" y="3558"/>
                      <a:pt x="1876" y="3549"/>
                      <a:pt x="1954" y="3531"/>
                    </a:cubicBezTo>
                    <a:cubicBezTo>
                      <a:pt x="2687" y="3363"/>
                      <a:pt x="3100" y="2441"/>
                      <a:pt x="2878" y="1475"/>
                    </a:cubicBezTo>
                    <a:cubicBezTo>
                      <a:pt x="2679" y="610"/>
                      <a:pt x="204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10066857" y="2716274"/>
                <a:ext cx="492774" cy="524284"/>
              </a:xfrm>
              <a:custGeom>
                <a:avLst/>
                <a:gdLst/>
                <a:ahLst/>
                <a:cxnLst/>
                <a:rect l="l" t="t" r="r" b="b"/>
                <a:pathLst>
                  <a:path w="6881" h="7321" extrusionOk="0">
                    <a:moveTo>
                      <a:pt x="3737" y="1"/>
                    </a:moveTo>
                    <a:cubicBezTo>
                      <a:pt x="3458" y="1"/>
                      <a:pt x="3150" y="53"/>
                      <a:pt x="2811" y="169"/>
                    </a:cubicBezTo>
                    <a:cubicBezTo>
                      <a:pt x="1" y="1132"/>
                      <a:pt x="1695" y="4645"/>
                      <a:pt x="1695" y="4645"/>
                    </a:cubicBezTo>
                    <a:cubicBezTo>
                      <a:pt x="1695" y="4645"/>
                      <a:pt x="2836" y="7320"/>
                      <a:pt x="4558" y="7320"/>
                    </a:cubicBezTo>
                    <a:cubicBezTo>
                      <a:pt x="4622" y="7320"/>
                      <a:pt x="4687" y="7317"/>
                      <a:pt x="4753" y="7309"/>
                    </a:cubicBezTo>
                    <a:cubicBezTo>
                      <a:pt x="6881" y="7055"/>
                      <a:pt x="5705" y="5441"/>
                      <a:pt x="5935" y="3655"/>
                    </a:cubicBezTo>
                    <a:cubicBezTo>
                      <a:pt x="6126" y="2173"/>
                      <a:pt x="5531" y="1"/>
                      <a:pt x="3737" y="1"/>
                    </a:cubicBez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10183874" y="2716274"/>
                <a:ext cx="301995" cy="155760"/>
              </a:xfrm>
              <a:custGeom>
                <a:avLst/>
                <a:gdLst/>
                <a:ahLst/>
                <a:cxnLst/>
                <a:rect l="l" t="t" r="r" b="b"/>
                <a:pathLst>
                  <a:path w="4217" h="2175" extrusionOk="0">
                    <a:moveTo>
                      <a:pt x="2102" y="1"/>
                    </a:moveTo>
                    <a:cubicBezTo>
                      <a:pt x="1823" y="1"/>
                      <a:pt x="1514" y="53"/>
                      <a:pt x="1174" y="169"/>
                    </a:cubicBezTo>
                    <a:cubicBezTo>
                      <a:pt x="629" y="356"/>
                      <a:pt x="252" y="639"/>
                      <a:pt x="0" y="977"/>
                    </a:cubicBezTo>
                    <a:cubicBezTo>
                      <a:pt x="900" y="1586"/>
                      <a:pt x="2086" y="2174"/>
                      <a:pt x="3312" y="2174"/>
                    </a:cubicBezTo>
                    <a:cubicBezTo>
                      <a:pt x="3612" y="2174"/>
                      <a:pt x="3915" y="2139"/>
                      <a:pt x="4216" y="2060"/>
                    </a:cubicBezTo>
                    <a:cubicBezTo>
                      <a:pt x="3965" y="972"/>
                      <a:pt x="3303" y="1"/>
                      <a:pt x="2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10067215" y="2571758"/>
                <a:ext cx="524069" cy="416434"/>
              </a:xfrm>
              <a:custGeom>
                <a:avLst/>
                <a:gdLst/>
                <a:ahLst/>
                <a:cxnLst/>
                <a:rect l="l" t="t" r="r" b="b"/>
                <a:pathLst>
                  <a:path w="7318" h="5815" extrusionOk="0">
                    <a:moveTo>
                      <a:pt x="4826" y="1"/>
                    </a:moveTo>
                    <a:cubicBezTo>
                      <a:pt x="3368" y="1"/>
                      <a:pt x="2196" y="1544"/>
                      <a:pt x="2196" y="1544"/>
                    </a:cubicBezTo>
                    <a:cubicBezTo>
                      <a:pt x="2062" y="1518"/>
                      <a:pt x="1933" y="1506"/>
                      <a:pt x="1808" y="1506"/>
                    </a:cubicBezTo>
                    <a:cubicBezTo>
                      <a:pt x="721" y="1506"/>
                      <a:pt x="0" y="2449"/>
                      <a:pt x="30" y="3572"/>
                    </a:cubicBezTo>
                    <a:cubicBezTo>
                      <a:pt x="64" y="4822"/>
                      <a:pt x="1382" y="5815"/>
                      <a:pt x="1382" y="5815"/>
                    </a:cubicBezTo>
                    <a:cubicBezTo>
                      <a:pt x="2880" y="5410"/>
                      <a:pt x="2365" y="2847"/>
                      <a:pt x="2365" y="2846"/>
                    </a:cubicBezTo>
                    <a:lnTo>
                      <a:pt x="2365" y="2846"/>
                    </a:lnTo>
                    <a:cubicBezTo>
                      <a:pt x="3020" y="3298"/>
                      <a:pt x="3651" y="3482"/>
                      <a:pt x="4217" y="3482"/>
                    </a:cubicBezTo>
                    <a:cubicBezTo>
                      <a:pt x="6143" y="3482"/>
                      <a:pt x="7317" y="1353"/>
                      <a:pt x="6166" y="481"/>
                    </a:cubicBezTo>
                    <a:cubicBezTo>
                      <a:pt x="5709" y="135"/>
                      <a:pt x="5255" y="1"/>
                      <a:pt x="4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10056043" y="2917294"/>
                <a:ext cx="133058" cy="145519"/>
              </a:xfrm>
              <a:custGeom>
                <a:avLst/>
                <a:gdLst/>
                <a:ahLst/>
                <a:cxnLst/>
                <a:rect l="l" t="t" r="r" b="b"/>
                <a:pathLst>
                  <a:path w="1858" h="2032" extrusionOk="0">
                    <a:moveTo>
                      <a:pt x="640" y="1"/>
                    </a:moveTo>
                    <a:cubicBezTo>
                      <a:pt x="547" y="1"/>
                      <a:pt x="460" y="22"/>
                      <a:pt x="381" y="68"/>
                    </a:cubicBezTo>
                    <a:cubicBezTo>
                      <a:pt x="36" y="267"/>
                      <a:pt x="0" y="854"/>
                      <a:pt x="303" y="1377"/>
                    </a:cubicBezTo>
                    <a:cubicBezTo>
                      <a:pt x="536" y="1782"/>
                      <a:pt x="904" y="2031"/>
                      <a:pt x="1218" y="2031"/>
                    </a:cubicBezTo>
                    <a:cubicBezTo>
                      <a:pt x="1310" y="2031"/>
                      <a:pt x="1398" y="2010"/>
                      <a:pt x="1477" y="1964"/>
                    </a:cubicBezTo>
                    <a:cubicBezTo>
                      <a:pt x="1822" y="1765"/>
                      <a:pt x="1858" y="1178"/>
                      <a:pt x="1555" y="655"/>
                    </a:cubicBezTo>
                    <a:cubicBezTo>
                      <a:pt x="1322" y="250"/>
                      <a:pt x="954" y="1"/>
                      <a:pt x="640" y="1"/>
                    </a:cubicBez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10085405" y="2958973"/>
                <a:ext cx="64023" cy="55071"/>
              </a:xfrm>
              <a:custGeom>
                <a:avLst/>
                <a:gdLst/>
                <a:ahLst/>
                <a:cxnLst/>
                <a:rect l="l" t="t" r="r" b="b"/>
                <a:pathLst>
                  <a:path w="894" h="769" fill="none" extrusionOk="0">
                    <a:moveTo>
                      <a:pt x="1" y="0"/>
                    </a:moveTo>
                    <a:cubicBezTo>
                      <a:pt x="232" y="15"/>
                      <a:pt x="699" y="126"/>
                      <a:pt x="893" y="768"/>
                    </a:cubicBezTo>
                  </a:path>
                </a:pathLst>
              </a:custGeom>
              <a:noFill/>
              <a:ln w="2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10373220" y="3096114"/>
                <a:ext cx="68033" cy="19407"/>
              </a:xfrm>
              <a:custGeom>
                <a:avLst/>
                <a:gdLst/>
                <a:ahLst/>
                <a:cxnLst/>
                <a:rect l="l" t="t" r="r" b="b"/>
                <a:pathLst>
                  <a:path w="950" h="271" fill="none" extrusionOk="0">
                    <a:moveTo>
                      <a:pt x="1" y="1"/>
                    </a:moveTo>
                    <a:cubicBezTo>
                      <a:pt x="1" y="1"/>
                      <a:pt x="530" y="270"/>
                      <a:pt x="950"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10258280" y="2877119"/>
                <a:ext cx="123534" cy="123534"/>
              </a:xfrm>
              <a:custGeom>
                <a:avLst/>
                <a:gdLst/>
                <a:ahLst/>
                <a:cxnLst/>
                <a:rect l="l" t="t" r="r" b="b"/>
                <a:pathLst>
                  <a:path w="1725" h="1725" fill="none" extrusionOk="0">
                    <a:moveTo>
                      <a:pt x="1725" y="862"/>
                    </a:moveTo>
                    <a:cubicBezTo>
                      <a:pt x="1725" y="1338"/>
                      <a:pt x="1339" y="1724"/>
                      <a:pt x="863" y="1724"/>
                    </a:cubicBezTo>
                    <a:cubicBezTo>
                      <a:pt x="386" y="1724"/>
                      <a:pt x="0" y="1338"/>
                      <a:pt x="0" y="862"/>
                    </a:cubicBezTo>
                    <a:cubicBezTo>
                      <a:pt x="0" y="386"/>
                      <a:pt x="386" y="0"/>
                      <a:pt x="863" y="0"/>
                    </a:cubicBezTo>
                    <a:cubicBezTo>
                      <a:pt x="1339" y="0"/>
                      <a:pt x="1725" y="386"/>
                      <a:pt x="1725" y="862"/>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a:off x="10410818" y="2862653"/>
                <a:ext cx="111791" cy="123464"/>
              </a:xfrm>
              <a:custGeom>
                <a:avLst/>
                <a:gdLst/>
                <a:ahLst/>
                <a:cxnLst/>
                <a:rect l="l" t="t" r="r" b="b"/>
                <a:pathLst>
                  <a:path w="1561" h="1724" fill="none" extrusionOk="0">
                    <a:moveTo>
                      <a:pt x="1560" y="862"/>
                    </a:moveTo>
                    <a:cubicBezTo>
                      <a:pt x="1560" y="1338"/>
                      <a:pt x="1210" y="1723"/>
                      <a:pt x="780" y="1723"/>
                    </a:cubicBezTo>
                    <a:cubicBezTo>
                      <a:pt x="349" y="1723"/>
                      <a:pt x="1" y="1338"/>
                      <a:pt x="1" y="862"/>
                    </a:cubicBezTo>
                    <a:cubicBezTo>
                      <a:pt x="1" y="386"/>
                      <a:pt x="349" y="1"/>
                      <a:pt x="780" y="1"/>
                    </a:cubicBezTo>
                    <a:cubicBezTo>
                      <a:pt x="1210" y="1"/>
                      <a:pt x="1560" y="386"/>
                      <a:pt x="1560" y="862"/>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10381957" y="2924384"/>
                <a:ext cx="28932" cy="4798"/>
              </a:xfrm>
              <a:custGeom>
                <a:avLst/>
                <a:gdLst/>
                <a:ahLst/>
                <a:cxnLst/>
                <a:rect l="l" t="t" r="r" b="b"/>
                <a:pathLst>
                  <a:path w="404" h="67" fill="none" extrusionOk="0">
                    <a:moveTo>
                      <a:pt x="0" y="67"/>
                    </a:moveTo>
                    <a:lnTo>
                      <a:pt x="40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a:off x="10100730" y="2917366"/>
                <a:ext cx="157622" cy="17975"/>
              </a:xfrm>
              <a:custGeom>
                <a:avLst/>
                <a:gdLst/>
                <a:ahLst/>
                <a:cxnLst/>
                <a:rect l="l" t="t" r="r" b="b"/>
                <a:pathLst>
                  <a:path w="2201" h="251" fill="none" extrusionOk="0">
                    <a:moveTo>
                      <a:pt x="2200" y="251"/>
                    </a:moveTo>
                    <a:lnTo>
                      <a:pt x="0"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a:off x="10396138" y="2985263"/>
                <a:ext cx="30450" cy="69023"/>
              </a:xfrm>
              <a:custGeom>
                <a:avLst/>
                <a:gdLst/>
                <a:ahLst/>
                <a:cxnLst/>
                <a:rect l="l" t="t" r="r" b="b"/>
                <a:pathLst>
                  <a:path w="761" h="1605" fill="none" extrusionOk="0">
                    <a:moveTo>
                      <a:pt x="0" y="1"/>
                    </a:moveTo>
                    <a:cubicBezTo>
                      <a:pt x="0" y="1"/>
                      <a:pt x="694" y="964"/>
                      <a:pt x="727" y="1285"/>
                    </a:cubicBezTo>
                    <a:cubicBezTo>
                      <a:pt x="761" y="1605"/>
                      <a:pt x="69" y="1605"/>
                      <a:pt x="69" y="1605"/>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a:off x="10880103" y="3363161"/>
                <a:ext cx="485326" cy="430542"/>
              </a:xfrm>
              <a:custGeom>
                <a:avLst/>
                <a:gdLst/>
                <a:ahLst/>
                <a:cxnLst/>
                <a:rect l="l" t="t" r="r" b="b"/>
                <a:pathLst>
                  <a:path w="6777" h="6012" extrusionOk="0">
                    <a:moveTo>
                      <a:pt x="1115" y="0"/>
                    </a:moveTo>
                    <a:cubicBezTo>
                      <a:pt x="501" y="0"/>
                      <a:pt x="0" y="501"/>
                      <a:pt x="0" y="1115"/>
                    </a:cubicBezTo>
                    <a:lnTo>
                      <a:pt x="0" y="3899"/>
                    </a:lnTo>
                    <a:cubicBezTo>
                      <a:pt x="0" y="4511"/>
                      <a:pt x="501" y="5014"/>
                      <a:pt x="1115" y="5014"/>
                    </a:cubicBezTo>
                    <a:lnTo>
                      <a:pt x="1864" y="5014"/>
                    </a:lnTo>
                    <a:lnTo>
                      <a:pt x="1864" y="5727"/>
                    </a:lnTo>
                    <a:cubicBezTo>
                      <a:pt x="1864" y="5899"/>
                      <a:pt x="2005" y="6011"/>
                      <a:pt x="2150" y="6011"/>
                    </a:cubicBezTo>
                    <a:cubicBezTo>
                      <a:pt x="2224" y="6011"/>
                      <a:pt x="2299" y="5982"/>
                      <a:pt x="2357" y="5918"/>
                    </a:cubicBezTo>
                    <a:lnTo>
                      <a:pt x="3173" y="5015"/>
                    </a:lnTo>
                    <a:lnTo>
                      <a:pt x="5660" y="5015"/>
                    </a:lnTo>
                    <a:cubicBezTo>
                      <a:pt x="6274" y="5015"/>
                      <a:pt x="6777" y="4514"/>
                      <a:pt x="6777" y="3900"/>
                    </a:cubicBezTo>
                    <a:lnTo>
                      <a:pt x="6777" y="1116"/>
                    </a:lnTo>
                    <a:cubicBezTo>
                      <a:pt x="6775" y="501"/>
                      <a:pt x="6274" y="0"/>
                      <a:pt x="56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a:off x="10976280" y="3427972"/>
                <a:ext cx="300921" cy="208611"/>
              </a:xfrm>
              <a:custGeom>
                <a:avLst/>
                <a:gdLst/>
                <a:ahLst/>
                <a:cxnLst/>
                <a:rect l="l" t="t" r="r" b="b"/>
                <a:pathLst>
                  <a:path w="4202" h="2913" extrusionOk="0">
                    <a:moveTo>
                      <a:pt x="3658" y="274"/>
                    </a:moveTo>
                    <a:cubicBezTo>
                      <a:pt x="3665" y="274"/>
                      <a:pt x="3672" y="275"/>
                      <a:pt x="3683" y="275"/>
                    </a:cubicBezTo>
                    <a:lnTo>
                      <a:pt x="2395" y="1503"/>
                    </a:lnTo>
                    <a:cubicBezTo>
                      <a:pt x="2305" y="1560"/>
                      <a:pt x="2203" y="1589"/>
                      <a:pt x="2101" y="1589"/>
                    </a:cubicBezTo>
                    <a:cubicBezTo>
                      <a:pt x="1999" y="1589"/>
                      <a:pt x="1897" y="1560"/>
                      <a:pt x="1807" y="1503"/>
                    </a:cubicBezTo>
                    <a:lnTo>
                      <a:pt x="519" y="275"/>
                    </a:lnTo>
                    <a:cubicBezTo>
                      <a:pt x="527" y="275"/>
                      <a:pt x="534" y="274"/>
                      <a:pt x="543" y="274"/>
                    </a:cubicBezTo>
                    <a:close/>
                    <a:moveTo>
                      <a:pt x="3908" y="434"/>
                    </a:moveTo>
                    <a:cubicBezTo>
                      <a:pt x="3923" y="468"/>
                      <a:pt x="3930" y="505"/>
                      <a:pt x="3930" y="543"/>
                    </a:cubicBezTo>
                    <a:lnTo>
                      <a:pt x="3930" y="2373"/>
                    </a:lnTo>
                    <a:cubicBezTo>
                      <a:pt x="3930" y="2523"/>
                      <a:pt x="3807" y="2643"/>
                      <a:pt x="3659" y="2643"/>
                    </a:cubicBezTo>
                    <a:lnTo>
                      <a:pt x="543" y="2643"/>
                    </a:lnTo>
                    <a:cubicBezTo>
                      <a:pt x="393" y="2643"/>
                      <a:pt x="272" y="2521"/>
                      <a:pt x="272" y="2373"/>
                    </a:cubicBezTo>
                    <a:lnTo>
                      <a:pt x="272" y="543"/>
                    </a:lnTo>
                    <a:cubicBezTo>
                      <a:pt x="272" y="505"/>
                      <a:pt x="282" y="468"/>
                      <a:pt x="294" y="434"/>
                    </a:cubicBezTo>
                    <a:lnTo>
                      <a:pt x="1628" y="1707"/>
                    </a:lnTo>
                    <a:lnTo>
                      <a:pt x="1647" y="1722"/>
                    </a:lnTo>
                    <a:cubicBezTo>
                      <a:pt x="1784" y="1814"/>
                      <a:pt x="1944" y="1861"/>
                      <a:pt x="2101" y="1861"/>
                    </a:cubicBezTo>
                    <a:cubicBezTo>
                      <a:pt x="2258" y="1861"/>
                      <a:pt x="2417" y="1814"/>
                      <a:pt x="2555" y="1722"/>
                    </a:cubicBezTo>
                    <a:lnTo>
                      <a:pt x="3908" y="434"/>
                    </a:lnTo>
                    <a:close/>
                    <a:moveTo>
                      <a:pt x="541" y="1"/>
                    </a:moveTo>
                    <a:cubicBezTo>
                      <a:pt x="243" y="1"/>
                      <a:pt x="0" y="243"/>
                      <a:pt x="0" y="542"/>
                    </a:cubicBezTo>
                    <a:lnTo>
                      <a:pt x="0" y="2371"/>
                    </a:lnTo>
                    <a:cubicBezTo>
                      <a:pt x="0" y="2669"/>
                      <a:pt x="243" y="2912"/>
                      <a:pt x="541" y="2912"/>
                    </a:cubicBezTo>
                    <a:lnTo>
                      <a:pt x="3658" y="2912"/>
                    </a:lnTo>
                    <a:cubicBezTo>
                      <a:pt x="3957" y="2912"/>
                      <a:pt x="4199" y="2669"/>
                      <a:pt x="4199" y="2371"/>
                    </a:cubicBezTo>
                    <a:lnTo>
                      <a:pt x="4199" y="542"/>
                    </a:lnTo>
                    <a:cubicBezTo>
                      <a:pt x="4202" y="245"/>
                      <a:pt x="3959" y="1"/>
                      <a:pt x="3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rot="9699406">
                <a:off x="10286134" y="2929189"/>
                <a:ext cx="68033" cy="19407"/>
              </a:xfrm>
              <a:custGeom>
                <a:avLst/>
                <a:gdLst/>
                <a:ahLst/>
                <a:cxnLst/>
                <a:rect l="l" t="t" r="r" b="b"/>
                <a:pathLst>
                  <a:path w="950" h="271" fill="none" extrusionOk="0">
                    <a:moveTo>
                      <a:pt x="1" y="1"/>
                    </a:moveTo>
                    <a:cubicBezTo>
                      <a:pt x="1" y="1"/>
                      <a:pt x="530" y="270"/>
                      <a:pt x="950"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rot="10800000">
                <a:off x="10427350" y="2914675"/>
                <a:ext cx="57501" cy="16300"/>
              </a:xfrm>
              <a:custGeom>
                <a:avLst/>
                <a:gdLst/>
                <a:ahLst/>
                <a:cxnLst/>
                <a:rect l="l" t="t" r="r" b="b"/>
                <a:pathLst>
                  <a:path w="950" h="271" fill="none" extrusionOk="0">
                    <a:moveTo>
                      <a:pt x="1" y="1"/>
                    </a:moveTo>
                    <a:cubicBezTo>
                      <a:pt x="1" y="1"/>
                      <a:pt x="530" y="270"/>
                      <a:pt x="950"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1" name="Google Shape;1071;p41">
            <a:hlinkClick r:id="" action="ppaction://hlinkshowjump?jump=nextslide"/>
          </p:cNvPr>
          <p:cNvSpPr/>
          <p:nvPr/>
        </p:nvSpPr>
        <p:spPr>
          <a:xfrm>
            <a:off x="850702" y="460850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a:hlinkClick r:id="" action="ppaction://hlinkshowjump?jump=nextslide"/>
          </p:cNvPr>
          <p:cNvSpPr/>
          <p:nvPr/>
        </p:nvSpPr>
        <p:spPr>
          <a:xfrm>
            <a:off x="925738" y="4700727"/>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a:hlinkClick r:id="" action="ppaction://hlinkshowjump?jump=previousslide"/>
          </p:cNvPr>
          <p:cNvSpPr/>
          <p:nvPr/>
        </p:nvSpPr>
        <p:spPr>
          <a:xfrm>
            <a:off x="422198" y="4608530"/>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a:hlinkClick r:id="" action="ppaction://hlinkshowjump?jump=previousslide"/>
          </p:cNvPr>
          <p:cNvSpPr/>
          <p:nvPr/>
        </p:nvSpPr>
        <p:spPr>
          <a:xfrm flipH="1">
            <a:off x="494354" y="4700744"/>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80;p41">
            <a:extLst>
              <a:ext uri="{FF2B5EF4-FFF2-40B4-BE49-F238E27FC236}">
                <a16:creationId xmlns:a16="http://schemas.microsoft.com/office/drawing/2014/main" id="{9B3288C2-D081-439F-2CFE-DEFFAE448A42}"/>
              </a:ext>
            </a:extLst>
          </p:cNvPr>
          <p:cNvSpPr txBox="1">
            <a:spLocks/>
          </p:cNvSpPr>
          <p:nvPr/>
        </p:nvSpPr>
        <p:spPr>
          <a:xfrm>
            <a:off x="6314001" y="2678987"/>
            <a:ext cx="2535590" cy="9136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DM Sans"/>
              <a:buNone/>
              <a:defRPr sz="1200" b="0" i="0" u="none" strike="noStrike" cap="none">
                <a:solidFill>
                  <a:schemeClr val="dk1"/>
                </a:solidFill>
                <a:latin typeface="DM Sans"/>
                <a:ea typeface="DM Sans"/>
                <a:cs typeface="DM Sans"/>
                <a:sym typeface="DM Sans"/>
              </a:defRPr>
            </a:lvl1pPr>
            <a:lvl2pPr marL="914400" marR="0" lvl="1"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2pPr>
            <a:lvl3pPr marL="1371600" marR="0" lvl="2"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3pPr>
            <a:lvl4pPr marL="1828800" marR="0" lvl="3"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4pPr>
            <a:lvl5pPr marL="2286000" marR="0" lvl="4"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5pPr>
            <a:lvl6pPr marL="2743200" marR="0" lvl="5"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6pPr>
            <a:lvl7pPr marL="3200400" marR="0" lvl="6"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7pPr>
            <a:lvl8pPr marL="3657600" marR="0" lvl="7"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8pPr>
            <a:lvl9pPr marL="4114800" marR="0" lvl="8"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9pPr>
          </a:lstStyle>
          <a:p>
            <a:pPr marL="171450" indent="-171450">
              <a:buFont typeface="Wingdings" panose="05000000000000000000" pitchFamily="2" charset="2"/>
              <a:buChar char="§"/>
            </a:pPr>
            <a:r>
              <a:rPr lang="en-US" sz="1400"/>
              <a:t>Improvements on the original solution</a:t>
            </a:r>
          </a:p>
          <a:p>
            <a:pPr marL="171450" indent="-171450">
              <a:buFont typeface="Wingdings" panose="05000000000000000000" pitchFamily="2" charset="2"/>
              <a:buChar char="§"/>
            </a:pPr>
            <a:r>
              <a:rPr lang="en-US" sz="1400"/>
              <a:t>Implement fully as a usable system</a:t>
            </a:r>
          </a:p>
        </p:txBody>
      </p:sp>
      <p:sp>
        <p:nvSpPr>
          <p:cNvPr id="5" name="Google Shape;981;p41">
            <a:extLst>
              <a:ext uri="{FF2B5EF4-FFF2-40B4-BE49-F238E27FC236}">
                <a16:creationId xmlns:a16="http://schemas.microsoft.com/office/drawing/2014/main" id="{C5F00F7C-2C15-A58A-DDAE-D3DB648A2D70}"/>
              </a:ext>
            </a:extLst>
          </p:cNvPr>
          <p:cNvSpPr txBox="1">
            <a:spLocks/>
          </p:cNvSpPr>
          <p:nvPr/>
        </p:nvSpPr>
        <p:spPr>
          <a:xfrm>
            <a:off x="6330738" y="2369100"/>
            <a:ext cx="3205997" cy="40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1700" b="0" i="0" u="none" strike="noStrike" cap="none">
                <a:solidFill>
                  <a:schemeClr val="accent3"/>
                </a:solidFill>
                <a:latin typeface="Bowlby One"/>
                <a:ea typeface="Bowlby One"/>
                <a:cs typeface="Bowlby One"/>
                <a:sym typeface="Bowlby One"/>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MY">
                <a:solidFill>
                  <a:schemeClr val="accent1"/>
                </a:solidFill>
              </a:rPr>
              <a:t>Future Works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42">
            <a:hlinkClick r:id="" action="ppaction://hlinkshowjump?jump=firstslide"/>
          </p:cNvPr>
          <p:cNvSpPr/>
          <p:nvPr/>
        </p:nvSpPr>
        <p:spPr>
          <a:xfrm>
            <a:off x="8428901" y="26867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2">
            <a:hlinkClick r:id="" action="ppaction://hlinkshowjump?jump=firstslide"/>
          </p:cNvPr>
          <p:cNvSpPr/>
          <p:nvPr/>
        </p:nvSpPr>
        <p:spPr>
          <a:xfrm>
            <a:off x="8480603" y="322243"/>
            <a:ext cx="180994" cy="177264"/>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2"/>
          <p:cNvSpPr txBox="1">
            <a:spLocks noGrp="1"/>
          </p:cNvSpPr>
          <p:nvPr>
            <p:ph type="title"/>
          </p:nvPr>
        </p:nvSpPr>
        <p:spPr>
          <a:xfrm>
            <a:off x="659768" y="915649"/>
            <a:ext cx="4639500" cy="178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a:t>Thank you</a:t>
            </a:r>
            <a:endParaRPr sz="5400">
              <a:solidFill>
                <a:schemeClr val="dk1"/>
              </a:solidFill>
            </a:endParaRPr>
          </a:p>
        </p:txBody>
      </p:sp>
      <p:grpSp>
        <p:nvGrpSpPr>
          <p:cNvPr id="1137" name="Google Shape;1137;p42"/>
          <p:cNvGrpSpPr/>
          <p:nvPr/>
        </p:nvGrpSpPr>
        <p:grpSpPr>
          <a:xfrm>
            <a:off x="463512" y="322243"/>
            <a:ext cx="1491301" cy="972617"/>
            <a:chOff x="672505" y="704193"/>
            <a:chExt cx="1491301" cy="972617"/>
          </a:xfrm>
        </p:grpSpPr>
        <p:grpSp>
          <p:nvGrpSpPr>
            <p:cNvPr id="1138" name="Google Shape;1138;p42"/>
            <p:cNvGrpSpPr/>
            <p:nvPr/>
          </p:nvGrpSpPr>
          <p:grpSpPr>
            <a:xfrm>
              <a:off x="672505" y="1204545"/>
              <a:ext cx="704961" cy="472265"/>
              <a:chOff x="993902" y="1247609"/>
              <a:chExt cx="640758" cy="429253"/>
            </a:xfrm>
          </p:grpSpPr>
          <p:sp>
            <p:nvSpPr>
              <p:cNvPr id="1139" name="Google Shape;1139;p42"/>
              <p:cNvSpPr/>
              <p:nvPr/>
            </p:nvSpPr>
            <p:spPr>
              <a:xfrm flipH="1">
                <a:off x="993902" y="1247609"/>
                <a:ext cx="640758" cy="429253"/>
              </a:xfrm>
              <a:custGeom>
                <a:avLst/>
                <a:gdLst/>
                <a:ahLst/>
                <a:cxnLst/>
                <a:rect l="l" t="t" r="r" b="b"/>
                <a:pathLst>
                  <a:path w="10033" h="6721" extrusionOk="0">
                    <a:moveTo>
                      <a:pt x="921" y="1"/>
                    </a:moveTo>
                    <a:cubicBezTo>
                      <a:pt x="413" y="1"/>
                      <a:pt x="1" y="411"/>
                      <a:pt x="1" y="921"/>
                    </a:cubicBezTo>
                    <a:lnTo>
                      <a:pt x="1" y="3679"/>
                    </a:lnTo>
                    <a:cubicBezTo>
                      <a:pt x="1" y="4186"/>
                      <a:pt x="411" y="4599"/>
                      <a:pt x="921" y="4599"/>
                    </a:cubicBezTo>
                    <a:lnTo>
                      <a:pt x="1720" y="4599"/>
                    </a:lnTo>
                    <a:lnTo>
                      <a:pt x="383" y="6721"/>
                    </a:lnTo>
                    <a:lnTo>
                      <a:pt x="3404" y="4599"/>
                    </a:lnTo>
                    <a:lnTo>
                      <a:pt x="9112" y="4599"/>
                    </a:lnTo>
                    <a:cubicBezTo>
                      <a:pt x="9619" y="4599"/>
                      <a:pt x="10033" y="4189"/>
                      <a:pt x="10033" y="3679"/>
                    </a:cubicBezTo>
                    <a:lnTo>
                      <a:pt x="10033" y="921"/>
                    </a:lnTo>
                    <a:cubicBezTo>
                      <a:pt x="10030" y="413"/>
                      <a:pt x="9617" y="1"/>
                      <a:pt x="9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2"/>
              <p:cNvSpPr/>
              <p:nvPr/>
            </p:nvSpPr>
            <p:spPr>
              <a:xfrm>
                <a:off x="1326511" y="1340088"/>
                <a:ext cx="114127" cy="108701"/>
              </a:xfrm>
              <a:custGeom>
                <a:avLst/>
                <a:gdLst/>
                <a:ahLst/>
                <a:cxnLst/>
                <a:rect l="l" t="t" r="r" b="b"/>
                <a:pathLst>
                  <a:path w="1787" h="1702" extrusionOk="0">
                    <a:moveTo>
                      <a:pt x="484" y="1"/>
                    </a:moveTo>
                    <a:cubicBezTo>
                      <a:pt x="459" y="1"/>
                      <a:pt x="432" y="2"/>
                      <a:pt x="402" y="4"/>
                    </a:cubicBezTo>
                    <a:cubicBezTo>
                      <a:pt x="227" y="22"/>
                      <a:pt x="24" y="180"/>
                      <a:pt x="1" y="489"/>
                    </a:cubicBezTo>
                    <a:lnTo>
                      <a:pt x="1" y="590"/>
                    </a:lnTo>
                    <a:cubicBezTo>
                      <a:pt x="23" y="885"/>
                      <a:pt x="245" y="1246"/>
                      <a:pt x="895" y="1701"/>
                    </a:cubicBezTo>
                    <a:cubicBezTo>
                      <a:pt x="1542" y="1246"/>
                      <a:pt x="1765" y="885"/>
                      <a:pt x="1787" y="590"/>
                    </a:cubicBezTo>
                    <a:lnTo>
                      <a:pt x="1787" y="489"/>
                    </a:lnTo>
                    <a:cubicBezTo>
                      <a:pt x="1763" y="182"/>
                      <a:pt x="1562" y="22"/>
                      <a:pt x="1385" y="4"/>
                    </a:cubicBezTo>
                    <a:cubicBezTo>
                      <a:pt x="1356" y="2"/>
                      <a:pt x="1330" y="1"/>
                      <a:pt x="1304" y="1"/>
                    </a:cubicBezTo>
                    <a:cubicBezTo>
                      <a:pt x="1102" y="1"/>
                      <a:pt x="1004" y="88"/>
                      <a:pt x="895" y="222"/>
                    </a:cubicBezTo>
                    <a:cubicBezTo>
                      <a:pt x="783" y="88"/>
                      <a:pt x="687" y="1"/>
                      <a:pt x="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42"/>
              <p:cNvGrpSpPr/>
              <p:nvPr/>
            </p:nvGrpSpPr>
            <p:grpSpPr>
              <a:xfrm>
                <a:off x="1181345" y="1373618"/>
                <a:ext cx="397368" cy="76193"/>
                <a:chOff x="2811963" y="4290958"/>
                <a:chExt cx="515928" cy="98927"/>
              </a:xfrm>
            </p:grpSpPr>
            <p:sp>
              <p:nvSpPr>
                <p:cNvPr id="1142" name="Google Shape;1142;p42"/>
                <p:cNvSpPr/>
                <p:nvPr/>
              </p:nvSpPr>
              <p:spPr>
                <a:xfrm>
                  <a:off x="2811963" y="4290958"/>
                  <a:ext cx="45357" cy="97683"/>
                </a:xfrm>
                <a:custGeom>
                  <a:avLst/>
                  <a:gdLst/>
                  <a:ahLst/>
                  <a:cxnLst/>
                  <a:rect l="l" t="t" r="r" b="b"/>
                  <a:pathLst>
                    <a:path w="547" h="1178" extrusionOk="0">
                      <a:moveTo>
                        <a:pt x="275" y="1"/>
                      </a:moveTo>
                      <a:cubicBezTo>
                        <a:pt x="94" y="1"/>
                        <a:pt x="2" y="106"/>
                        <a:pt x="2" y="293"/>
                      </a:cubicBezTo>
                      <a:lnTo>
                        <a:pt x="2" y="406"/>
                      </a:lnTo>
                      <a:lnTo>
                        <a:pt x="174" y="406"/>
                      </a:lnTo>
                      <a:lnTo>
                        <a:pt x="174" y="282"/>
                      </a:lnTo>
                      <a:cubicBezTo>
                        <a:pt x="174" y="199"/>
                        <a:pt x="212" y="167"/>
                        <a:pt x="269" y="167"/>
                      </a:cubicBezTo>
                      <a:cubicBezTo>
                        <a:pt x="327" y="167"/>
                        <a:pt x="364" y="195"/>
                        <a:pt x="364" y="299"/>
                      </a:cubicBezTo>
                      <a:cubicBezTo>
                        <a:pt x="364" y="634"/>
                        <a:pt x="1" y="692"/>
                        <a:pt x="1" y="1034"/>
                      </a:cubicBezTo>
                      <a:lnTo>
                        <a:pt x="1" y="1178"/>
                      </a:lnTo>
                      <a:lnTo>
                        <a:pt x="530" y="1178"/>
                      </a:lnTo>
                      <a:lnTo>
                        <a:pt x="530" y="1010"/>
                      </a:lnTo>
                      <a:lnTo>
                        <a:pt x="183" y="1010"/>
                      </a:lnTo>
                      <a:cubicBezTo>
                        <a:pt x="182" y="1003"/>
                        <a:pt x="182" y="994"/>
                        <a:pt x="182" y="987"/>
                      </a:cubicBezTo>
                      <a:cubicBezTo>
                        <a:pt x="182" y="795"/>
                        <a:pt x="547" y="660"/>
                        <a:pt x="547" y="293"/>
                      </a:cubicBezTo>
                      <a:cubicBezTo>
                        <a:pt x="547" y="106"/>
                        <a:pt x="455" y="1"/>
                        <a:pt x="2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2"/>
                <p:cNvSpPr/>
                <p:nvPr/>
              </p:nvSpPr>
              <p:spPr>
                <a:xfrm>
                  <a:off x="2865446" y="4290958"/>
                  <a:ext cx="46186" cy="98927"/>
                </a:xfrm>
                <a:custGeom>
                  <a:avLst/>
                  <a:gdLst/>
                  <a:ahLst/>
                  <a:cxnLst/>
                  <a:rect l="l" t="t" r="r" b="b"/>
                  <a:pathLst>
                    <a:path w="557" h="1193" extrusionOk="0">
                      <a:moveTo>
                        <a:pt x="278" y="167"/>
                      </a:moveTo>
                      <a:cubicBezTo>
                        <a:pt x="336" y="167"/>
                        <a:pt x="373" y="199"/>
                        <a:pt x="373" y="282"/>
                      </a:cubicBezTo>
                      <a:lnTo>
                        <a:pt x="373" y="911"/>
                      </a:lnTo>
                      <a:cubicBezTo>
                        <a:pt x="373" y="994"/>
                        <a:pt x="336" y="1025"/>
                        <a:pt x="278" y="1025"/>
                      </a:cubicBezTo>
                      <a:cubicBezTo>
                        <a:pt x="220" y="1025"/>
                        <a:pt x="183" y="994"/>
                        <a:pt x="183" y="911"/>
                      </a:cubicBezTo>
                      <a:lnTo>
                        <a:pt x="183" y="282"/>
                      </a:lnTo>
                      <a:cubicBezTo>
                        <a:pt x="183" y="199"/>
                        <a:pt x="220" y="167"/>
                        <a:pt x="278" y="167"/>
                      </a:cubicBezTo>
                      <a:close/>
                      <a:moveTo>
                        <a:pt x="278" y="1"/>
                      </a:moveTo>
                      <a:cubicBezTo>
                        <a:pt x="99" y="1"/>
                        <a:pt x="1" y="106"/>
                        <a:pt x="1" y="293"/>
                      </a:cubicBezTo>
                      <a:lnTo>
                        <a:pt x="1" y="899"/>
                      </a:lnTo>
                      <a:cubicBezTo>
                        <a:pt x="1" y="1086"/>
                        <a:pt x="99" y="1193"/>
                        <a:pt x="278" y="1193"/>
                      </a:cubicBezTo>
                      <a:cubicBezTo>
                        <a:pt x="457" y="1193"/>
                        <a:pt x="557" y="1086"/>
                        <a:pt x="557" y="899"/>
                      </a:cubicBezTo>
                      <a:lnTo>
                        <a:pt x="557" y="293"/>
                      </a:lnTo>
                      <a:cubicBezTo>
                        <a:pt x="557" y="106"/>
                        <a:pt x="457" y="1"/>
                        <a:pt x="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2"/>
                <p:cNvSpPr/>
                <p:nvPr/>
              </p:nvSpPr>
              <p:spPr>
                <a:xfrm>
                  <a:off x="2919925" y="4290958"/>
                  <a:ext cx="46186" cy="98927"/>
                </a:xfrm>
                <a:custGeom>
                  <a:avLst/>
                  <a:gdLst/>
                  <a:ahLst/>
                  <a:cxnLst/>
                  <a:rect l="l" t="t" r="r" b="b"/>
                  <a:pathLst>
                    <a:path w="557" h="1193" extrusionOk="0">
                      <a:moveTo>
                        <a:pt x="279" y="167"/>
                      </a:moveTo>
                      <a:cubicBezTo>
                        <a:pt x="337" y="167"/>
                        <a:pt x="374" y="199"/>
                        <a:pt x="374" y="282"/>
                      </a:cubicBezTo>
                      <a:lnTo>
                        <a:pt x="374" y="911"/>
                      </a:lnTo>
                      <a:cubicBezTo>
                        <a:pt x="374" y="994"/>
                        <a:pt x="337" y="1025"/>
                        <a:pt x="279" y="1025"/>
                      </a:cubicBezTo>
                      <a:cubicBezTo>
                        <a:pt x="221" y="1025"/>
                        <a:pt x="184" y="994"/>
                        <a:pt x="184" y="911"/>
                      </a:cubicBezTo>
                      <a:lnTo>
                        <a:pt x="184" y="282"/>
                      </a:lnTo>
                      <a:cubicBezTo>
                        <a:pt x="184" y="199"/>
                        <a:pt x="221" y="167"/>
                        <a:pt x="279" y="167"/>
                      </a:cubicBezTo>
                      <a:close/>
                      <a:moveTo>
                        <a:pt x="279" y="1"/>
                      </a:moveTo>
                      <a:cubicBezTo>
                        <a:pt x="100" y="1"/>
                        <a:pt x="1" y="106"/>
                        <a:pt x="1" y="293"/>
                      </a:cubicBezTo>
                      <a:lnTo>
                        <a:pt x="1" y="899"/>
                      </a:lnTo>
                      <a:cubicBezTo>
                        <a:pt x="1" y="1086"/>
                        <a:pt x="100" y="1193"/>
                        <a:pt x="279" y="1193"/>
                      </a:cubicBezTo>
                      <a:cubicBezTo>
                        <a:pt x="459" y="1193"/>
                        <a:pt x="557" y="1086"/>
                        <a:pt x="557" y="899"/>
                      </a:cubicBezTo>
                      <a:lnTo>
                        <a:pt x="557" y="293"/>
                      </a:lnTo>
                      <a:cubicBezTo>
                        <a:pt x="557" y="106"/>
                        <a:pt x="459" y="1"/>
                        <a:pt x="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2"/>
                <p:cNvSpPr/>
                <p:nvPr/>
              </p:nvSpPr>
              <p:spPr>
                <a:xfrm>
                  <a:off x="3172582" y="4290958"/>
                  <a:ext cx="46269" cy="98927"/>
                </a:xfrm>
                <a:custGeom>
                  <a:avLst/>
                  <a:gdLst/>
                  <a:ahLst/>
                  <a:cxnLst/>
                  <a:rect l="l" t="t" r="r" b="b"/>
                  <a:pathLst>
                    <a:path w="558" h="1193" extrusionOk="0">
                      <a:moveTo>
                        <a:pt x="279" y="586"/>
                      </a:moveTo>
                      <a:cubicBezTo>
                        <a:pt x="337" y="586"/>
                        <a:pt x="374" y="617"/>
                        <a:pt x="374" y="701"/>
                      </a:cubicBezTo>
                      <a:lnTo>
                        <a:pt x="374" y="911"/>
                      </a:lnTo>
                      <a:cubicBezTo>
                        <a:pt x="374" y="994"/>
                        <a:pt x="337" y="1024"/>
                        <a:pt x="279" y="1024"/>
                      </a:cubicBezTo>
                      <a:cubicBezTo>
                        <a:pt x="221" y="1024"/>
                        <a:pt x="184" y="994"/>
                        <a:pt x="184" y="911"/>
                      </a:cubicBezTo>
                      <a:lnTo>
                        <a:pt x="184" y="701"/>
                      </a:lnTo>
                      <a:cubicBezTo>
                        <a:pt x="184" y="617"/>
                        <a:pt x="221" y="586"/>
                        <a:pt x="279" y="586"/>
                      </a:cubicBezTo>
                      <a:close/>
                      <a:moveTo>
                        <a:pt x="280" y="1"/>
                      </a:moveTo>
                      <a:cubicBezTo>
                        <a:pt x="89" y="1"/>
                        <a:pt x="0" y="106"/>
                        <a:pt x="0" y="303"/>
                      </a:cubicBezTo>
                      <a:lnTo>
                        <a:pt x="2" y="303"/>
                      </a:lnTo>
                      <a:lnTo>
                        <a:pt x="2" y="899"/>
                      </a:lnTo>
                      <a:cubicBezTo>
                        <a:pt x="2" y="1086"/>
                        <a:pt x="101" y="1193"/>
                        <a:pt x="280" y="1193"/>
                      </a:cubicBezTo>
                      <a:cubicBezTo>
                        <a:pt x="460" y="1193"/>
                        <a:pt x="557" y="1086"/>
                        <a:pt x="557" y="899"/>
                      </a:cubicBezTo>
                      <a:lnTo>
                        <a:pt x="557" y="686"/>
                      </a:lnTo>
                      <a:cubicBezTo>
                        <a:pt x="557" y="514"/>
                        <a:pt x="489" y="419"/>
                        <a:pt x="354" y="419"/>
                      </a:cubicBezTo>
                      <a:cubicBezTo>
                        <a:pt x="273" y="419"/>
                        <a:pt x="215" y="456"/>
                        <a:pt x="184" y="523"/>
                      </a:cubicBezTo>
                      <a:lnTo>
                        <a:pt x="184" y="311"/>
                      </a:lnTo>
                      <a:cubicBezTo>
                        <a:pt x="184" y="199"/>
                        <a:pt x="221" y="167"/>
                        <a:pt x="286" y="167"/>
                      </a:cubicBezTo>
                      <a:cubicBezTo>
                        <a:pt x="343" y="167"/>
                        <a:pt x="380" y="199"/>
                        <a:pt x="380" y="282"/>
                      </a:cubicBezTo>
                      <a:lnTo>
                        <a:pt x="380" y="322"/>
                      </a:lnTo>
                      <a:lnTo>
                        <a:pt x="553" y="322"/>
                      </a:lnTo>
                      <a:lnTo>
                        <a:pt x="553" y="293"/>
                      </a:lnTo>
                      <a:cubicBezTo>
                        <a:pt x="553" y="106"/>
                        <a:pt x="460" y="1"/>
                        <a:pt x="2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2"/>
                <p:cNvSpPr/>
                <p:nvPr/>
              </p:nvSpPr>
              <p:spPr>
                <a:xfrm>
                  <a:off x="3226977" y="4290958"/>
                  <a:ext cx="46186" cy="98927"/>
                </a:xfrm>
                <a:custGeom>
                  <a:avLst/>
                  <a:gdLst/>
                  <a:ahLst/>
                  <a:cxnLst/>
                  <a:rect l="l" t="t" r="r" b="b"/>
                  <a:pathLst>
                    <a:path w="557" h="1193" extrusionOk="0">
                      <a:moveTo>
                        <a:pt x="278" y="167"/>
                      </a:moveTo>
                      <a:cubicBezTo>
                        <a:pt x="336" y="167"/>
                        <a:pt x="373" y="199"/>
                        <a:pt x="373" y="282"/>
                      </a:cubicBezTo>
                      <a:lnTo>
                        <a:pt x="373" y="911"/>
                      </a:lnTo>
                      <a:cubicBezTo>
                        <a:pt x="373" y="994"/>
                        <a:pt x="336" y="1025"/>
                        <a:pt x="278" y="1025"/>
                      </a:cubicBezTo>
                      <a:cubicBezTo>
                        <a:pt x="220" y="1025"/>
                        <a:pt x="183" y="994"/>
                        <a:pt x="183" y="911"/>
                      </a:cubicBezTo>
                      <a:lnTo>
                        <a:pt x="183" y="282"/>
                      </a:lnTo>
                      <a:cubicBezTo>
                        <a:pt x="183" y="199"/>
                        <a:pt x="220" y="167"/>
                        <a:pt x="278" y="167"/>
                      </a:cubicBezTo>
                      <a:close/>
                      <a:moveTo>
                        <a:pt x="278" y="1"/>
                      </a:moveTo>
                      <a:cubicBezTo>
                        <a:pt x="99" y="1"/>
                        <a:pt x="1" y="106"/>
                        <a:pt x="1" y="293"/>
                      </a:cubicBezTo>
                      <a:lnTo>
                        <a:pt x="1" y="899"/>
                      </a:lnTo>
                      <a:cubicBezTo>
                        <a:pt x="1" y="1086"/>
                        <a:pt x="99" y="1193"/>
                        <a:pt x="278" y="1193"/>
                      </a:cubicBezTo>
                      <a:cubicBezTo>
                        <a:pt x="459" y="1193"/>
                        <a:pt x="557" y="1086"/>
                        <a:pt x="557" y="899"/>
                      </a:cubicBezTo>
                      <a:lnTo>
                        <a:pt x="557" y="293"/>
                      </a:lnTo>
                      <a:cubicBezTo>
                        <a:pt x="557" y="106"/>
                        <a:pt x="459" y="1"/>
                        <a:pt x="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2"/>
                <p:cNvSpPr/>
                <p:nvPr/>
              </p:nvSpPr>
              <p:spPr>
                <a:xfrm>
                  <a:off x="3281705" y="4290958"/>
                  <a:ext cx="46186" cy="98927"/>
                </a:xfrm>
                <a:custGeom>
                  <a:avLst/>
                  <a:gdLst/>
                  <a:ahLst/>
                  <a:cxnLst/>
                  <a:rect l="l" t="t" r="r" b="b"/>
                  <a:pathLst>
                    <a:path w="557" h="1193" extrusionOk="0">
                      <a:moveTo>
                        <a:pt x="278" y="167"/>
                      </a:moveTo>
                      <a:cubicBezTo>
                        <a:pt x="336" y="167"/>
                        <a:pt x="373" y="199"/>
                        <a:pt x="373" y="282"/>
                      </a:cubicBezTo>
                      <a:lnTo>
                        <a:pt x="373" y="911"/>
                      </a:lnTo>
                      <a:cubicBezTo>
                        <a:pt x="373" y="994"/>
                        <a:pt x="336" y="1025"/>
                        <a:pt x="278" y="1025"/>
                      </a:cubicBezTo>
                      <a:cubicBezTo>
                        <a:pt x="221" y="1025"/>
                        <a:pt x="184" y="994"/>
                        <a:pt x="184" y="911"/>
                      </a:cubicBezTo>
                      <a:lnTo>
                        <a:pt x="184" y="282"/>
                      </a:lnTo>
                      <a:cubicBezTo>
                        <a:pt x="184" y="199"/>
                        <a:pt x="221" y="167"/>
                        <a:pt x="278" y="167"/>
                      </a:cubicBezTo>
                      <a:close/>
                      <a:moveTo>
                        <a:pt x="278" y="1"/>
                      </a:moveTo>
                      <a:cubicBezTo>
                        <a:pt x="98" y="1"/>
                        <a:pt x="1" y="106"/>
                        <a:pt x="1" y="293"/>
                      </a:cubicBezTo>
                      <a:lnTo>
                        <a:pt x="1" y="899"/>
                      </a:lnTo>
                      <a:cubicBezTo>
                        <a:pt x="1" y="1086"/>
                        <a:pt x="98" y="1193"/>
                        <a:pt x="278" y="1193"/>
                      </a:cubicBezTo>
                      <a:cubicBezTo>
                        <a:pt x="459" y="1193"/>
                        <a:pt x="556" y="1086"/>
                        <a:pt x="556" y="899"/>
                      </a:cubicBezTo>
                      <a:lnTo>
                        <a:pt x="556" y="293"/>
                      </a:lnTo>
                      <a:cubicBezTo>
                        <a:pt x="556" y="106"/>
                        <a:pt x="459" y="1"/>
                        <a:pt x="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8" name="Google Shape;1148;p42"/>
              <p:cNvSpPr/>
              <p:nvPr/>
            </p:nvSpPr>
            <p:spPr>
              <a:xfrm>
                <a:off x="1070859" y="1323483"/>
                <a:ext cx="69038" cy="68849"/>
              </a:xfrm>
              <a:custGeom>
                <a:avLst/>
                <a:gdLst/>
                <a:ahLst/>
                <a:cxnLst/>
                <a:rect l="l" t="t" r="r" b="b"/>
                <a:pathLst>
                  <a:path w="1081" h="1078" extrusionOk="0">
                    <a:moveTo>
                      <a:pt x="541" y="0"/>
                    </a:moveTo>
                    <a:cubicBezTo>
                      <a:pt x="243" y="0"/>
                      <a:pt x="1" y="240"/>
                      <a:pt x="1" y="540"/>
                    </a:cubicBezTo>
                    <a:cubicBezTo>
                      <a:pt x="1" y="838"/>
                      <a:pt x="243" y="1078"/>
                      <a:pt x="541" y="1078"/>
                    </a:cubicBezTo>
                    <a:cubicBezTo>
                      <a:pt x="839" y="1078"/>
                      <a:pt x="1080" y="838"/>
                      <a:pt x="1080" y="540"/>
                    </a:cubicBezTo>
                    <a:cubicBezTo>
                      <a:pt x="1080" y="243"/>
                      <a:pt x="837" y="0"/>
                      <a:pt x="5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2"/>
              <p:cNvSpPr/>
              <p:nvPr/>
            </p:nvSpPr>
            <p:spPr>
              <a:xfrm>
                <a:off x="1046271" y="1387924"/>
                <a:ext cx="117959" cy="77726"/>
              </a:xfrm>
              <a:custGeom>
                <a:avLst/>
                <a:gdLst/>
                <a:ahLst/>
                <a:cxnLst/>
                <a:rect l="l" t="t" r="r" b="b"/>
                <a:pathLst>
                  <a:path w="1847" h="1217" extrusionOk="0">
                    <a:moveTo>
                      <a:pt x="886" y="1"/>
                    </a:moveTo>
                    <a:cubicBezTo>
                      <a:pt x="398" y="1"/>
                      <a:pt x="1" y="543"/>
                      <a:pt x="1" y="1216"/>
                    </a:cubicBezTo>
                    <a:lnTo>
                      <a:pt x="1846" y="1216"/>
                    </a:lnTo>
                    <a:cubicBezTo>
                      <a:pt x="1846" y="543"/>
                      <a:pt x="1452" y="1"/>
                      <a:pt x="9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0" name="Google Shape;1150;p42"/>
            <p:cNvSpPr/>
            <p:nvPr/>
          </p:nvSpPr>
          <p:spPr>
            <a:xfrm>
              <a:off x="1511475" y="1262575"/>
              <a:ext cx="131900" cy="131850"/>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2"/>
            <p:cNvSpPr/>
            <p:nvPr/>
          </p:nvSpPr>
          <p:spPr>
            <a:xfrm rot="909554">
              <a:off x="1755948" y="747193"/>
              <a:ext cx="371977" cy="323881"/>
            </a:xfrm>
            <a:custGeom>
              <a:avLst/>
              <a:gdLst/>
              <a:ahLst/>
              <a:cxnLst/>
              <a:rect l="l" t="t" r="r" b="b"/>
              <a:pathLst>
                <a:path w="6958" h="6058" extrusionOk="0">
                  <a:moveTo>
                    <a:pt x="3903" y="1"/>
                  </a:moveTo>
                  <a:cubicBezTo>
                    <a:pt x="3640" y="1"/>
                    <a:pt x="3429" y="195"/>
                    <a:pt x="3429" y="435"/>
                  </a:cubicBezTo>
                  <a:lnTo>
                    <a:pt x="3429" y="898"/>
                  </a:lnTo>
                  <a:cubicBezTo>
                    <a:pt x="3304" y="2429"/>
                    <a:pt x="2141" y="2828"/>
                    <a:pt x="2141" y="2828"/>
                  </a:cubicBezTo>
                  <a:lnTo>
                    <a:pt x="2141" y="2396"/>
                  </a:lnTo>
                  <a:lnTo>
                    <a:pt x="0" y="2396"/>
                  </a:lnTo>
                  <a:lnTo>
                    <a:pt x="0" y="6058"/>
                  </a:lnTo>
                  <a:lnTo>
                    <a:pt x="2141" y="6058"/>
                  </a:lnTo>
                  <a:lnTo>
                    <a:pt x="2141" y="5594"/>
                  </a:lnTo>
                  <a:cubicBezTo>
                    <a:pt x="2141" y="5594"/>
                    <a:pt x="2633" y="5935"/>
                    <a:pt x="4016" y="5954"/>
                  </a:cubicBezTo>
                  <a:cubicBezTo>
                    <a:pt x="4083" y="5985"/>
                    <a:pt x="4155" y="6006"/>
                    <a:pt x="4233" y="6006"/>
                  </a:cubicBezTo>
                  <a:lnTo>
                    <a:pt x="5862" y="6006"/>
                  </a:lnTo>
                  <a:cubicBezTo>
                    <a:pt x="6136" y="6006"/>
                    <a:pt x="6358" y="5782"/>
                    <a:pt x="6358" y="5508"/>
                  </a:cubicBezTo>
                  <a:cubicBezTo>
                    <a:pt x="6358" y="5335"/>
                    <a:pt x="6269" y="5183"/>
                    <a:pt x="6136" y="5094"/>
                  </a:cubicBezTo>
                  <a:cubicBezTo>
                    <a:pt x="6375" y="5057"/>
                    <a:pt x="6558" y="4853"/>
                    <a:pt x="6558" y="4605"/>
                  </a:cubicBezTo>
                  <a:cubicBezTo>
                    <a:pt x="6558" y="4433"/>
                    <a:pt x="6470" y="4281"/>
                    <a:pt x="6336" y="4192"/>
                  </a:cubicBezTo>
                  <a:cubicBezTo>
                    <a:pt x="6575" y="4154"/>
                    <a:pt x="6759" y="3951"/>
                    <a:pt x="6759" y="3702"/>
                  </a:cubicBezTo>
                  <a:cubicBezTo>
                    <a:pt x="6759" y="3530"/>
                    <a:pt x="6670" y="3378"/>
                    <a:pt x="6536" y="3287"/>
                  </a:cubicBezTo>
                  <a:cubicBezTo>
                    <a:pt x="6772" y="3252"/>
                    <a:pt x="6957" y="3049"/>
                    <a:pt x="6957" y="2800"/>
                  </a:cubicBezTo>
                  <a:cubicBezTo>
                    <a:pt x="6957" y="2525"/>
                    <a:pt x="6735" y="2301"/>
                    <a:pt x="6461" y="2301"/>
                  </a:cubicBezTo>
                  <a:lnTo>
                    <a:pt x="4831" y="2301"/>
                  </a:lnTo>
                  <a:cubicBezTo>
                    <a:pt x="4756" y="2301"/>
                    <a:pt x="4683" y="2321"/>
                    <a:pt x="4618" y="2352"/>
                  </a:cubicBezTo>
                  <a:lnTo>
                    <a:pt x="4284" y="2352"/>
                  </a:lnTo>
                  <a:cubicBezTo>
                    <a:pt x="4514" y="1683"/>
                    <a:pt x="4379" y="435"/>
                    <a:pt x="4379" y="435"/>
                  </a:cubicBezTo>
                  <a:cubicBezTo>
                    <a:pt x="4379" y="195"/>
                    <a:pt x="4166" y="1"/>
                    <a:pt x="39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2" name="Google Shape;1152;p42"/>
            <p:cNvGrpSpPr/>
            <p:nvPr/>
          </p:nvGrpSpPr>
          <p:grpSpPr>
            <a:xfrm>
              <a:off x="1227074" y="824855"/>
              <a:ext cx="284403" cy="284356"/>
              <a:chOff x="1252775" y="959150"/>
              <a:chExt cx="154575" cy="154575"/>
            </a:xfrm>
          </p:grpSpPr>
          <p:sp>
            <p:nvSpPr>
              <p:cNvPr id="1153" name="Google Shape;1153;p42"/>
              <p:cNvSpPr/>
              <p:nvPr/>
            </p:nvSpPr>
            <p:spPr>
              <a:xfrm>
                <a:off x="1252775" y="959150"/>
                <a:ext cx="154575" cy="154575"/>
              </a:xfrm>
              <a:custGeom>
                <a:avLst/>
                <a:gdLst/>
                <a:ahLst/>
                <a:cxnLst/>
                <a:rect l="l" t="t" r="r" b="b"/>
                <a:pathLst>
                  <a:path w="6183" h="6183" extrusionOk="0">
                    <a:moveTo>
                      <a:pt x="3092" y="0"/>
                    </a:moveTo>
                    <a:cubicBezTo>
                      <a:pt x="1386" y="0"/>
                      <a:pt x="1" y="1385"/>
                      <a:pt x="1" y="3091"/>
                    </a:cubicBezTo>
                    <a:cubicBezTo>
                      <a:pt x="1" y="4798"/>
                      <a:pt x="1386" y="6182"/>
                      <a:pt x="3092" y="6182"/>
                    </a:cubicBezTo>
                    <a:cubicBezTo>
                      <a:pt x="4798" y="6182"/>
                      <a:pt x="6183" y="4798"/>
                      <a:pt x="6183" y="3091"/>
                    </a:cubicBezTo>
                    <a:cubicBezTo>
                      <a:pt x="6183" y="1385"/>
                      <a:pt x="4798" y="0"/>
                      <a:pt x="3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2"/>
              <p:cNvSpPr/>
              <p:nvPr/>
            </p:nvSpPr>
            <p:spPr>
              <a:xfrm>
                <a:off x="1281950" y="1000925"/>
                <a:ext cx="30900" cy="29375"/>
              </a:xfrm>
              <a:custGeom>
                <a:avLst/>
                <a:gdLst/>
                <a:ahLst/>
                <a:cxnLst/>
                <a:rect l="l" t="t" r="r" b="b"/>
                <a:pathLst>
                  <a:path w="1236" h="1175" extrusionOk="0">
                    <a:moveTo>
                      <a:pt x="159" y="1"/>
                    </a:moveTo>
                    <a:cubicBezTo>
                      <a:pt x="110" y="1"/>
                      <a:pt x="63" y="26"/>
                      <a:pt x="38" y="73"/>
                    </a:cubicBezTo>
                    <a:cubicBezTo>
                      <a:pt x="1" y="143"/>
                      <a:pt x="27" y="226"/>
                      <a:pt x="94" y="263"/>
                    </a:cubicBezTo>
                    <a:lnTo>
                      <a:pt x="770" y="627"/>
                    </a:lnTo>
                    <a:lnTo>
                      <a:pt x="107" y="907"/>
                    </a:lnTo>
                    <a:cubicBezTo>
                      <a:pt x="36" y="937"/>
                      <a:pt x="4" y="1019"/>
                      <a:pt x="33" y="1088"/>
                    </a:cubicBezTo>
                    <a:cubicBezTo>
                      <a:pt x="56" y="1143"/>
                      <a:pt x="107" y="1174"/>
                      <a:pt x="161" y="1174"/>
                    </a:cubicBezTo>
                    <a:cubicBezTo>
                      <a:pt x="177" y="1174"/>
                      <a:pt x="196" y="1170"/>
                      <a:pt x="214" y="1162"/>
                    </a:cubicBezTo>
                    <a:lnTo>
                      <a:pt x="1147" y="773"/>
                    </a:lnTo>
                    <a:cubicBezTo>
                      <a:pt x="1197" y="752"/>
                      <a:pt x="1230" y="706"/>
                      <a:pt x="1231" y="651"/>
                    </a:cubicBezTo>
                    <a:cubicBezTo>
                      <a:pt x="1236" y="598"/>
                      <a:pt x="1206" y="547"/>
                      <a:pt x="1160" y="522"/>
                    </a:cubicBezTo>
                    <a:lnTo>
                      <a:pt x="228" y="18"/>
                    </a:lnTo>
                    <a:cubicBezTo>
                      <a:pt x="206" y="6"/>
                      <a:pt x="182"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2"/>
              <p:cNvSpPr/>
              <p:nvPr/>
            </p:nvSpPr>
            <p:spPr>
              <a:xfrm>
                <a:off x="1347325" y="1000925"/>
                <a:ext cx="30875" cy="29375"/>
              </a:xfrm>
              <a:custGeom>
                <a:avLst/>
                <a:gdLst/>
                <a:ahLst/>
                <a:cxnLst/>
                <a:rect l="l" t="t" r="r" b="b"/>
                <a:pathLst>
                  <a:path w="1235" h="1175" extrusionOk="0">
                    <a:moveTo>
                      <a:pt x="1074" y="1"/>
                    </a:moveTo>
                    <a:cubicBezTo>
                      <a:pt x="1052" y="1"/>
                      <a:pt x="1029" y="6"/>
                      <a:pt x="1007" y="18"/>
                    </a:cubicBezTo>
                    <a:lnTo>
                      <a:pt x="75" y="522"/>
                    </a:lnTo>
                    <a:cubicBezTo>
                      <a:pt x="29" y="547"/>
                      <a:pt x="1" y="598"/>
                      <a:pt x="4" y="651"/>
                    </a:cubicBezTo>
                    <a:cubicBezTo>
                      <a:pt x="7" y="703"/>
                      <a:pt x="38" y="752"/>
                      <a:pt x="88" y="773"/>
                    </a:cubicBezTo>
                    <a:lnTo>
                      <a:pt x="1021" y="1162"/>
                    </a:lnTo>
                    <a:cubicBezTo>
                      <a:pt x="1037" y="1170"/>
                      <a:pt x="1056" y="1174"/>
                      <a:pt x="1074" y="1174"/>
                    </a:cubicBezTo>
                    <a:cubicBezTo>
                      <a:pt x="1127" y="1174"/>
                      <a:pt x="1179" y="1143"/>
                      <a:pt x="1202" y="1088"/>
                    </a:cubicBezTo>
                    <a:cubicBezTo>
                      <a:pt x="1231" y="1019"/>
                      <a:pt x="1199" y="937"/>
                      <a:pt x="1127" y="907"/>
                    </a:cubicBezTo>
                    <a:lnTo>
                      <a:pt x="465" y="627"/>
                    </a:lnTo>
                    <a:lnTo>
                      <a:pt x="1141" y="263"/>
                    </a:lnTo>
                    <a:cubicBezTo>
                      <a:pt x="1207" y="226"/>
                      <a:pt x="1234" y="140"/>
                      <a:pt x="1197" y="73"/>
                    </a:cubicBezTo>
                    <a:cubicBezTo>
                      <a:pt x="1172" y="27"/>
                      <a:pt x="1124" y="1"/>
                      <a:pt x="1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2"/>
              <p:cNvSpPr/>
              <p:nvPr/>
            </p:nvSpPr>
            <p:spPr>
              <a:xfrm>
                <a:off x="1280725" y="1044625"/>
                <a:ext cx="98625" cy="49300"/>
              </a:xfrm>
              <a:custGeom>
                <a:avLst/>
                <a:gdLst/>
                <a:ahLst/>
                <a:cxnLst/>
                <a:rect l="l" t="t" r="r" b="b"/>
                <a:pathLst>
                  <a:path w="3945" h="1972" extrusionOk="0">
                    <a:moveTo>
                      <a:pt x="1" y="0"/>
                    </a:moveTo>
                    <a:cubicBezTo>
                      <a:pt x="1" y="1090"/>
                      <a:pt x="883" y="1972"/>
                      <a:pt x="1972" y="1972"/>
                    </a:cubicBezTo>
                    <a:cubicBezTo>
                      <a:pt x="3062" y="1972"/>
                      <a:pt x="3944" y="1090"/>
                      <a:pt x="39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2"/>
              <p:cNvSpPr/>
              <p:nvPr/>
            </p:nvSpPr>
            <p:spPr>
              <a:xfrm>
                <a:off x="1291100" y="1055800"/>
                <a:ext cx="77875" cy="38100"/>
              </a:xfrm>
              <a:custGeom>
                <a:avLst/>
                <a:gdLst/>
                <a:ahLst/>
                <a:cxnLst/>
                <a:rect l="l" t="t" r="r" b="b"/>
                <a:pathLst>
                  <a:path w="3115" h="1524" extrusionOk="0">
                    <a:moveTo>
                      <a:pt x="1557" y="1"/>
                    </a:moveTo>
                    <a:cubicBezTo>
                      <a:pt x="923" y="1"/>
                      <a:pt x="363" y="299"/>
                      <a:pt x="1" y="761"/>
                    </a:cubicBezTo>
                    <a:cubicBezTo>
                      <a:pt x="363" y="1225"/>
                      <a:pt x="923" y="1523"/>
                      <a:pt x="1557" y="1523"/>
                    </a:cubicBezTo>
                    <a:cubicBezTo>
                      <a:pt x="2190" y="1523"/>
                      <a:pt x="2752" y="1225"/>
                      <a:pt x="3114" y="761"/>
                    </a:cubicBezTo>
                    <a:cubicBezTo>
                      <a:pt x="2754" y="300"/>
                      <a:pt x="2190" y="1"/>
                      <a:pt x="1557" y="1"/>
                    </a:cubicBezTo>
                    <a:close/>
                  </a:path>
                </a:pathLst>
              </a:custGeom>
              <a:solidFill>
                <a:srgbClr val="FF9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2"/>
              <p:cNvSpPr/>
              <p:nvPr/>
            </p:nvSpPr>
            <p:spPr>
              <a:xfrm>
                <a:off x="1291100" y="1055800"/>
                <a:ext cx="77875" cy="38100"/>
              </a:xfrm>
              <a:custGeom>
                <a:avLst/>
                <a:gdLst/>
                <a:ahLst/>
                <a:cxnLst/>
                <a:rect l="l" t="t" r="r" b="b"/>
                <a:pathLst>
                  <a:path w="3115" h="1524" extrusionOk="0">
                    <a:moveTo>
                      <a:pt x="1557" y="1"/>
                    </a:moveTo>
                    <a:cubicBezTo>
                      <a:pt x="923" y="1"/>
                      <a:pt x="363" y="299"/>
                      <a:pt x="1" y="761"/>
                    </a:cubicBezTo>
                    <a:cubicBezTo>
                      <a:pt x="363" y="1225"/>
                      <a:pt x="923" y="1523"/>
                      <a:pt x="1557" y="1523"/>
                    </a:cubicBezTo>
                    <a:cubicBezTo>
                      <a:pt x="2190" y="1523"/>
                      <a:pt x="2752" y="1225"/>
                      <a:pt x="3114" y="761"/>
                    </a:cubicBezTo>
                    <a:cubicBezTo>
                      <a:pt x="2754" y="300"/>
                      <a:pt x="2190" y="1"/>
                      <a:pt x="1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9" name="Google Shape;1159;p42"/>
            <p:cNvSpPr/>
            <p:nvPr/>
          </p:nvSpPr>
          <p:spPr>
            <a:xfrm>
              <a:off x="734881" y="785325"/>
              <a:ext cx="247721" cy="247627"/>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3" name="Google Shape;1173;p42">
            <a:hlinkClick r:id="" action="ppaction://hlinkshowjump?jump=nextslide"/>
          </p:cNvPr>
          <p:cNvSpPr/>
          <p:nvPr/>
        </p:nvSpPr>
        <p:spPr>
          <a:xfrm>
            <a:off x="850702" y="460850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a:hlinkClick r:id="" action="ppaction://hlinkshowjump?jump=nextslide"/>
          </p:cNvPr>
          <p:cNvSpPr/>
          <p:nvPr/>
        </p:nvSpPr>
        <p:spPr>
          <a:xfrm>
            <a:off x="925738" y="4700727"/>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a:hlinkClick r:id="" action="ppaction://hlinkshowjump?jump=previousslide"/>
          </p:cNvPr>
          <p:cNvSpPr/>
          <p:nvPr/>
        </p:nvSpPr>
        <p:spPr>
          <a:xfrm>
            <a:off x="422198" y="4608530"/>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a:hlinkClick r:id="" action="ppaction://hlinkshowjump?jump=previousslide"/>
          </p:cNvPr>
          <p:cNvSpPr/>
          <p:nvPr/>
        </p:nvSpPr>
        <p:spPr>
          <a:xfrm flipH="1">
            <a:off x="494354" y="4700744"/>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BC96CF03-BE8E-00EA-CA29-3930DBF6E968}"/>
              </a:ext>
            </a:extLst>
          </p:cNvPr>
          <p:cNvSpPr txBox="1"/>
          <p:nvPr/>
        </p:nvSpPr>
        <p:spPr>
          <a:xfrm>
            <a:off x="913087" y="2165233"/>
            <a:ext cx="4132863" cy="307777"/>
          </a:xfrm>
          <a:prstGeom prst="rect">
            <a:avLst/>
          </a:prstGeom>
          <a:noFill/>
        </p:spPr>
        <p:txBody>
          <a:bodyPr wrap="none" rtlCol="0">
            <a:spAutoFit/>
          </a:bodyPr>
          <a:lstStyle/>
          <a:p>
            <a:r>
              <a:rPr lang="en-MY">
                <a:latin typeface="DM Sans" pitchFamily="2" charset="0"/>
              </a:rPr>
              <a:t>Any questions? Please feel free to approach us!</a:t>
            </a:r>
            <a:endParaRPr lang="en-MY"/>
          </a:p>
        </p:txBody>
      </p:sp>
      <p:sp>
        <p:nvSpPr>
          <p:cNvPr id="3" name="TextBox 2">
            <a:extLst>
              <a:ext uri="{FF2B5EF4-FFF2-40B4-BE49-F238E27FC236}">
                <a16:creationId xmlns:a16="http://schemas.microsoft.com/office/drawing/2014/main" id="{2E16B097-00BC-04B3-7CEC-DAAC80F7C8F6}"/>
              </a:ext>
            </a:extLst>
          </p:cNvPr>
          <p:cNvSpPr txBox="1"/>
          <p:nvPr/>
        </p:nvSpPr>
        <p:spPr>
          <a:xfrm>
            <a:off x="881476" y="2800811"/>
            <a:ext cx="2943434" cy="1600438"/>
          </a:xfrm>
          <a:prstGeom prst="rect">
            <a:avLst/>
          </a:prstGeom>
          <a:noFill/>
        </p:spPr>
        <p:txBody>
          <a:bodyPr wrap="none" rtlCol="0">
            <a:spAutoFit/>
          </a:bodyPr>
          <a:lstStyle/>
          <a:p>
            <a:r>
              <a:rPr lang="en-MY">
                <a:latin typeface="DM Sans" pitchFamily="2" charset="0"/>
              </a:rPr>
              <a:t>elee0081@student.monash.edu</a:t>
            </a:r>
          </a:p>
          <a:p>
            <a:r>
              <a:rPr lang="en-MY">
                <a:latin typeface="DM Sans" pitchFamily="2" charset="0"/>
              </a:rPr>
              <a:t>ktan0150@student.monash.edu</a:t>
            </a:r>
          </a:p>
          <a:p>
            <a:r>
              <a:rPr lang="en-MY">
                <a:latin typeface="DM Sans" pitchFamily="2" charset="0"/>
              </a:rPr>
              <a:t>zlee0052@student.monash.edu</a:t>
            </a:r>
          </a:p>
          <a:p>
            <a:r>
              <a:rPr lang="en-MY">
                <a:latin typeface="DM Sans" pitchFamily="2" charset="0"/>
              </a:rPr>
              <a:t>jteh0015@student.monash.edu</a:t>
            </a:r>
          </a:p>
          <a:p>
            <a:r>
              <a:rPr lang="en-MY">
                <a:latin typeface="DM Sans" pitchFamily="2" charset="0"/>
              </a:rPr>
              <a:t>eyap0007@student.monash.edu</a:t>
            </a:r>
          </a:p>
          <a:p>
            <a:r>
              <a:rPr lang="en-MY">
                <a:latin typeface="DM Sans" pitchFamily="2" charset="0"/>
              </a:rPr>
              <a:t>jyew0006@student.monash.edu</a:t>
            </a:r>
          </a:p>
          <a:p>
            <a:r>
              <a:rPr lang="en-MY">
                <a:latin typeface="DM Sans" pitchFamily="2" charset="0"/>
              </a:rPr>
              <a:t>qyoo0001@student.monash.edu</a:t>
            </a:r>
          </a:p>
        </p:txBody>
      </p:sp>
      <p:grpSp>
        <p:nvGrpSpPr>
          <p:cNvPr id="4" name="Google Shape;2335;p59">
            <a:extLst>
              <a:ext uri="{FF2B5EF4-FFF2-40B4-BE49-F238E27FC236}">
                <a16:creationId xmlns:a16="http://schemas.microsoft.com/office/drawing/2014/main" id="{6A00CA98-D94B-118B-90F5-88FE2A160D43}"/>
              </a:ext>
            </a:extLst>
          </p:cNvPr>
          <p:cNvGrpSpPr/>
          <p:nvPr/>
        </p:nvGrpSpPr>
        <p:grpSpPr>
          <a:xfrm flipH="1">
            <a:off x="6454616" y="641616"/>
            <a:ext cx="2680621" cy="6353107"/>
            <a:chOff x="1155906" y="1103250"/>
            <a:chExt cx="3035468" cy="7194097"/>
          </a:xfrm>
        </p:grpSpPr>
        <p:sp>
          <p:nvSpPr>
            <p:cNvPr id="5" name="Google Shape;2336;p59">
              <a:extLst>
                <a:ext uri="{FF2B5EF4-FFF2-40B4-BE49-F238E27FC236}">
                  <a16:creationId xmlns:a16="http://schemas.microsoft.com/office/drawing/2014/main" id="{0A69CBF2-E502-5607-7433-6071C65D0150}"/>
                </a:ext>
              </a:extLst>
            </p:cNvPr>
            <p:cNvSpPr/>
            <p:nvPr/>
          </p:nvSpPr>
          <p:spPr>
            <a:xfrm>
              <a:off x="3464553" y="1785340"/>
              <a:ext cx="630688" cy="330110"/>
            </a:xfrm>
            <a:custGeom>
              <a:avLst/>
              <a:gdLst/>
              <a:ahLst/>
              <a:cxnLst/>
              <a:rect l="l" t="t" r="r" b="b"/>
              <a:pathLst>
                <a:path w="5078" h="2658" extrusionOk="0">
                  <a:moveTo>
                    <a:pt x="0" y="1"/>
                  </a:moveTo>
                  <a:lnTo>
                    <a:pt x="0" y="2658"/>
                  </a:lnTo>
                  <a:lnTo>
                    <a:pt x="5078" y="2589"/>
                  </a:lnTo>
                  <a:lnTo>
                    <a:pt x="5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37;p59">
              <a:extLst>
                <a:ext uri="{FF2B5EF4-FFF2-40B4-BE49-F238E27FC236}">
                  <a16:creationId xmlns:a16="http://schemas.microsoft.com/office/drawing/2014/main" id="{B7C5BE54-D30E-65C7-60C9-DD4D586E847F}"/>
                </a:ext>
              </a:extLst>
            </p:cNvPr>
            <p:cNvSpPr/>
            <p:nvPr/>
          </p:nvSpPr>
          <p:spPr>
            <a:xfrm>
              <a:off x="3502310" y="2003554"/>
              <a:ext cx="167670" cy="68307"/>
            </a:xfrm>
            <a:custGeom>
              <a:avLst/>
              <a:gdLst/>
              <a:ahLst/>
              <a:cxnLst/>
              <a:rect l="l" t="t" r="r" b="b"/>
              <a:pathLst>
                <a:path w="1350" h="550" extrusionOk="0">
                  <a:moveTo>
                    <a:pt x="0" y="1"/>
                  </a:moveTo>
                  <a:lnTo>
                    <a:pt x="0" y="549"/>
                  </a:lnTo>
                  <a:lnTo>
                    <a:pt x="1349" y="549"/>
                  </a:lnTo>
                  <a:lnTo>
                    <a:pt x="1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38;p59">
              <a:extLst>
                <a:ext uri="{FF2B5EF4-FFF2-40B4-BE49-F238E27FC236}">
                  <a16:creationId xmlns:a16="http://schemas.microsoft.com/office/drawing/2014/main" id="{86CD016E-EF07-55B2-C55D-E4468345180E}"/>
                </a:ext>
              </a:extLst>
            </p:cNvPr>
            <p:cNvSpPr/>
            <p:nvPr/>
          </p:nvSpPr>
          <p:spPr>
            <a:xfrm>
              <a:off x="3523051" y="2014607"/>
              <a:ext cx="46202" cy="46201"/>
            </a:xfrm>
            <a:custGeom>
              <a:avLst/>
              <a:gdLst/>
              <a:ahLst/>
              <a:cxnLst/>
              <a:rect l="l" t="t" r="r" b="b"/>
              <a:pathLst>
                <a:path w="372" h="372" extrusionOk="0">
                  <a:moveTo>
                    <a:pt x="186" y="1"/>
                  </a:moveTo>
                  <a:cubicBezTo>
                    <a:pt x="84" y="1"/>
                    <a:pt x="1" y="84"/>
                    <a:pt x="1" y="186"/>
                  </a:cubicBezTo>
                  <a:cubicBezTo>
                    <a:pt x="1" y="288"/>
                    <a:pt x="84" y="371"/>
                    <a:pt x="186" y="371"/>
                  </a:cubicBezTo>
                  <a:cubicBezTo>
                    <a:pt x="288" y="371"/>
                    <a:pt x="371" y="288"/>
                    <a:pt x="371" y="186"/>
                  </a:cubicBezTo>
                  <a:cubicBezTo>
                    <a:pt x="371" y="84"/>
                    <a:pt x="288"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39;p59">
              <a:extLst>
                <a:ext uri="{FF2B5EF4-FFF2-40B4-BE49-F238E27FC236}">
                  <a16:creationId xmlns:a16="http://schemas.microsoft.com/office/drawing/2014/main" id="{E35E9BC5-1FF0-B8E8-48F5-B4B4817A8FBC}"/>
                </a:ext>
              </a:extLst>
            </p:cNvPr>
            <p:cNvSpPr/>
            <p:nvPr/>
          </p:nvSpPr>
          <p:spPr>
            <a:xfrm>
              <a:off x="3602416" y="2014607"/>
              <a:ext cx="46202" cy="46201"/>
            </a:xfrm>
            <a:custGeom>
              <a:avLst/>
              <a:gdLst/>
              <a:ahLst/>
              <a:cxnLst/>
              <a:rect l="l" t="t" r="r" b="b"/>
              <a:pathLst>
                <a:path w="372" h="372" extrusionOk="0">
                  <a:moveTo>
                    <a:pt x="186" y="1"/>
                  </a:moveTo>
                  <a:cubicBezTo>
                    <a:pt x="84" y="1"/>
                    <a:pt x="1" y="84"/>
                    <a:pt x="1" y="186"/>
                  </a:cubicBezTo>
                  <a:cubicBezTo>
                    <a:pt x="1" y="288"/>
                    <a:pt x="84" y="371"/>
                    <a:pt x="186" y="371"/>
                  </a:cubicBezTo>
                  <a:cubicBezTo>
                    <a:pt x="290" y="371"/>
                    <a:pt x="371" y="288"/>
                    <a:pt x="371" y="186"/>
                  </a:cubicBezTo>
                  <a:cubicBezTo>
                    <a:pt x="371" y="84"/>
                    <a:pt x="290"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40;p59">
              <a:extLst>
                <a:ext uri="{FF2B5EF4-FFF2-40B4-BE49-F238E27FC236}">
                  <a16:creationId xmlns:a16="http://schemas.microsoft.com/office/drawing/2014/main" id="{660FDD20-BDBE-478C-4111-0A07E4C08D65}"/>
                </a:ext>
              </a:extLst>
            </p:cNvPr>
            <p:cNvSpPr/>
            <p:nvPr/>
          </p:nvSpPr>
          <p:spPr>
            <a:xfrm>
              <a:off x="2910492" y="2772084"/>
              <a:ext cx="855738" cy="493054"/>
            </a:xfrm>
            <a:custGeom>
              <a:avLst/>
              <a:gdLst/>
              <a:ahLst/>
              <a:cxnLst/>
              <a:rect l="l" t="t" r="r" b="b"/>
              <a:pathLst>
                <a:path w="6890" h="3970" extrusionOk="0">
                  <a:moveTo>
                    <a:pt x="3509" y="0"/>
                  </a:moveTo>
                  <a:cubicBezTo>
                    <a:pt x="2649" y="0"/>
                    <a:pt x="1041" y="172"/>
                    <a:pt x="0" y="1339"/>
                  </a:cubicBezTo>
                  <a:cubicBezTo>
                    <a:pt x="0" y="1339"/>
                    <a:pt x="3601" y="3853"/>
                    <a:pt x="4950" y="3965"/>
                  </a:cubicBezTo>
                  <a:cubicBezTo>
                    <a:pt x="4988" y="3968"/>
                    <a:pt x="5025" y="3969"/>
                    <a:pt x="5062" y="3969"/>
                  </a:cubicBezTo>
                  <a:cubicBezTo>
                    <a:pt x="6332" y="3969"/>
                    <a:pt x="6889" y="2143"/>
                    <a:pt x="6889" y="2143"/>
                  </a:cubicBezTo>
                  <a:lnTo>
                    <a:pt x="4099" y="30"/>
                  </a:lnTo>
                  <a:cubicBezTo>
                    <a:pt x="4099" y="30"/>
                    <a:pt x="4099" y="30"/>
                    <a:pt x="4099" y="30"/>
                  </a:cubicBezTo>
                  <a:cubicBezTo>
                    <a:pt x="4096" y="30"/>
                    <a:pt x="3868" y="0"/>
                    <a:pt x="3509"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41;p59">
              <a:extLst>
                <a:ext uri="{FF2B5EF4-FFF2-40B4-BE49-F238E27FC236}">
                  <a16:creationId xmlns:a16="http://schemas.microsoft.com/office/drawing/2014/main" id="{B5B1A5FF-9FA2-6D25-444C-678DDD901AF1}"/>
                </a:ext>
              </a:extLst>
            </p:cNvPr>
            <p:cNvSpPr/>
            <p:nvPr/>
          </p:nvSpPr>
          <p:spPr>
            <a:xfrm>
              <a:off x="2769276" y="2155571"/>
              <a:ext cx="711045" cy="881412"/>
            </a:xfrm>
            <a:custGeom>
              <a:avLst/>
              <a:gdLst/>
              <a:ahLst/>
              <a:cxnLst/>
              <a:rect l="l" t="t" r="r" b="b"/>
              <a:pathLst>
                <a:path w="5725" h="7097" extrusionOk="0">
                  <a:moveTo>
                    <a:pt x="460" y="0"/>
                  </a:moveTo>
                  <a:cubicBezTo>
                    <a:pt x="1" y="0"/>
                    <a:pt x="25" y="1207"/>
                    <a:pt x="211" y="2624"/>
                  </a:cubicBezTo>
                  <a:cubicBezTo>
                    <a:pt x="476" y="4644"/>
                    <a:pt x="1069" y="7096"/>
                    <a:pt x="1069" y="7096"/>
                  </a:cubicBezTo>
                  <a:cubicBezTo>
                    <a:pt x="2240" y="6134"/>
                    <a:pt x="3211" y="5660"/>
                    <a:pt x="3957" y="5437"/>
                  </a:cubicBezTo>
                  <a:cubicBezTo>
                    <a:pt x="4420" y="5299"/>
                    <a:pt x="4796" y="5258"/>
                    <a:pt x="5081" y="5258"/>
                  </a:cubicBezTo>
                  <a:cubicBezTo>
                    <a:pt x="5503" y="5258"/>
                    <a:pt x="5724" y="5348"/>
                    <a:pt x="5724" y="5348"/>
                  </a:cubicBezTo>
                  <a:cubicBezTo>
                    <a:pt x="5400" y="4672"/>
                    <a:pt x="4172" y="3409"/>
                    <a:pt x="3628" y="2096"/>
                  </a:cubicBezTo>
                  <a:cubicBezTo>
                    <a:pt x="3082" y="781"/>
                    <a:pt x="2085" y="301"/>
                    <a:pt x="515" y="6"/>
                  </a:cubicBezTo>
                  <a:cubicBezTo>
                    <a:pt x="496" y="2"/>
                    <a:pt x="478"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42;p59">
              <a:extLst>
                <a:ext uri="{FF2B5EF4-FFF2-40B4-BE49-F238E27FC236}">
                  <a16:creationId xmlns:a16="http://schemas.microsoft.com/office/drawing/2014/main" id="{2CC2DE3E-6D42-E6BF-9DCA-D62EDA0337B0}"/>
                </a:ext>
              </a:extLst>
            </p:cNvPr>
            <p:cNvSpPr/>
            <p:nvPr/>
          </p:nvSpPr>
          <p:spPr>
            <a:xfrm>
              <a:off x="2795358" y="2426693"/>
              <a:ext cx="465502" cy="610294"/>
            </a:xfrm>
            <a:custGeom>
              <a:avLst/>
              <a:gdLst/>
              <a:ahLst/>
              <a:cxnLst/>
              <a:rect l="l" t="t" r="r" b="b"/>
              <a:pathLst>
                <a:path w="3748" h="4914" extrusionOk="0">
                  <a:moveTo>
                    <a:pt x="1141" y="0"/>
                  </a:moveTo>
                  <a:lnTo>
                    <a:pt x="1" y="441"/>
                  </a:lnTo>
                  <a:cubicBezTo>
                    <a:pt x="266" y="2461"/>
                    <a:pt x="859" y="4913"/>
                    <a:pt x="859" y="4913"/>
                  </a:cubicBezTo>
                  <a:cubicBezTo>
                    <a:pt x="2030" y="3951"/>
                    <a:pt x="3001" y="3477"/>
                    <a:pt x="3747" y="3254"/>
                  </a:cubicBezTo>
                  <a:cubicBezTo>
                    <a:pt x="2256" y="1464"/>
                    <a:pt x="1142" y="0"/>
                    <a:pt x="1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43;p59">
              <a:extLst>
                <a:ext uri="{FF2B5EF4-FFF2-40B4-BE49-F238E27FC236}">
                  <a16:creationId xmlns:a16="http://schemas.microsoft.com/office/drawing/2014/main" id="{C7586F04-A164-1DF0-DF91-84FBCE4A6643}"/>
                </a:ext>
              </a:extLst>
            </p:cNvPr>
            <p:cNvSpPr/>
            <p:nvPr/>
          </p:nvSpPr>
          <p:spPr>
            <a:xfrm>
              <a:off x="2836220" y="2705018"/>
              <a:ext cx="583492" cy="233487"/>
            </a:xfrm>
            <a:custGeom>
              <a:avLst/>
              <a:gdLst/>
              <a:ahLst/>
              <a:cxnLst/>
              <a:rect l="l" t="t" r="r" b="b"/>
              <a:pathLst>
                <a:path w="4698" h="1880" fill="none" extrusionOk="0">
                  <a:moveTo>
                    <a:pt x="4697" y="179"/>
                  </a:moveTo>
                  <a:cubicBezTo>
                    <a:pt x="3845" y="1"/>
                    <a:pt x="2969" y="79"/>
                    <a:pt x="2179" y="449"/>
                  </a:cubicBezTo>
                  <a:cubicBezTo>
                    <a:pt x="1392" y="816"/>
                    <a:pt x="693" y="1350"/>
                    <a:pt x="1" y="1879"/>
                  </a:cubicBezTo>
                </a:path>
              </a:pathLst>
            </a:custGeom>
            <a:noFill/>
            <a:ln w="1700"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44;p59">
              <a:extLst>
                <a:ext uri="{FF2B5EF4-FFF2-40B4-BE49-F238E27FC236}">
                  <a16:creationId xmlns:a16="http://schemas.microsoft.com/office/drawing/2014/main" id="{B9434E49-8B50-55A4-E832-DFF2ACF5E6E3}"/>
                </a:ext>
              </a:extLst>
            </p:cNvPr>
            <p:cNvSpPr/>
            <p:nvPr/>
          </p:nvSpPr>
          <p:spPr>
            <a:xfrm>
              <a:off x="3316878" y="2210342"/>
              <a:ext cx="849404" cy="947484"/>
            </a:xfrm>
            <a:custGeom>
              <a:avLst/>
              <a:gdLst/>
              <a:ahLst/>
              <a:cxnLst/>
              <a:rect l="l" t="t" r="r" b="b"/>
              <a:pathLst>
                <a:path w="6839" h="7629" extrusionOk="0">
                  <a:moveTo>
                    <a:pt x="5476" y="0"/>
                  </a:moveTo>
                  <a:cubicBezTo>
                    <a:pt x="5476" y="0"/>
                    <a:pt x="1466" y="4396"/>
                    <a:pt x="657" y="5412"/>
                  </a:cubicBezTo>
                  <a:cubicBezTo>
                    <a:pt x="0" y="6234"/>
                    <a:pt x="1154" y="7628"/>
                    <a:pt x="2263" y="7628"/>
                  </a:cubicBezTo>
                  <a:cubicBezTo>
                    <a:pt x="2524" y="7628"/>
                    <a:pt x="2782" y="7551"/>
                    <a:pt x="3014" y="7371"/>
                  </a:cubicBezTo>
                  <a:cubicBezTo>
                    <a:pt x="4231" y="6427"/>
                    <a:pt x="6839" y="232"/>
                    <a:pt x="6839" y="232"/>
                  </a:cubicBezTo>
                  <a:lnTo>
                    <a:pt x="5476" y="0"/>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45;p59">
              <a:extLst>
                <a:ext uri="{FF2B5EF4-FFF2-40B4-BE49-F238E27FC236}">
                  <a16:creationId xmlns:a16="http://schemas.microsoft.com/office/drawing/2014/main" id="{CA050191-FD31-DD6E-776E-2D2173C7C0FB}"/>
                </a:ext>
              </a:extLst>
            </p:cNvPr>
            <p:cNvSpPr/>
            <p:nvPr/>
          </p:nvSpPr>
          <p:spPr>
            <a:xfrm>
              <a:off x="3358982" y="2813318"/>
              <a:ext cx="95758" cy="117364"/>
            </a:xfrm>
            <a:custGeom>
              <a:avLst/>
              <a:gdLst/>
              <a:ahLst/>
              <a:cxnLst/>
              <a:rect l="l" t="t" r="r" b="b"/>
              <a:pathLst>
                <a:path w="771" h="945" fill="none" extrusionOk="0">
                  <a:moveTo>
                    <a:pt x="770" y="1"/>
                  </a:moveTo>
                  <a:cubicBezTo>
                    <a:pt x="770" y="1"/>
                    <a:pt x="156" y="373"/>
                    <a:pt x="1" y="945"/>
                  </a:cubicBez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46;p59">
              <a:extLst>
                <a:ext uri="{FF2B5EF4-FFF2-40B4-BE49-F238E27FC236}">
                  <a16:creationId xmlns:a16="http://schemas.microsoft.com/office/drawing/2014/main" id="{F896063C-F551-FA2A-1B36-E918EC6E9BFD}"/>
                </a:ext>
              </a:extLst>
            </p:cNvPr>
            <p:cNvSpPr/>
            <p:nvPr/>
          </p:nvSpPr>
          <p:spPr>
            <a:xfrm>
              <a:off x="3842869" y="1841352"/>
              <a:ext cx="348505" cy="416550"/>
            </a:xfrm>
            <a:custGeom>
              <a:avLst/>
              <a:gdLst/>
              <a:ahLst/>
              <a:cxnLst/>
              <a:rect l="l" t="t" r="r" b="b"/>
              <a:pathLst>
                <a:path w="2806" h="3354" extrusionOk="0">
                  <a:moveTo>
                    <a:pt x="2061" y="0"/>
                  </a:moveTo>
                  <a:cubicBezTo>
                    <a:pt x="1954" y="0"/>
                    <a:pt x="1735" y="566"/>
                    <a:pt x="1895" y="939"/>
                  </a:cubicBezTo>
                  <a:cubicBezTo>
                    <a:pt x="1895" y="939"/>
                    <a:pt x="1416" y="445"/>
                    <a:pt x="1241" y="124"/>
                  </a:cubicBezTo>
                  <a:cubicBezTo>
                    <a:pt x="1226" y="95"/>
                    <a:pt x="1207" y="82"/>
                    <a:pt x="1187" y="82"/>
                  </a:cubicBezTo>
                  <a:cubicBezTo>
                    <a:pt x="1061" y="82"/>
                    <a:pt x="897" y="601"/>
                    <a:pt x="1425" y="1111"/>
                  </a:cubicBezTo>
                  <a:cubicBezTo>
                    <a:pt x="1425" y="1111"/>
                    <a:pt x="782" y="665"/>
                    <a:pt x="462" y="302"/>
                  </a:cubicBezTo>
                  <a:cubicBezTo>
                    <a:pt x="458" y="297"/>
                    <a:pt x="454" y="295"/>
                    <a:pt x="450" y="295"/>
                  </a:cubicBezTo>
                  <a:cubicBezTo>
                    <a:pt x="372" y="295"/>
                    <a:pt x="234" y="1044"/>
                    <a:pt x="1130" y="1350"/>
                  </a:cubicBezTo>
                  <a:cubicBezTo>
                    <a:pt x="1130" y="1350"/>
                    <a:pt x="512" y="1348"/>
                    <a:pt x="233" y="1268"/>
                  </a:cubicBezTo>
                  <a:cubicBezTo>
                    <a:pt x="218" y="1264"/>
                    <a:pt x="204" y="1262"/>
                    <a:pt x="192" y="1262"/>
                  </a:cubicBezTo>
                  <a:cubicBezTo>
                    <a:pt x="0" y="1262"/>
                    <a:pt x="215" y="1776"/>
                    <a:pt x="915" y="1776"/>
                  </a:cubicBezTo>
                  <a:cubicBezTo>
                    <a:pt x="969" y="1776"/>
                    <a:pt x="1025" y="1773"/>
                    <a:pt x="1084" y="1766"/>
                  </a:cubicBezTo>
                  <a:lnTo>
                    <a:pt x="1084" y="1766"/>
                  </a:lnTo>
                  <a:cubicBezTo>
                    <a:pt x="1084" y="1766"/>
                    <a:pt x="835" y="2218"/>
                    <a:pt x="1241" y="2971"/>
                  </a:cubicBezTo>
                  <a:cubicBezTo>
                    <a:pt x="1241" y="2971"/>
                    <a:pt x="1397" y="3354"/>
                    <a:pt x="1938" y="3354"/>
                  </a:cubicBezTo>
                  <a:cubicBezTo>
                    <a:pt x="2116" y="3354"/>
                    <a:pt x="2336" y="3312"/>
                    <a:pt x="2605" y="3203"/>
                  </a:cubicBezTo>
                  <a:cubicBezTo>
                    <a:pt x="2605" y="3203"/>
                    <a:pt x="2805" y="2633"/>
                    <a:pt x="2524" y="1766"/>
                  </a:cubicBezTo>
                  <a:cubicBezTo>
                    <a:pt x="2404" y="1393"/>
                    <a:pt x="2278" y="1267"/>
                    <a:pt x="2109" y="82"/>
                  </a:cubicBezTo>
                  <a:cubicBezTo>
                    <a:pt x="2101" y="25"/>
                    <a:pt x="2083" y="0"/>
                    <a:pt x="2061"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47;p59">
              <a:extLst>
                <a:ext uri="{FF2B5EF4-FFF2-40B4-BE49-F238E27FC236}">
                  <a16:creationId xmlns:a16="http://schemas.microsoft.com/office/drawing/2014/main" id="{E83726A0-922A-B659-3977-CC656ED9D4DD}"/>
                </a:ext>
              </a:extLst>
            </p:cNvPr>
            <p:cNvSpPr/>
            <p:nvPr/>
          </p:nvSpPr>
          <p:spPr>
            <a:xfrm>
              <a:off x="1179753" y="3038238"/>
              <a:ext cx="614914" cy="195110"/>
            </a:xfrm>
            <a:custGeom>
              <a:avLst/>
              <a:gdLst/>
              <a:ahLst/>
              <a:cxnLst/>
              <a:rect l="l" t="t" r="r" b="b"/>
              <a:pathLst>
                <a:path w="4951" h="1571" extrusionOk="0">
                  <a:moveTo>
                    <a:pt x="2114" y="1"/>
                  </a:moveTo>
                  <a:cubicBezTo>
                    <a:pt x="1463" y="1"/>
                    <a:pt x="742" y="186"/>
                    <a:pt x="0" y="702"/>
                  </a:cubicBezTo>
                  <a:cubicBezTo>
                    <a:pt x="0" y="702"/>
                    <a:pt x="471" y="1570"/>
                    <a:pt x="2367" y="1570"/>
                  </a:cubicBezTo>
                  <a:cubicBezTo>
                    <a:pt x="3036" y="1570"/>
                    <a:pt x="3883" y="1462"/>
                    <a:pt x="4950" y="1169"/>
                  </a:cubicBezTo>
                  <a:cubicBezTo>
                    <a:pt x="4950" y="1169"/>
                    <a:pt x="3751" y="1"/>
                    <a:pt x="2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48;p59">
              <a:extLst>
                <a:ext uri="{FF2B5EF4-FFF2-40B4-BE49-F238E27FC236}">
                  <a16:creationId xmlns:a16="http://schemas.microsoft.com/office/drawing/2014/main" id="{1E90FA84-09DC-2C29-E1E0-48C00649DA8C}"/>
                </a:ext>
              </a:extLst>
            </p:cNvPr>
            <p:cNvSpPr/>
            <p:nvPr/>
          </p:nvSpPr>
          <p:spPr>
            <a:xfrm>
              <a:off x="1848699" y="3467960"/>
              <a:ext cx="1429542" cy="489204"/>
            </a:xfrm>
            <a:custGeom>
              <a:avLst/>
              <a:gdLst/>
              <a:ahLst/>
              <a:cxnLst/>
              <a:rect l="l" t="t" r="r" b="b"/>
              <a:pathLst>
                <a:path w="11510" h="3939" extrusionOk="0">
                  <a:moveTo>
                    <a:pt x="9984" y="1"/>
                  </a:moveTo>
                  <a:cubicBezTo>
                    <a:pt x="6633" y="1"/>
                    <a:pt x="1" y="3487"/>
                    <a:pt x="0" y="3487"/>
                  </a:cubicBezTo>
                  <a:cubicBezTo>
                    <a:pt x="104" y="3792"/>
                    <a:pt x="796" y="3938"/>
                    <a:pt x="1782" y="3938"/>
                  </a:cubicBezTo>
                  <a:cubicBezTo>
                    <a:pt x="3582" y="3938"/>
                    <a:pt x="6366" y="3450"/>
                    <a:pt x="8358" y="2551"/>
                  </a:cubicBezTo>
                  <a:cubicBezTo>
                    <a:pt x="11442" y="1159"/>
                    <a:pt x="11510" y="462"/>
                    <a:pt x="11510" y="462"/>
                  </a:cubicBezTo>
                  <a:cubicBezTo>
                    <a:pt x="11180" y="137"/>
                    <a:pt x="10646" y="1"/>
                    <a:pt x="99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49;p59">
              <a:extLst>
                <a:ext uri="{FF2B5EF4-FFF2-40B4-BE49-F238E27FC236}">
                  <a16:creationId xmlns:a16="http://schemas.microsoft.com/office/drawing/2014/main" id="{CE27FC08-297E-5389-13C7-88B698A37DF7}"/>
                </a:ext>
              </a:extLst>
            </p:cNvPr>
            <p:cNvSpPr/>
            <p:nvPr/>
          </p:nvSpPr>
          <p:spPr>
            <a:xfrm>
              <a:off x="2170131" y="4710177"/>
              <a:ext cx="1133573" cy="320671"/>
            </a:xfrm>
            <a:custGeom>
              <a:avLst/>
              <a:gdLst/>
              <a:ahLst/>
              <a:cxnLst/>
              <a:rect l="l" t="t" r="r" b="b"/>
              <a:pathLst>
                <a:path w="9127" h="2582" extrusionOk="0">
                  <a:moveTo>
                    <a:pt x="7583" y="1"/>
                  </a:moveTo>
                  <a:cubicBezTo>
                    <a:pt x="4673" y="1"/>
                    <a:pt x="0" y="1967"/>
                    <a:pt x="0" y="1969"/>
                  </a:cubicBezTo>
                  <a:cubicBezTo>
                    <a:pt x="1126" y="2409"/>
                    <a:pt x="2191" y="2582"/>
                    <a:pt x="3169" y="2582"/>
                  </a:cubicBezTo>
                  <a:cubicBezTo>
                    <a:pt x="6724" y="2582"/>
                    <a:pt x="9126" y="299"/>
                    <a:pt x="9126" y="299"/>
                  </a:cubicBezTo>
                  <a:cubicBezTo>
                    <a:pt x="8730" y="88"/>
                    <a:pt x="8196" y="1"/>
                    <a:pt x="7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50;p59">
              <a:extLst>
                <a:ext uri="{FF2B5EF4-FFF2-40B4-BE49-F238E27FC236}">
                  <a16:creationId xmlns:a16="http://schemas.microsoft.com/office/drawing/2014/main" id="{E3B7EA3B-090B-16D9-F411-4F42C8704A07}"/>
                </a:ext>
              </a:extLst>
            </p:cNvPr>
            <p:cNvSpPr/>
            <p:nvPr/>
          </p:nvSpPr>
          <p:spPr>
            <a:xfrm>
              <a:off x="2372330" y="4194015"/>
              <a:ext cx="800842" cy="3867805"/>
            </a:xfrm>
            <a:custGeom>
              <a:avLst/>
              <a:gdLst/>
              <a:ahLst/>
              <a:cxnLst/>
              <a:rect l="l" t="t" r="r" b="b"/>
              <a:pathLst>
                <a:path w="6448" h="31143" extrusionOk="0">
                  <a:moveTo>
                    <a:pt x="685" y="1"/>
                  </a:moveTo>
                  <a:cubicBezTo>
                    <a:pt x="0" y="6706"/>
                    <a:pt x="1294" y="9858"/>
                    <a:pt x="977" y="11423"/>
                  </a:cubicBezTo>
                  <a:cubicBezTo>
                    <a:pt x="660" y="12987"/>
                    <a:pt x="1890" y="28156"/>
                    <a:pt x="1807" y="29311"/>
                  </a:cubicBezTo>
                  <a:cubicBezTo>
                    <a:pt x="1737" y="30289"/>
                    <a:pt x="2182" y="31143"/>
                    <a:pt x="3197" y="31143"/>
                  </a:cubicBezTo>
                  <a:cubicBezTo>
                    <a:pt x="3381" y="31143"/>
                    <a:pt x="3584" y="31114"/>
                    <a:pt x="3806" y="31054"/>
                  </a:cubicBezTo>
                  <a:cubicBezTo>
                    <a:pt x="4477" y="30869"/>
                    <a:pt x="4888" y="29631"/>
                    <a:pt x="4980" y="27271"/>
                  </a:cubicBezTo>
                  <a:cubicBezTo>
                    <a:pt x="5033" y="25908"/>
                    <a:pt x="6218" y="12117"/>
                    <a:pt x="6307" y="10437"/>
                  </a:cubicBezTo>
                  <a:cubicBezTo>
                    <a:pt x="6447" y="7803"/>
                    <a:pt x="6390" y="371"/>
                    <a:pt x="6425" y="2"/>
                  </a:cubicBezTo>
                  <a:lnTo>
                    <a:pt x="6425" y="1"/>
                  </a:ln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51;p59">
              <a:extLst>
                <a:ext uri="{FF2B5EF4-FFF2-40B4-BE49-F238E27FC236}">
                  <a16:creationId xmlns:a16="http://schemas.microsoft.com/office/drawing/2014/main" id="{88FD0E31-FA07-B6A9-CFF0-5F58358FFECA}"/>
                </a:ext>
              </a:extLst>
            </p:cNvPr>
            <p:cNvSpPr/>
            <p:nvPr/>
          </p:nvSpPr>
          <p:spPr>
            <a:xfrm>
              <a:off x="2529941" y="7612536"/>
              <a:ext cx="1195177" cy="684811"/>
            </a:xfrm>
            <a:custGeom>
              <a:avLst/>
              <a:gdLst/>
              <a:ahLst/>
              <a:cxnLst/>
              <a:rect l="l" t="t" r="r" b="b"/>
              <a:pathLst>
                <a:path w="9623" h="5514" extrusionOk="0">
                  <a:moveTo>
                    <a:pt x="4110" y="1"/>
                  </a:moveTo>
                  <a:lnTo>
                    <a:pt x="266" y="319"/>
                  </a:lnTo>
                  <a:lnTo>
                    <a:pt x="0" y="5514"/>
                  </a:lnTo>
                  <a:lnTo>
                    <a:pt x="9460" y="5514"/>
                  </a:lnTo>
                  <a:cubicBezTo>
                    <a:pt x="9460" y="5514"/>
                    <a:pt x="9623" y="3689"/>
                    <a:pt x="8588" y="3527"/>
                  </a:cubicBezTo>
                  <a:cubicBezTo>
                    <a:pt x="7555" y="3367"/>
                    <a:pt x="5346" y="3044"/>
                    <a:pt x="4815" y="2104"/>
                  </a:cubicBezTo>
                  <a:cubicBezTo>
                    <a:pt x="4285" y="1164"/>
                    <a:pt x="4110" y="1"/>
                    <a:pt x="4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52;p59">
              <a:extLst>
                <a:ext uri="{FF2B5EF4-FFF2-40B4-BE49-F238E27FC236}">
                  <a16:creationId xmlns:a16="http://schemas.microsoft.com/office/drawing/2014/main" id="{6EF44EDB-8680-1512-723F-EC39F8228A4D}"/>
                </a:ext>
              </a:extLst>
            </p:cNvPr>
            <p:cNvSpPr/>
            <p:nvPr/>
          </p:nvSpPr>
          <p:spPr>
            <a:xfrm>
              <a:off x="2978555" y="7709782"/>
              <a:ext cx="342419" cy="303284"/>
            </a:xfrm>
            <a:custGeom>
              <a:avLst/>
              <a:gdLst/>
              <a:ahLst/>
              <a:cxnLst/>
              <a:rect l="l" t="t" r="r" b="b"/>
              <a:pathLst>
                <a:path w="2757" h="2442" fill="none" extrusionOk="0">
                  <a:moveTo>
                    <a:pt x="1" y="426"/>
                  </a:moveTo>
                  <a:lnTo>
                    <a:pt x="1544" y="0"/>
                  </a:lnTo>
                  <a:lnTo>
                    <a:pt x="412" y="1495"/>
                  </a:lnTo>
                  <a:lnTo>
                    <a:pt x="2030" y="1043"/>
                  </a:lnTo>
                  <a:lnTo>
                    <a:pt x="1123" y="2442"/>
                  </a:lnTo>
                  <a:lnTo>
                    <a:pt x="2757" y="1782"/>
                  </a:ln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53;p59">
              <a:extLst>
                <a:ext uri="{FF2B5EF4-FFF2-40B4-BE49-F238E27FC236}">
                  <a16:creationId xmlns:a16="http://schemas.microsoft.com/office/drawing/2014/main" id="{5AA998B3-1EFC-A963-526A-626BCFCA81C5}"/>
                </a:ext>
              </a:extLst>
            </p:cNvPr>
            <p:cNvSpPr/>
            <p:nvPr/>
          </p:nvSpPr>
          <p:spPr>
            <a:xfrm>
              <a:off x="2169758" y="3403750"/>
              <a:ext cx="1133946" cy="1550947"/>
            </a:xfrm>
            <a:custGeom>
              <a:avLst/>
              <a:gdLst/>
              <a:ahLst/>
              <a:cxnLst/>
              <a:rect l="l" t="t" r="r" b="b"/>
              <a:pathLst>
                <a:path w="9130" h="12488" extrusionOk="0">
                  <a:moveTo>
                    <a:pt x="8124" y="1"/>
                  </a:moveTo>
                  <a:lnTo>
                    <a:pt x="1564" y="1560"/>
                  </a:lnTo>
                  <a:cubicBezTo>
                    <a:pt x="1564" y="1560"/>
                    <a:pt x="1324" y="3689"/>
                    <a:pt x="1564" y="5281"/>
                  </a:cubicBezTo>
                  <a:cubicBezTo>
                    <a:pt x="1808" y="6872"/>
                    <a:pt x="1305" y="9781"/>
                    <a:pt x="804" y="10383"/>
                  </a:cubicBezTo>
                  <a:cubicBezTo>
                    <a:pt x="303" y="10983"/>
                    <a:pt x="0" y="12488"/>
                    <a:pt x="0" y="12488"/>
                  </a:cubicBezTo>
                  <a:cubicBezTo>
                    <a:pt x="0" y="12488"/>
                    <a:pt x="844" y="12251"/>
                    <a:pt x="1957" y="11954"/>
                  </a:cubicBezTo>
                  <a:cubicBezTo>
                    <a:pt x="3584" y="11518"/>
                    <a:pt x="5788" y="10956"/>
                    <a:pt x="6808" y="10818"/>
                  </a:cubicBezTo>
                  <a:cubicBezTo>
                    <a:pt x="6884" y="10808"/>
                    <a:pt x="6958" y="10799"/>
                    <a:pt x="7030" y="10790"/>
                  </a:cubicBezTo>
                  <a:cubicBezTo>
                    <a:pt x="7500" y="10734"/>
                    <a:pt x="7877" y="10714"/>
                    <a:pt x="8175" y="10714"/>
                  </a:cubicBezTo>
                  <a:cubicBezTo>
                    <a:pt x="8862" y="10714"/>
                    <a:pt x="9129" y="10818"/>
                    <a:pt x="9129" y="10818"/>
                  </a:cubicBezTo>
                  <a:cubicBezTo>
                    <a:pt x="9129" y="10818"/>
                    <a:pt x="8428" y="4063"/>
                    <a:pt x="8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54;p59">
              <a:extLst>
                <a:ext uri="{FF2B5EF4-FFF2-40B4-BE49-F238E27FC236}">
                  <a16:creationId xmlns:a16="http://schemas.microsoft.com/office/drawing/2014/main" id="{20606F93-94E1-A78A-729E-0A9A3D962338}"/>
                </a:ext>
              </a:extLst>
            </p:cNvPr>
            <p:cNvSpPr/>
            <p:nvPr/>
          </p:nvSpPr>
          <p:spPr>
            <a:xfrm>
              <a:off x="2413192" y="4052306"/>
              <a:ext cx="629942" cy="835957"/>
            </a:xfrm>
            <a:custGeom>
              <a:avLst/>
              <a:gdLst/>
              <a:ahLst/>
              <a:cxnLst/>
              <a:rect l="l" t="t" r="r" b="b"/>
              <a:pathLst>
                <a:path w="5072" h="6731" extrusionOk="0">
                  <a:moveTo>
                    <a:pt x="3523" y="0"/>
                  </a:moveTo>
                  <a:lnTo>
                    <a:pt x="758" y="817"/>
                  </a:lnTo>
                  <a:lnTo>
                    <a:pt x="0" y="6731"/>
                  </a:lnTo>
                  <a:cubicBezTo>
                    <a:pt x="1625" y="6295"/>
                    <a:pt x="3829" y="5733"/>
                    <a:pt x="4849" y="5593"/>
                  </a:cubicBezTo>
                  <a:cubicBezTo>
                    <a:pt x="4925" y="5585"/>
                    <a:pt x="4999" y="5576"/>
                    <a:pt x="5072" y="5567"/>
                  </a:cubicBezTo>
                  <a:cubicBezTo>
                    <a:pt x="4222" y="3276"/>
                    <a:pt x="3523" y="0"/>
                    <a:pt x="3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55;p59">
              <a:extLst>
                <a:ext uri="{FF2B5EF4-FFF2-40B4-BE49-F238E27FC236}">
                  <a16:creationId xmlns:a16="http://schemas.microsoft.com/office/drawing/2014/main" id="{D9870BE6-777B-B380-0351-0853AA765ABE}"/>
                </a:ext>
              </a:extLst>
            </p:cNvPr>
            <p:cNvSpPr/>
            <p:nvPr/>
          </p:nvSpPr>
          <p:spPr>
            <a:xfrm>
              <a:off x="1794547" y="4800841"/>
              <a:ext cx="1101654" cy="328993"/>
            </a:xfrm>
            <a:custGeom>
              <a:avLst/>
              <a:gdLst/>
              <a:ahLst/>
              <a:cxnLst/>
              <a:rect l="l" t="t" r="r" b="b"/>
              <a:pathLst>
                <a:path w="8870" h="2649" extrusionOk="0">
                  <a:moveTo>
                    <a:pt x="7174" y="1"/>
                  </a:moveTo>
                  <a:cubicBezTo>
                    <a:pt x="5902" y="1"/>
                    <a:pt x="3716" y="414"/>
                    <a:pt x="0" y="1986"/>
                  </a:cubicBezTo>
                  <a:cubicBezTo>
                    <a:pt x="0" y="1986"/>
                    <a:pt x="1066" y="2649"/>
                    <a:pt x="2895" y="2649"/>
                  </a:cubicBezTo>
                  <a:cubicBezTo>
                    <a:pt x="4417" y="2649"/>
                    <a:pt x="6467" y="2189"/>
                    <a:pt x="8870" y="506"/>
                  </a:cubicBezTo>
                  <a:cubicBezTo>
                    <a:pt x="8869" y="506"/>
                    <a:pt x="8581" y="1"/>
                    <a:pt x="7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56;p59">
              <a:extLst>
                <a:ext uri="{FF2B5EF4-FFF2-40B4-BE49-F238E27FC236}">
                  <a16:creationId xmlns:a16="http://schemas.microsoft.com/office/drawing/2014/main" id="{8DBB09E3-4E0F-161B-2E66-E36448C64CAB}"/>
                </a:ext>
              </a:extLst>
            </p:cNvPr>
            <p:cNvSpPr/>
            <p:nvPr/>
          </p:nvSpPr>
          <p:spPr>
            <a:xfrm>
              <a:off x="1919121" y="4142101"/>
              <a:ext cx="862072" cy="3919718"/>
            </a:xfrm>
            <a:custGeom>
              <a:avLst/>
              <a:gdLst/>
              <a:ahLst/>
              <a:cxnLst/>
              <a:rect l="l" t="t" r="r" b="b"/>
              <a:pathLst>
                <a:path w="6941" h="31561" extrusionOk="0">
                  <a:moveTo>
                    <a:pt x="417" y="1"/>
                  </a:moveTo>
                  <a:cubicBezTo>
                    <a:pt x="414" y="1473"/>
                    <a:pt x="394" y="8221"/>
                    <a:pt x="297" y="10855"/>
                  </a:cubicBezTo>
                  <a:cubicBezTo>
                    <a:pt x="237" y="12535"/>
                    <a:pt x="188" y="26326"/>
                    <a:pt x="119" y="27687"/>
                  </a:cubicBezTo>
                  <a:cubicBezTo>
                    <a:pt x="1" y="30049"/>
                    <a:pt x="299" y="31287"/>
                    <a:pt x="957" y="31472"/>
                  </a:cubicBezTo>
                  <a:cubicBezTo>
                    <a:pt x="1174" y="31532"/>
                    <a:pt x="1374" y="31561"/>
                    <a:pt x="1558" y="31561"/>
                  </a:cubicBezTo>
                  <a:cubicBezTo>
                    <a:pt x="2573" y="31561"/>
                    <a:pt x="3095" y="30707"/>
                    <a:pt x="3110" y="29729"/>
                  </a:cubicBezTo>
                  <a:cubicBezTo>
                    <a:pt x="3130" y="28574"/>
                    <a:pt x="5717" y="13404"/>
                    <a:pt x="5541" y="11840"/>
                  </a:cubicBezTo>
                  <a:cubicBezTo>
                    <a:pt x="5366" y="10276"/>
                    <a:pt x="6940" y="7124"/>
                    <a:pt x="6856" y="417"/>
                  </a:cubicBezTo>
                  <a:lnTo>
                    <a:pt x="417"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57;p59">
              <a:extLst>
                <a:ext uri="{FF2B5EF4-FFF2-40B4-BE49-F238E27FC236}">
                  <a16:creationId xmlns:a16="http://schemas.microsoft.com/office/drawing/2014/main" id="{6DCB134D-A44C-F8DE-3EF8-80D1EA5D18D6}"/>
                </a:ext>
              </a:extLst>
            </p:cNvPr>
            <p:cNvSpPr/>
            <p:nvPr/>
          </p:nvSpPr>
          <p:spPr>
            <a:xfrm>
              <a:off x="1155906" y="7612536"/>
              <a:ext cx="1199524" cy="684811"/>
            </a:xfrm>
            <a:custGeom>
              <a:avLst/>
              <a:gdLst/>
              <a:ahLst/>
              <a:cxnLst/>
              <a:rect l="l" t="t" r="r" b="b"/>
              <a:pathLst>
                <a:path w="9658" h="5514" extrusionOk="0">
                  <a:moveTo>
                    <a:pt x="5842" y="1"/>
                  </a:moveTo>
                  <a:cubicBezTo>
                    <a:pt x="5842" y="1"/>
                    <a:pt x="5562" y="1164"/>
                    <a:pt x="4949" y="2104"/>
                  </a:cubicBezTo>
                  <a:cubicBezTo>
                    <a:pt x="4336" y="3044"/>
                    <a:pt x="2099" y="3367"/>
                    <a:pt x="1051" y="3527"/>
                  </a:cubicBezTo>
                  <a:cubicBezTo>
                    <a:pt x="1" y="3689"/>
                    <a:pt x="1" y="5514"/>
                    <a:pt x="1" y="5514"/>
                  </a:cubicBezTo>
                  <a:lnTo>
                    <a:pt x="9458" y="5514"/>
                  </a:lnTo>
                  <a:lnTo>
                    <a:pt x="9658" y="319"/>
                  </a:lnTo>
                  <a:lnTo>
                    <a:pt x="58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58;p59">
              <a:extLst>
                <a:ext uri="{FF2B5EF4-FFF2-40B4-BE49-F238E27FC236}">
                  <a16:creationId xmlns:a16="http://schemas.microsoft.com/office/drawing/2014/main" id="{BBC734C3-A684-28F4-874D-F7FEF0A0BA83}"/>
                </a:ext>
              </a:extLst>
            </p:cNvPr>
            <p:cNvSpPr/>
            <p:nvPr/>
          </p:nvSpPr>
          <p:spPr>
            <a:xfrm>
              <a:off x="1609861" y="7709782"/>
              <a:ext cx="342419" cy="303284"/>
            </a:xfrm>
            <a:custGeom>
              <a:avLst/>
              <a:gdLst/>
              <a:ahLst/>
              <a:cxnLst/>
              <a:rect l="l" t="t" r="r" b="b"/>
              <a:pathLst>
                <a:path w="2757" h="2442" fill="none" extrusionOk="0">
                  <a:moveTo>
                    <a:pt x="2756" y="426"/>
                  </a:moveTo>
                  <a:lnTo>
                    <a:pt x="1213" y="0"/>
                  </a:lnTo>
                  <a:lnTo>
                    <a:pt x="2344" y="1495"/>
                  </a:lnTo>
                  <a:lnTo>
                    <a:pt x="727" y="1043"/>
                  </a:lnTo>
                  <a:lnTo>
                    <a:pt x="1635" y="2442"/>
                  </a:lnTo>
                  <a:lnTo>
                    <a:pt x="0" y="1782"/>
                  </a:ln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59;p59">
              <a:extLst>
                <a:ext uri="{FF2B5EF4-FFF2-40B4-BE49-F238E27FC236}">
                  <a16:creationId xmlns:a16="http://schemas.microsoft.com/office/drawing/2014/main" id="{21888141-075C-1D73-AF9D-83EB7C0E8142}"/>
                </a:ext>
              </a:extLst>
            </p:cNvPr>
            <p:cNvSpPr/>
            <p:nvPr/>
          </p:nvSpPr>
          <p:spPr>
            <a:xfrm>
              <a:off x="1794299" y="3444362"/>
              <a:ext cx="1212192" cy="1603109"/>
            </a:xfrm>
            <a:custGeom>
              <a:avLst/>
              <a:gdLst/>
              <a:ahLst/>
              <a:cxnLst/>
              <a:rect l="l" t="t" r="r" b="b"/>
              <a:pathLst>
                <a:path w="9760" h="12908" extrusionOk="0">
                  <a:moveTo>
                    <a:pt x="9760" y="0"/>
                  </a:moveTo>
                  <a:lnTo>
                    <a:pt x="1049" y="2160"/>
                  </a:lnTo>
                  <a:cubicBezTo>
                    <a:pt x="1049" y="2160"/>
                    <a:pt x="732" y="4865"/>
                    <a:pt x="973" y="6455"/>
                  </a:cubicBezTo>
                  <a:cubicBezTo>
                    <a:pt x="1215" y="8045"/>
                    <a:pt x="696" y="10914"/>
                    <a:pt x="438" y="11465"/>
                  </a:cubicBezTo>
                  <a:cubicBezTo>
                    <a:pt x="109" y="12176"/>
                    <a:pt x="1" y="12908"/>
                    <a:pt x="1" y="12908"/>
                  </a:cubicBezTo>
                  <a:cubicBezTo>
                    <a:pt x="1" y="12908"/>
                    <a:pt x="5086" y="11471"/>
                    <a:pt x="6805" y="11236"/>
                  </a:cubicBezTo>
                  <a:cubicBezTo>
                    <a:pt x="7177" y="11185"/>
                    <a:pt x="7485" y="11165"/>
                    <a:pt x="7739" y="11165"/>
                  </a:cubicBezTo>
                  <a:cubicBezTo>
                    <a:pt x="8658" y="11165"/>
                    <a:pt x="8870" y="11427"/>
                    <a:pt x="8870" y="11427"/>
                  </a:cubicBezTo>
                  <a:cubicBezTo>
                    <a:pt x="8870" y="11427"/>
                    <a:pt x="8494" y="8680"/>
                    <a:pt x="8506" y="4891"/>
                  </a:cubicBezTo>
                  <a:cubicBezTo>
                    <a:pt x="8509" y="3577"/>
                    <a:pt x="8933" y="1468"/>
                    <a:pt x="97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60;p59">
              <a:extLst>
                <a:ext uri="{FF2B5EF4-FFF2-40B4-BE49-F238E27FC236}">
                  <a16:creationId xmlns:a16="http://schemas.microsoft.com/office/drawing/2014/main" id="{5C75CCE6-247F-D84F-0104-88CE7ED8C6E0}"/>
                </a:ext>
              </a:extLst>
            </p:cNvPr>
            <p:cNvSpPr/>
            <p:nvPr/>
          </p:nvSpPr>
          <p:spPr>
            <a:xfrm>
              <a:off x="2067044" y="3674127"/>
              <a:ext cx="240575" cy="465731"/>
            </a:xfrm>
            <a:custGeom>
              <a:avLst/>
              <a:gdLst/>
              <a:ahLst/>
              <a:cxnLst/>
              <a:rect l="l" t="t" r="r" b="b"/>
              <a:pathLst>
                <a:path w="1937" h="3750" fill="none" extrusionOk="0">
                  <a:moveTo>
                    <a:pt x="0" y="3749"/>
                  </a:moveTo>
                  <a:cubicBezTo>
                    <a:pt x="0" y="3749"/>
                    <a:pt x="1936" y="2783"/>
                    <a:pt x="1736" y="0"/>
                  </a:cubicBezTo>
                </a:path>
              </a:pathLst>
            </a:custGeom>
            <a:noFill/>
            <a:ln w="1700"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61;p59">
              <a:extLst>
                <a:ext uri="{FF2B5EF4-FFF2-40B4-BE49-F238E27FC236}">
                  <a16:creationId xmlns:a16="http://schemas.microsoft.com/office/drawing/2014/main" id="{8E6DC99F-F154-9A91-596D-1003E845B48C}"/>
                </a:ext>
              </a:extLst>
            </p:cNvPr>
            <p:cNvSpPr/>
            <p:nvPr/>
          </p:nvSpPr>
          <p:spPr>
            <a:xfrm>
              <a:off x="2883541" y="3507454"/>
              <a:ext cx="69428" cy="430087"/>
            </a:xfrm>
            <a:custGeom>
              <a:avLst/>
              <a:gdLst/>
              <a:ahLst/>
              <a:cxnLst/>
              <a:rect l="l" t="t" r="r" b="b"/>
              <a:pathLst>
                <a:path w="559" h="3463" fill="none" extrusionOk="0">
                  <a:moveTo>
                    <a:pt x="256" y="0"/>
                  </a:moveTo>
                  <a:cubicBezTo>
                    <a:pt x="558" y="1141"/>
                    <a:pt x="468" y="2380"/>
                    <a:pt x="1" y="3462"/>
                  </a:cubicBezTo>
                </a:path>
              </a:pathLst>
            </a:custGeom>
            <a:noFill/>
            <a:ln w="1700"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62;p59">
              <a:extLst>
                <a:ext uri="{FF2B5EF4-FFF2-40B4-BE49-F238E27FC236}">
                  <a16:creationId xmlns:a16="http://schemas.microsoft.com/office/drawing/2014/main" id="{CE65C20B-E912-A372-0EF7-6E91813F9290}"/>
                </a:ext>
              </a:extLst>
            </p:cNvPr>
            <p:cNvSpPr/>
            <p:nvPr/>
          </p:nvSpPr>
          <p:spPr>
            <a:xfrm>
              <a:off x="1978613" y="3674127"/>
              <a:ext cx="121343" cy="1330501"/>
            </a:xfrm>
            <a:custGeom>
              <a:avLst/>
              <a:gdLst/>
              <a:ahLst/>
              <a:cxnLst/>
              <a:rect l="l" t="t" r="r" b="b"/>
              <a:pathLst>
                <a:path w="977" h="10713" fill="none" extrusionOk="0">
                  <a:moveTo>
                    <a:pt x="1" y="10712"/>
                  </a:moveTo>
                  <a:cubicBezTo>
                    <a:pt x="491" y="9163"/>
                    <a:pt x="976" y="7577"/>
                    <a:pt x="949" y="5952"/>
                  </a:cubicBezTo>
                  <a:cubicBezTo>
                    <a:pt x="915" y="3951"/>
                    <a:pt x="109" y="1905"/>
                    <a:pt x="727" y="0"/>
                  </a:cubicBezTo>
                </a:path>
              </a:pathLst>
            </a:custGeom>
            <a:noFill/>
            <a:ln w="1700"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63;p59">
              <a:extLst>
                <a:ext uri="{FF2B5EF4-FFF2-40B4-BE49-F238E27FC236}">
                  <a16:creationId xmlns:a16="http://schemas.microsoft.com/office/drawing/2014/main" id="{9D24B311-8A0D-D76B-3837-32BA5E960032}"/>
                </a:ext>
              </a:extLst>
            </p:cNvPr>
            <p:cNvSpPr/>
            <p:nvPr/>
          </p:nvSpPr>
          <p:spPr>
            <a:xfrm>
              <a:off x="1848823" y="4601505"/>
              <a:ext cx="1026265" cy="267019"/>
            </a:xfrm>
            <a:custGeom>
              <a:avLst/>
              <a:gdLst/>
              <a:ahLst/>
              <a:cxnLst/>
              <a:rect l="l" t="t" r="r" b="b"/>
              <a:pathLst>
                <a:path w="8263" h="2150" fill="none" extrusionOk="0">
                  <a:moveTo>
                    <a:pt x="1" y="2150"/>
                  </a:moveTo>
                  <a:cubicBezTo>
                    <a:pt x="1" y="2150"/>
                    <a:pt x="5890" y="0"/>
                    <a:pt x="8262" y="490"/>
                  </a:cubicBez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64;p59">
              <a:extLst>
                <a:ext uri="{FF2B5EF4-FFF2-40B4-BE49-F238E27FC236}">
                  <a16:creationId xmlns:a16="http://schemas.microsoft.com/office/drawing/2014/main" id="{D368918B-D9B8-0214-C771-E78C6D25139C}"/>
                </a:ext>
              </a:extLst>
            </p:cNvPr>
            <p:cNvSpPr/>
            <p:nvPr/>
          </p:nvSpPr>
          <p:spPr>
            <a:xfrm>
              <a:off x="1546145" y="2051245"/>
              <a:ext cx="1732093" cy="1849760"/>
            </a:xfrm>
            <a:custGeom>
              <a:avLst/>
              <a:gdLst/>
              <a:ahLst/>
              <a:cxnLst/>
              <a:rect l="l" t="t" r="r" b="b"/>
              <a:pathLst>
                <a:path w="13946" h="14894" extrusionOk="0">
                  <a:moveTo>
                    <a:pt x="5395" y="1"/>
                  </a:moveTo>
                  <a:lnTo>
                    <a:pt x="676" y="2128"/>
                  </a:lnTo>
                  <a:cubicBezTo>
                    <a:pt x="0" y="2334"/>
                    <a:pt x="2436" y="13377"/>
                    <a:pt x="2436" y="13377"/>
                  </a:cubicBezTo>
                  <a:cubicBezTo>
                    <a:pt x="2436" y="13377"/>
                    <a:pt x="2286" y="14518"/>
                    <a:pt x="2436" y="14894"/>
                  </a:cubicBezTo>
                  <a:cubicBezTo>
                    <a:pt x="2436" y="14894"/>
                    <a:pt x="9825" y="12541"/>
                    <a:pt x="11362" y="12046"/>
                  </a:cubicBezTo>
                  <a:cubicBezTo>
                    <a:pt x="12033" y="11829"/>
                    <a:pt x="12611" y="11768"/>
                    <a:pt x="13049" y="11768"/>
                  </a:cubicBezTo>
                  <a:cubicBezTo>
                    <a:pt x="13613" y="11768"/>
                    <a:pt x="13946" y="11869"/>
                    <a:pt x="13946" y="11869"/>
                  </a:cubicBezTo>
                  <a:cubicBezTo>
                    <a:pt x="13946" y="11869"/>
                    <a:pt x="13870" y="11073"/>
                    <a:pt x="13270" y="10387"/>
                  </a:cubicBezTo>
                  <a:cubicBezTo>
                    <a:pt x="12668" y="9703"/>
                    <a:pt x="11028" y="1545"/>
                    <a:pt x="11058" y="1181"/>
                  </a:cubicBezTo>
                  <a:cubicBezTo>
                    <a:pt x="11088" y="816"/>
                    <a:pt x="7730" y="164"/>
                    <a:pt x="7730" y="164"/>
                  </a:cubicBezTo>
                  <a:lnTo>
                    <a:pt x="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65;p59">
              <a:extLst>
                <a:ext uri="{FF2B5EF4-FFF2-40B4-BE49-F238E27FC236}">
                  <a16:creationId xmlns:a16="http://schemas.microsoft.com/office/drawing/2014/main" id="{EEB74E1A-54BC-AC60-7385-21598BBA3DDA}"/>
                </a:ext>
              </a:extLst>
            </p:cNvPr>
            <p:cNvSpPr/>
            <p:nvPr/>
          </p:nvSpPr>
          <p:spPr>
            <a:xfrm>
              <a:off x="2112253" y="1924068"/>
              <a:ext cx="488975" cy="339177"/>
            </a:xfrm>
            <a:custGeom>
              <a:avLst/>
              <a:gdLst/>
              <a:ahLst/>
              <a:cxnLst/>
              <a:rect l="l" t="t" r="r" b="b"/>
              <a:pathLst>
                <a:path w="3937" h="2731" extrusionOk="0">
                  <a:moveTo>
                    <a:pt x="896" y="0"/>
                  </a:moveTo>
                  <a:lnTo>
                    <a:pt x="1" y="922"/>
                  </a:lnTo>
                  <a:lnTo>
                    <a:pt x="701" y="2731"/>
                  </a:lnTo>
                  <a:lnTo>
                    <a:pt x="1445" y="1864"/>
                  </a:lnTo>
                  <a:lnTo>
                    <a:pt x="2453" y="2457"/>
                  </a:lnTo>
                  <a:lnTo>
                    <a:pt x="2797" y="1804"/>
                  </a:lnTo>
                  <a:lnTo>
                    <a:pt x="3937" y="2328"/>
                  </a:lnTo>
                  <a:lnTo>
                    <a:pt x="3937" y="721"/>
                  </a:lnTo>
                  <a:lnTo>
                    <a:pt x="3086" y="270"/>
                  </a:lnTo>
                  <a:lnTo>
                    <a:pt x="8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66;p59">
              <a:extLst>
                <a:ext uri="{FF2B5EF4-FFF2-40B4-BE49-F238E27FC236}">
                  <a16:creationId xmlns:a16="http://schemas.microsoft.com/office/drawing/2014/main" id="{114C0D3E-B74A-C6D4-8D4B-94AB3B3A0610}"/>
                </a:ext>
              </a:extLst>
            </p:cNvPr>
            <p:cNvSpPr/>
            <p:nvPr/>
          </p:nvSpPr>
          <p:spPr>
            <a:xfrm>
              <a:off x="2796476" y="3153245"/>
              <a:ext cx="407128" cy="191260"/>
            </a:xfrm>
            <a:custGeom>
              <a:avLst/>
              <a:gdLst/>
              <a:ahLst/>
              <a:cxnLst/>
              <a:rect l="l" t="t" r="r" b="b"/>
              <a:pathLst>
                <a:path w="3278" h="1540" fill="none" extrusionOk="0">
                  <a:moveTo>
                    <a:pt x="566" y="46"/>
                  </a:moveTo>
                  <a:cubicBezTo>
                    <a:pt x="407" y="5"/>
                    <a:pt x="236" y="0"/>
                    <a:pt x="75" y="39"/>
                  </a:cubicBezTo>
                  <a:cubicBezTo>
                    <a:pt x="1" y="224"/>
                    <a:pt x="213" y="393"/>
                    <a:pt x="395" y="473"/>
                  </a:cubicBezTo>
                  <a:cubicBezTo>
                    <a:pt x="1341" y="879"/>
                    <a:pt x="2434" y="949"/>
                    <a:pt x="3277" y="1539"/>
                  </a:cubicBez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67;p59">
              <a:extLst>
                <a:ext uri="{FF2B5EF4-FFF2-40B4-BE49-F238E27FC236}">
                  <a16:creationId xmlns:a16="http://schemas.microsoft.com/office/drawing/2014/main" id="{BC0FAA88-5F9E-50A5-59CC-FBF97D6F6CD3}"/>
                </a:ext>
              </a:extLst>
            </p:cNvPr>
            <p:cNvSpPr/>
            <p:nvPr/>
          </p:nvSpPr>
          <p:spPr>
            <a:xfrm>
              <a:off x="1852673" y="3573527"/>
              <a:ext cx="382412" cy="141334"/>
            </a:xfrm>
            <a:custGeom>
              <a:avLst/>
              <a:gdLst/>
              <a:ahLst/>
              <a:cxnLst/>
              <a:rect l="l" t="t" r="r" b="b"/>
              <a:pathLst>
                <a:path w="3079" h="1138" fill="none" extrusionOk="0">
                  <a:moveTo>
                    <a:pt x="3078" y="1"/>
                  </a:moveTo>
                  <a:cubicBezTo>
                    <a:pt x="1995" y="190"/>
                    <a:pt x="948" y="579"/>
                    <a:pt x="1" y="1138"/>
                  </a:cubicBez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68;p59">
              <a:extLst>
                <a:ext uri="{FF2B5EF4-FFF2-40B4-BE49-F238E27FC236}">
                  <a16:creationId xmlns:a16="http://schemas.microsoft.com/office/drawing/2014/main" id="{3F4B9392-09AA-8E16-8E59-EFE926851EEB}"/>
                </a:ext>
              </a:extLst>
            </p:cNvPr>
            <p:cNvSpPr/>
            <p:nvPr/>
          </p:nvSpPr>
          <p:spPr>
            <a:xfrm>
              <a:off x="2416794" y="2229095"/>
              <a:ext cx="42849" cy="146550"/>
            </a:xfrm>
            <a:custGeom>
              <a:avLst/>
              <a:gdLst/>
              <a:ahLst/>
              <a:cxnLst/>
              <a:rect l="l" t="t" r="r" b="b"/>
              <a:pathLst>
                <a:path w="345" h="1180" fill="none" extrusionOk="0">
                  <a:moveTo>
                    <a:pt x="1" y="1"/>
                  </a:moveTo>
                  <a:cubicBezTo>
                    <a:pt x="1" y="1"/>
                    <a:pt x="263" y="657"/>
                    <a:pt x="345" y="1179"/>
                  </a:cubicBez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69;p59">
              <a:extLst>
                <a:ext uri="{FF2B5EF4-FFF2-40B4-BE49-F238E27FC236}">
                  <a16:creationId xmlns:a16="http://schemas.microsoft.com/office/drawing/2014/main" id="{381F312D-4C7C-5F4E-3DAA-6CEA6E30F656}"/>
                </a:ext>
              </a:extLst>
            </p:cNvPr>
            <p:cNvSpPr/>
            <p:nvPr/>
          </p:nvSpPr>
          <p:spPr>
            <a:xfrm>
              <a:off x="1216516" y="2747742"/>
              <a:ext cx="557285" cy="965492"/>
            </a:xfrm>
            <a:custGeom>
              <a:avLst/>
              <a:gdLst/>
              <a:ahLst/>
              <a:cxnLst/>
              <a:rect l="l" t="t" r="r" b="b"/>
              <a:pathLst>
                <a:path w="4487" h="7774" extrusionOk="0">
                  <a:moveTo>
                    <a:pt x="1188" y="1"/>
                  </a:moveTo>
                  <a:cubicBezTo>
                    <a:pt x="1188" y="1"/>
                    <a:pt x="1" y="6150"/>
                    <a:pt x="145" y="7459"/>
                  </a:cubicBezTo>
                  <a:cubicBezTo>
                    <a:pt x="169" y="7678"/>
                    <a:pt x="279" y="7774"/>
                    <a:pt x="447" y="7774"/>
                  </a:cubicBezTo>
                  <a:cubicBezTo>
                    <a:pt x="1282" y="7774"/>
                    <a:pt x="3551" y="5419"/>
                    <a:pt x="3886" y="4183"/>
                  </a:cubicBezTo>
                  <a:cubicBezTo>
                    <a:pt x="4291" y="2696"/>
                    <a:pt x="4487" y="597"/>
                    <a:pt x="4487" y="597"/>
                  </a:cubicBezTo>
                  <a:lnTo>
                    <a:pt x="1188"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70;p59">
              <a:extLst>
                <a:ext uri="{FF2B5EF4-FFF2-40B4-BE49-F238E27FC236}">
                  <a16:creationId xmlns:a16="http://schemas.microsoft.com/office/drawing/2014/main" id="{EC1D8AD8-7864-C28F-CB43-29DD1E5C233A}"/>
                </a:ext>
              </a:extLst>
            </p:cNvPr>
            <p:cNvSpPr/>
            <p:nvPr/>
          </p:nvSpPr>
          <p:spPr>
            <a:xfrm>
              <a:off x="1179753" y="2312183"/>
              <a:ext cx="614914" cy="871476"/>
            </a:xfrm>
            <a:custGeom>
              <a:avLst/>
              <a:gdLst/>
              <a:ahLst/>
              <a:cxnLst/>
              <a:rect l="l" t="t" r="r" b="b"/>
              <a:pathLst>
                <a:path w="4951" h="7017" extrusionOk="0">
                  <a:moveTo>
                    <a:pt x="3739" y="1"/>
                  </a:moveTo>
                  <a:cubicBezTo>
                    <a:pt x="3703" y="1"/>
                    <a:pt x="3665" y="10"/>
                    <a:pt x="3626" y="28"/>
                  </a:cubicBezTo>
                  <a:cubicBezTo>
                    <a:pt x="2188" y="725"/>
                    <a:pt x="1349" y="1450"/>
                    <a:pt x="1170" y="2863"/>
                  </a:cubicBezTo>
                  <a:cubicBezTo>
                    <a:pt x="989" y="4274"/>
                    <a:pt x="135" y="5815"/>
                    <a:pt x="0" y="6550"/>
                  </a:cubicBezTo>
                  <a:cubicBezTo>
                    <a:pt x="0" y="6550"/>
                    <a:pt x="494" y="6172"/>
                    <a:pt x="1604" y="6172"/>
                  </a:cubicBezTo>
                  <a:cubicBezTo>
                    <a:pt x="2393" y="6172"/>
                    <a:pt x="3494" y="6363"/>
                    <a:pt x="4950" y="7017"/>
                  </a:cubicBezTo>
                  <a:cubicBezTo>
                    <a:pt x="4950" y="7015"/>
                    <a:pt x="4758" y="1"/>
                    <a:pt x="3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71;p59">
              <a:extLst>
                <a:ext uri="{FF2B5EF4-FFF2-40B4-BE49-F238E27FC236}">
                  <a16:creationId xmlns:a16="http://schemas.microsoft.com/office/drawing/2014/main" id="{2ECFE447-A143-942A-1CA7-20061CD7E6C5}"/>
                </a:ext>
              </a:extLst>
            </p:cNvPr>
            <p:cNvSpPr/>
            <p:nvPr/>
          </p:nvSpPr>
          <p:spPr>
            <a:xfrm>
              <a:off x="1213784" y="2952170"/>
              <a:ext cx="618019" cy="119227"/>
            </a:xfrm>
            <a:custGeom>
              <a:avLst/>
              <a:gdLst/>
              <a:ahLst/>
              <a:cxnLst/>
              <a:rect l="l" t="t" r="r" b="b"/>
              <a:pathLst>
                <a:path w="4976" h="960" fill="none" extrusionOk="0">
                  <a:moveTo>
                    <a:pt x="0" y="550"/>
                  </a:moveTo>
                  <a:cubicBezTo>
                    <a:pt x="776" y="156"/>
                    <a:pt x="1645" y="0"/>
                    <a:pt x="2500" y="150"/>
                  </a:cubicBezTo>
                  <a:cubicBezTo>
                    <a:pt x="3355" y="300"/>
                    <a:pt x="4169" y="632"/>
                    <a:pt x="4976" y="960"/>
                  </a:cubicBezTo>
                </a:path>
              </a:pathLst>
            </a:custGeom>
            <a:noFill/>
            <a:ln w="1700"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72;p59">
              <a:extLst>
                <a:ext uri="{FF2B5EF4-FFF2-40B4-BE49-F238E27FC236}">
                  <a16:creationId xmlns:a16="http://schemas.microsoft.com/office/drawing/2014/main" id="{9AFF32EE-1E7F-5C83-7D7A-2299296E4DB6}"/>
                </a:ext>
              </a:extLst>
            </p:cNvPr>
            <p:cNvSpPr/>
            <p:nvPr/>
          </p:nvSpPr>
          <p:spPr>
            <a:xfrm>
              <a:off x="1708103" y="2393905"/>
              <a:ext cx="127181" cy="830244"/>
            </a:xfrm>
            <a:custGeom>
              <a:avLst/>
              <a:gdLst/>
              <a:ahLst/>
              <a:cxnLst/>
              <a:rect l="l" t="t" r="r" b="b"/>
              <a:pathLst>
                <a:path w="1024" h="6685" fill="none" extrusionOk="0">
                  <a:moveTo>
                    <a:pt x="1" y="1"/>
                  </a:moveTo>
                  <a:cubicBezTo>
                    <a:pt x="498" y="359"/>
                    <a:pt x="787" y="949"/>
                    <a:pt x="905" y="1550"/>
                  </a:cubicBezTo>
                  <a:cubicBezTo>
                    <a:pt x="1024" y="2150"/>
                    <a:pt x="990" y="2771"/>
                    <a:pt x="956" y="3384"/>
                  </a:cubicBezTo>
                  <a:cubicBezTo>
                    <a:pt x="893" y="4484"/>
                    <a:pt x="831" y="5585"/>
                    <a:pt x="770" y="6685"/>
                  </a:cubicBez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73;p59">
              <a:extLst>
                <a:ext uri="{FF2B5EF4-FFF2-40B4-BE49-F238E27FC236}">
                  <a16:creationId xmlns:a16="http://schemas.microsoft.com/office/drawing/2014/main" id="{68126012-DE49-2AF2-8AB4-5ACFC8FB3654}"/>
                </a:ext>
              </a:extLst>
            </p:cNvPr>
            <p:cNvSpPr/>
            <p:nvPr/>
          </p:nvSpPr>
          <p:spPr>
            <a:xfrm>
              <a:off x="1843482" y="2595973"/>
              <a:ext cx="395329" cy="359545"/>
            </a:xfrm>
            <a:custGeom>
              <a:avLst/>
              <a:gdLst/>
              <a:ahLst/>
              <a:cxnLst/>
              <a:rect l="l" t="t" r="r" b="b"/>
              <a:pathLst>
                <a:path w="3183" h="2895" extrusionOk="0">
                  <a:moveTo>
                    <a:pt x="3038" y="0"/>
                  </a:moveTo>
                  <a:cubicBezTo>
                    <a:pt x="3028" y="0"/>
                    <a:pt x="3018" y="2"/>
                    <a:pt x="3007" y="4"/>
                  </a:cubicBezTo>
                  <a:cubicBezTo>
                    <a:pt x="2828" y="49"/>
                    <a:pt x="1434" y="723"/>
                    <a:pt x="1434" y="723"/>
                  </a:cubicBezTo>
                  <a:cubicBezTo>
                    <a:pt x="1434" y="723"/>
                    <a:pt x="1255" y="694"/>
                    <a:pt x="1102" y="694"/>
                  </a:cubicBezTo>
                  <a:cubicBezTo>
                    <a:pt x="1026" y="694"/>
                    <a:pt x="956" y="701"/>
                    <a:pt x="918" y="723"/>
                  </a:cubicBezTo>
                  <a:cubicBezTo>
                    <a:pt x="804" y="793"/>
                    <a:pt x="423" y="1331"/>
                    <a:pt x="310" y="1512"/>
                  </a:cubicBezTo>
                  <a:cubicBezTo>
                    <a:pt x="199" y="1691"/>
                    <a:pt x="1" y="2397"/>
                    <a:pt x="1" y="2397"/>
                  </a:cubicBezTo>
                  <a:lnTo>
                    <a:pt x="1465" y="2894"/>
                  </a:lnTo>
                  <a:cubicBezTo>
                    <a:pt x="1465" y="2894"/>
                    <a:pt x="1472" y="2894"/>
                    <a:pt x="1485" y="2894"/>
                  </a:cubicBezTo>
                  <a:cubicBezTo>
                    <a:pt x="1553" y="2894"/>
                    <a:pt x="1787" y="2879"/>
                    <a:pt x="2162" y="2692"/>
                  </a:cubicBezTo>
                  <a:cubicBezTo>
                    <a:pt x="2613" y="2467"/>
                    <a:pt x="2669" y="2006"/>
                    <a:pt x="2669" y="1871"/>
                  </a:cubicBezTo>
                  <a:cubicBezTo>
                    <a:pt x="2669" y="1736"/>
                    <a:pt x="2488" y="1669"/>
                    <a:pt x="2488" y="1669"/>
                  </a:cubicBezTo>
                  <a:cubicBezTo>
                    <a:pt x="2488" y="1669"/>
                    <a:pt x="2691" y="1512"/>
                    <a:pt x="2669" y="1396"/>
                  </a:cubicBezTo>
                  <a:cubicBezTo>
                    <a:pt x="2647" y="1282"/>
                    <a:pt x="2467" y="1196"/>
                    <a:pt x="2467" y="1196"/>
                  </a:cubicBezTo>
                  <a:cubicBezTo>
                    <a:pt x="2467" y="1196"/>
                    <a:pt x="2580" y="1152"/>
                    <a:pt x="2624" y="1017"/>
                  </a:cubicBezTo>
                  <a:cubicBezTo>
                    <a:pt x="2670" y="883"/>
                    <a:pt x="2399" y="771"/>
                    <a:pt x="2399" y="771"/>
                  </a:cubicBezTo>
                  <a:cubicBezTo>
                    <a:pt x="2399" y="771"/>
                    <a:pt x="2872" y="568"/>
                    <a:pt x="3007" y="433"/>
                  </a:cubicBezTo>
                  <a:cubicBezTo>
                    <a:pt x="3135" y="306"/>
                    <a:pt x="3182" y="0"/>
                    <a:pt x="3038"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74;p59">
              <a:extLst>
                <a:ext uri="{FF2B5EF4-FFF2-40B4-BE49-F238E27FC236}">
                  <a16:creationId xmlns:a16="http://schemas.microsoft.com/office/drawing/2014/main" id="{9BD36A74-56F0-9A6F-4552-7F8B10C195B3}"/>
                </a:ext>
              </a:extLst>
            </p:cNvPr>
            <p:cNvSpPr/>
            <p:nvPr/>
          </p:nvSpPr>
          <p:spPr>
            <a:xfrm>
              <a:off x="1176524" y="2893549"/>
              <a:ext cx="849404" cy="980768"/>
            </a:xfrm>
            <a:custGeom>
              <a:avLst/>
              <a:gdLst/>
              <a:ahLst/>
              <a:cxnLst/>
              <a:rect l="l" t="t" r="r" b="b"/>
              <a:pathLst>
                <a:path w="6839" h="7897" extrusionOk="0">
                  <a:moveTo>
                    <a:pt x="5371" y="1"/>
                  </a:moveTo>
                  <a:cubicBezTo>
                    <a:pt x="5371" y="1"/>
                    <a:pt x="1464" y="4663"/>
                    <a:pt x="656" y="5679"/>
                  </a:cubicBezTo>
                  <a:cubicBezTo>
                    <a:pt x="1" y="6501"/>
                    <a:pt x="1155" y="7896"/>
                    <a:pt x="2264" y="7896"/>
                  </a:cubicBezTo>
                  <a:cubicBezTo>
                    <a:pt x="2524" y="7896"/>
                    <a:pt x="2782" y="7819"/>
                    <a:pt x="3013" y="7640"/>
                  </a:cubicBezTo>
                  <a:cubicBezTo>
                    <a:pt x="4231" y="6694"/>
                    <a:pt x="6838" y="499"/>
                    <a:pt x="6838" y="499"/>
                  </a:cubicBezTo>
                  <a:lnTo>
                    <a:pt x="5371"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75;p59">
              <a:extLst>
                <a:ext uri="{FF2B5EF4-FFF2-40B4-BE49-F238E27FC236}">
                  <a16:creationId xmlns:a16="http://schemas.microsoft.com/office/drawing/2014/main" id="{6E2F4AAB-CDB6-7657-E61D-09C8BA32DF03}"/>
                </a:ext>
              </a:extLst>
            </p:cNvPr>
            <p:cNvSpPr/>
            <p:nvPr/>
          </p:nvSpPr>
          <p:spPr>
            <a:xfrm>
              <a:off x="1418219" y="3125425"/>
              <a:ext cx="231509" cy="278321"/>
            </a:xfrm>
            <a:custGeom>
              <a:avLst/>
              <a:gdLst/>
              <a:ahLst/>
              <a:cxnLst/>
              <a:rect l="l" t="t" r="r" b="b"/>
              <a:pathLst>
                <a:path w="1864" h="2241" fill="none" extrusionOk="0">
                  <a:moveTo>
                    <a:pt x="1863" y="0"/>
                  </a:moveTo>
                  <a:cubicBezTo>
                    <a:pt x="1863" y="0"/>
                    <a:pt x="1290" y="667"/>
                    <a:pt x="0" y="2240"/>
                  </a:cubicBez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76;p59">
              <a:extLst>
                <a:ext uri="{FF2B5EF4-FFF2-40B4-BE49-F238E27FC236}">
                  <a16:creationId xmlns:a16="http://schemas.microsoft.com/office/drawing/2014/main" id="{D940BEAA-F1C9-F670-40E1-9BDB6D1709DE}"/>
                </a:ext>
              </a:extLst>
            </p:cNvPr>
            <p:cNvSpPr/>
            <p:nvPr/>
          </p:nvSpPr>
          <p:spPr>
            <a:xfrm>
              <a:off x="1994511" y="1103250"/>
              <a:ext cx="792769" cy="775225"/>
            </a:xfrm>
            <a:custGeom>
              <a:avLst/>
              <a:gdLst/>
              <a:ahLst/>
              <a:cxnLst/>
              <a:rect l="l" t="t" r="r" b="b"/>
              <a:pathLst>
                <a:path w="6383" h="6242" extrusionOk="0">
                  <a:moveTo>
                    <a:pt x="4440" y="0"/>
                  </a:moveTo>
                  <a:cubicBezTo>
                    <a:pt x="4440" y="0"/>
                    <a:pt x="4442" y="427"/>
                    <a:pt x="4231" y="764"/>
                  </a:cubicBezTo>
                  <a:cubicBezTo>
                    <a:pt x="4019" y="1102"/>
                    <a:pt x="910" y="1318"/>
                    <a:pt x="719" y="1977"/>
                  </a:cubicBezTo>
                  <a:cubicBezTo>
                    <a:pt x="528" y="2633"/>
                    <a:pt x="0" y="4691"/>
                    <a:pt x="816" y="5509"/>
                  </a:cubicBezTo>
                  <a:cubicBezTo>
                    <a:pt x="1484" y="6181"/>
                    <a:pt x="1762" y="6242"/>
                    <a:pt x="1841" y="6242"/>
                  </a:cubicBezTo>
                  <a:cubicBezTo>
                    <a:pt x="1859" y="6242"/>
                    <a:pt x="1867" y="6239"/>
                    <a:pt x="1867" y="6239"/>
                  </a:cubicBezTo>
                  <a:cubicBezTo>
                    <a:pt x="1867" y="6239"/>
                    <a:pt x="3438" y="3671"/>
                    <a:pt x="4909" y="3506"/>
                  </a:cubicBezTo>
                  <a:cubicBezTo>
                    <a:pt x="6382" y="3342"/>
                    <a:pt x="5976" y="1013"/>
                    <a:pt x="5976" y="1013"/>
                  </a:cubicBezTo>
                  <a:lnTo>
                    <a:pt x="5976" y="1013"/>
                  </a:lnTo>
                  <a:cubicBezTo>
                    <a:pt x="5880" y="1215"/>
                    <a:pt x="5703" y="1283"/>
                    <a:pt x="5703" y="1283"/>
                  </a:cubicBezTo>
                  <a:cubicBezTo>
                    <a:pt x="5871" y="92"/>
                    <a:pt x="4440" y="0"/>
                    <a:pt x="4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77;p59">
              <a:extLst>
                <a:ext uri="{FF2B5EF4-FFF2-40B4-BE49-F238E27FC236}">
                  <a16:creationId xmlns:a16="http://schemas.microsoft.com/office/drawing/2014/main" id="{6B336233-0E8A-8984-2065-28C2EF6102A1}"/>
                </a:ext>
              </a:extLst>
            </p:cNvPr>
            <p:cNvSpPr/>
            <p:nvPr/>
          </p:nvSpPr>
          <p:spPr>
            <a:xfrm>
              <a:off x="2216209" y="1735288"/>
              <a:ext cx="290007" cy="400280"/>
            </a:xfrm>
            <a:custGeom>
              <a:avLst/>
              <a:gdLst/>
              <a:ahLst/>
              <a:cxnLst/>
              <a:rect l="l" t="t" r="r" b="b"/>
              <a:pathLst>
                <a:path w="2335" h="3223" extrusionOk="0">
                  <a:moveTo>
                    <a:pt x="150" y="1"/>
                  </a:moveTo>
                  <a:lnTo>
                    <a:pt x="0" y="2545"/>
                  </a:lnTo>
                  <a:cubicBezTo>
                    <a:pt x="0" y="2545"/>
                    <a:pt x="633" y="3223"/>
                    <a:pt x="1361" y="3223"/>
                  </a:cubicBezTo>
                  <a:cubicBezTo>
                    <a:pt x="1682" y="3223"/>
                    <a:pt x="2022" y="3091"/>
                    <a:pt x="2335" y="2709"/>
                  </a:cubicBezTo>
                  <a:lnTo>
                    <a:pt x="2335" y="105"/>
                  </a:lnTo>
                  <a:lnTo>
                    <a:pt x="150"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78;p59">
              <a:extLst>
                <a:ext uri="{FF2B5EF4-FFF2-40B4-BE49-F238E27FC236}">
                  <a16:creationId xmlns:a16="http://schemas.microsoft.com/office/drawing/2014/main" id="{28E81F83-43F3-39F7-DF77-C826E49EBB4F}"/>
                </a:ext>
              </a:extLst>
            </p:cNvPr>
            <p:cNvSpPr/>
            <p:nvPr/>
          </p:nvSpPr>
          <p:spPr>
            <a:xfrm>
              <a:off x="2291599" y="1829057"/>
              <a:ext cx="214618" cy="245037"/>
            </a:xfrm>
            <a:custGeom>
              <a:avLst/>
              <a:gdLst/>
              <a:ahLst/>
              <a:cxnLst/>
              <a:rect l="l" t="t" r="r" b="b"/>
              <a:pathLst>
                <a:path w="1728" h="1973" extrusionOk="0">
                  <a:moveTo>
                    <a:pt x="1" y="0"/>
                  </a:moveTo>
                  <a:cubicBezTo>
                    <a:pt x="1" y="0"/>
                    <a:pt x="1" y="1973"/>
                    <a:pt x="1470" y="1973"/>
                  </a:cubicBezTo>
                  <a:cubicBezTo>
                    <a:pt x="1552" y="1973"/>
                    <a:pt x="1637" y="1967"/>
                    <a:pt x="1728" y="1954"/>
                  </a:cubicBezTo>
                  <a:lnTo>
                    <a:pt x="1728" y="113"/>
                  </a:lnTo>
                  <a:lnTo>
                    <a:pt x="1" y="0"/>
                  </a:lnTo>
                  <a:close/>
                </a:path>
              </a:pathLst>
            </a:custGeom>
            <a:solidFill>
              <a:srgbClr val="332C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79;p59">
              <a:extLst>
                <a:ext uri="{FF2B5EF4-FFF2-40B4-BE49-F238E27FC236}">
                  <a16:creationId xmlns:a16="http://schemas.microsoft.com/office/drawing/2014/main" id="{295FC72B-48BD-1D4E-5BAE-31832940C795}"/>
                </a:ext>
              </a:extLst>
            </p:cNvPr>
            <p:cNvSpPr/>
            <p:nvPr/>
          </p:nvSpPr>
          <p:spPr>
            <a:xfrm>
              <a:off x="2209378" y="1390145"/>
              <a:ext cx="501395" cy="600607"/>
            </a:xfrm>
            <a:custGeom>
              <a:avLst/>
              <a:gdLst/>
              <a:ahLst/>
              <a:cxnLst/>
              <a:rect l="l" t="t" r="r" b="b"/>
              <a:pathLst>
                <a:path w="4037" h="4836" extrusionOk="0">
                  <a:moveTo>
                    <a:pt x="2045" y="0"/>
                  </a:moveTo>
                  <a:cubicBezTo>
                    <a:pt x="1190" y="0"/>
                    <a:pt x="198" y="330"/>
                    <a:pt x="108" y="897"/>
                  </a:cubicBezTo>
                  <a:cubicBezTo>
                    <a:pt x="0" y="1582"/>
                    <a:pt x="64" y="2173"/>
                    <a:pt x="221" y="3085"/>
                  </a:cubicBezTo>
                  <a:cubicBezTo>
                    <a:pt x="447" y="4406"/>
                    <a:pt x="1177" y="4836"/>
                    <a:pt x="1987" y="4836"/>
                  </a:cubicBezTo>
                  <a:cubicBezTo>
                    <a:pt x="2048" y="4836"/>
                    <a:pt x="2109" y="4833"/>
                    <a:pt x="2171" y="4829"/>
                  </a:cubicBezTo>
                  <a:cubicBezTo>
                    <a:pt x="3050" y="4762"/>
                    <a:pt x="3754" y="4528"/>
                    <a:pt x="3921" y="3986"/>
                  </a:cubicBezTo>
                  <a:cubicBezTo>
                    <a:pt x="4037" y="3617"/>
                    <a:pt x="3939" y="3122"/>
                    <a:pt x="3855" y="2674"/>
                  </a:cubicBezTo>
                  <a:cubicBezTo>
                    <a:pt x="3828" y="2534"/>
                    <a:pt x="3803" y="2394"/>
                    <a:pt x="3786" y="2268"/>
                  </a:cubicBezTo>
                  <a:cubicBezTo>
                    <a:pt x="3780" y="2212"/>
                    <a:pt x="3776" y="2160"/>
                    <a:pt x="3772" y="2108"/>
                  </a:cubicBezTo>
                  <a:cubicBezTo>
                    <a:pt x="3739" y="1569"/>
                    <a:pt x="3632" y="641"/>
                    <a:pt x="3076" y="245"/>
                  </a:cubicBezTo>
                  <a:cubicBezTo>
                    <a:pt x="2845" y="78"/>
                    <a:pt x="2461" y="0"/>
                    <a:pt x="204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80;p59">
              <a:extLst>
                <a:ext uri="{FF2B5EF4-FFF2-40B4-BE49-F238E27FC236}">
                  <a16:creationId xmlns:a16="http://schemas.microsoft.com/office/drawing/2014/main" id="{F376BFFA-DFFB-8D20-337D-5354B42365A7}"/>
                </a:ext>
              </a:extLst>
            </p:cNvPr>
            <p:cNvSpPr/>
            <p:nvPr/>
          </p:nvSpPr>
          <p:spPr>
            <a:xfrm>
              <a:off x="2077850" y="1655057"/>
              <a:ext cx="235607" cy="179710"/>
            </a:xfrm>
            <a:custGeom>
              <a:avLst/>
              <a:gdLst/>
              <a:ahLst/>
              <a:cxnLst/>
              <a:rect l="l" t="t" r="r" b="b"/>
              <a:pathLst>
                <a:path w="1897" h="1447" extrusionOk="0">
                  <a:moveTo>
                    <a:pt x="444" y="0"/>
                  </a:moveTo>
                  <a:cubicBezTo>
                    <a:pt x="177" y="0"/>
                    <a:pt x="1" y="149"/>
                    <a:pt x="17" y="573"/>
                  </a:cubicBezTo>
                  <a:cubicBezTo>
                    <a:pt x="37" y="1118"/>
                    <a:pt x="458" y="1446"/>
                    <a:pt x="895" y="1446"/>
                  </a:cubicBezTo>
                  <a:cubicBezTo>
                    <a:pt x="1052" y="1446"/>
                    <a:pt x="1211" y="1404"/>
                    <a:pt x="1354" y="1314"/>
                  </a:cubicBezTo>
                  <a:cubicBezTo>
                    <a:pt x="1897" y="970"/>
                    <a:pt x="1599" y="390"/>
                    <a:pt x="1156" y="198"/>
                  </a:cubicBezTo>
                  <a:cubicBezTo>
                    <a:pt x="895" y="84"/>
                    <a:pt x="644" y="0"/>
                    <a:pt x="444"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81;p59">
              <a:extLst>
                <a:ext uri="{FF2B5EF4-FFF2-40B4-BE49-F238E27FC236}">
                  <a16:creationId xmlns:a16="http://schemas.microsoft.com/office/drawing/2014/main" id="{306D4D2F-4303-F864-4C38-F4697C428BC8}"/>
                </a:ext>
              </a:extLst>
            </p:cNvPr>
            <p:cNvSpPr/>
            <p:nvPr/>
          </p:nvSpPr>
          <p:spPr>
            <a:xfrm>
              <a:off x="2129269" y="1699644"/>
              <a:ext cx="80233" cy="84949"/>
            </a:xfrm>
            <a:custGeom>
              <a:avLst/>
              <a:gdLst/>
              <a:ahLst/>
              <a:cxnLst/>
              <a:rect l="l" t="t" r="r" b="b"/>
              <a:pathLst>
                <a:path w="646" h="684" fill="none" extrusionOk="0">
                  <a:moveTo>
                    <a:pt x="0" y="46"/>
                  </a:moveTo>
                  <a:cubicBezTo>
                    <a:pt x="0" y="46"/>
                    <a:pt x="645" y="0"/>
                    <a:pt x="555" y="684"/>
                  </a:cubicBezTo>
                </a:path>
              </a:pathLst>
            </a:custGeom>
            <a:noFill/>
            <a:ln w="1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82;p59">
              <a:extLst>
                <a:ext uri="{FF2B5EF4-FFF2-40B4-BE49-F238E27FC236}">
                  <a16:creationId xmlns:a16="http://schemas.microsoft.com/office/drawing/2014/main" id="{11C7DB2F-8385-E907-5A7D-6D4BB918C2B6}"/>
                </a:ext>
              </a:extLst>
            </p:cNvPr>
            <p:cNvSpPr/>
            <p:nvPr/>
          </p:nvSpPr>
          <p:spPr>
            <a:xfrm>
              <a:off x="2159946" y="1735288"/>
              <a:ext cx="31795" cy="20616"/>
            </a:xfrm>
            <a:custGeom>
              <a:avLst/>
              <a:gdLst/>
              <a:ahLst/>
              <a:cxnLst/>
              <a:rect l="l" t="t" r="r" b="b"/>
              <a:pathLst>
                <a:path w="256" h="166" fill="none" extrusionOk="0">
                  <a:moveTo>
                    <a:pt x="256" y="1"/>
                  </a:moveTo>
                  <a:lnTo>
                    <a:pt x="1" y="165"/>
                  </a:lnTo>
                </a:path>
              </a:pathLst>
            </a:custGeom>
            <a:noFill/>
            <a:ln w="1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83;p59">
              <a:extLst>
                <a:ext uri="{FF2B5EF4-FFF2-40B4-BE49-F238E27FC236}">
                  <a16:creationId xmlns:a16="http://schemas.microsoft.com/office/drawing/2014/main" id="{59B4C209-7312-BD20-E01E-FAD5CBBCCC90}"/>
                </a:ext>
              </a:extLst>
            </p:cNvPr>
            <p:cNvSpPr/>
            <p:nvPr/>
          </p:nvSpPr>
          <p:spPr>
            <a:xfrm>
              <a:off x="2496531" y="1641768"/>
              <a:ext cx="77004" cy="160708"/>
            </a:xfrm>
            <a:custGeom>
              <a:avLst/>
              <a:gdLst/>
              <a:ahLst/>
              <a:cxnLst/>
              <a:rect l="l" t="t" r="r" b="b"/>
              <a:pathLst>
                <a:path w="620" h="1294" fill="none" extrusionOk="0">
                  <a:moveTo>
                    <a:pt x="1" y="1"/>
                  </a:moveTo>
                  <a:cubicBezTo>
                    <a:pt x="60" y="362"/>
                    <a:pt x="257" y="659"/>
                    <a:pt x="575" y="844"/>
                  </a:cubicBezTo>
                  <a:cubicBezTo>
                    <a:pt x="606" y="863"/>
                    <a:pt x="619" y="911"/>
                    <a:pt x="589" y="939"/>
                  </a:cubicBezTo>
                  <a:cubicBezTo>
                    <a:pt x="428" y="1096"/>
                    <a:pt x="248" y="1212"/>
                    <a:pt x="38" y="1293"/>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84;p59">
              <a:extLst>
                <a:ext uri="{FF2B5EF4-FFF2-40B4-BE49-F238E27FC236}">
                  <a16:creationId xmlns:a16="http://schemas.microsoft.com/office/drawing/2014/main" id="{12C33616-FC4D-78AF-FC39-C534AFECE601}"/>
                </a:ext>
              </a:extLst>
            </p:cNvPr>
            <p:cNvSpPr/>
            <p:nvPr/>
          </p:nvSpPr>
          <p:spPr>
            <a:xfrm>
              <a:off x="2291848" y="1703121"/>
              <a:ext cx="86071" cy="57999"/>
            </a:xfrm>
            <a:custGeom>
              <a:avLst/>
              <a:gdLst/>
              <a:ahLst/>
              <a:cxnLst/>
              <a:rect l="l" t="t" r="r" b="b"/>
              <a:pathLst>
                <a:path w="693" h="467" extrusionOk="0">
                  <a:moveTo>
                    <a:pt x="377" y="1"/>
                  </a:moveTo>
                  <a:cubicBezTo>
                    <a:pt x="351" y="1"/>
                    <a:pt x="325" y="3"/>
                    <a:pt x="298" y="8"/>
                  </a:cubicBezTo>
                  <a:cubicBezTo>
                    <a:pt x="122" y="37"/>
                    <a:pt x="0" y="163"/>
                    <a:pt x="26" y="289"/>
                  </a:cubicBezTo>
                  <a:cubicBezTo>
                    <a:pt x="48" y="395"/>
                    <a:pt x="170" y="467"/>
                    <a:pt x="316" y="467"/>
                  </a:cubicBezTo>
                  <a:cubicBezTo>
                    <a:pt x="342" y="467"/>
                    <a:pt x="368" y="465"/>
                    <a:pt x="395" y="460"/>
                  </a:cubicBezTo>
                  <a:cubicBezTo>
                    <a:pt x="571" y="429"/>
                    <a:pt x="693" y="303"/>
                    <a:pt x="667" y="178"/>
                  </a:cubicBezTo>
                  <a:cubicBezTo>
                    <a:pt x="645" y="72"/>
                    <a:pt x="523" y="1"/>
                    <a:pt x="377"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85;p59">
              <a:extLst>
                <a:ext uri="{FF2B5EF4-FFF2-40B4-BE49-F238E27FC236}">
                  <a16:creationId xmlns:a16="http://schemas.microsoft.com/office/drawing/2014/main" id="{B1DA8E00-A977-D85B-5115-70B00DAC1CA5}"/>
                </a:ext>
              </a:extLst>
            </p:cNvPr>
            <p:cNvSpPr/>
            <p:nvPr/>
          </p:nvSpPr>
          <p:spPr>
            <a:xfrm>
              <a:off x="2622346" y="1670582"/>
              <a:ext cx="65826" cy="58372"/>
            </a:xfrm>
            <a:custGeom>
              <a:avLst/>
              <a:gdLst/>
              <a:ahLst/>
              <a:cxnLst/>
              <a:rect l="l" t="t" r="r" b="b"/>
              <a:pathLst>
                <a:path w="530" h="470" extrusionOk="0">
                  <a:moveTo>
                    <a:pt x="378" y="1"/>
                  </a:moveTo>
                  <a:cubicBezTo>
                    <a:pt x="352" y="1"/>
                    <a:pt x="326" y="3"/>
                    <a:pt x="300" y="9"/>
                  </a:cubicBezTo>
                  <a:cubicBezTo>
                    <a:pt x="125" y="40"/>
                    <a:pt x="0" y="166"/>
                    <a:pt x="29" y="289"/>
                  </a:cubicBezTo>
                  <a:cubicBezTo>
                    <a:pt x="50" y="397"/>
                    <a:pt x="172" y="469"/>
                    <a:pt x="318" y="469"/>
                  </a:cubicBezTo>
                  <a:cubicBezTo>
                    <a:pt x="343" y="469"/>
                    <a:pt x="370" y="467"/>
                    <a:pt x="396" y="462"/>
                  </a:cubicBezTo>
                  <a:cubicBezTo>
                    <a:pt x="447" y="454"/>
                    <a:pt x="491" y="437"/>
                    <a:pt x="530" y="416"/>
                  </a:cubicBezTo>
                  <a:cubicBezTo>
                    <a:pt x="503" y="276"/>
                    <a:pt x="478" y="136"/>
                    <a:pt x="460" y="10"/>
                  </a:cubicBezTo>
                  <a:cubicBezTo>
                    <a:pt x="434" y="4"/>
                    <a:pt x="406" y="1"/>
                    <a:pt x="378"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86;p59">
              <a:extLst>
                <a:ext uri="{FF2B5EF4-FFF2-40B4-BE49-F238E27FC236}">
                  <a16:creationId xmlns:a16="http://schemas.microsoft.com/office/drawing/2014/main" id="{47E52F89-0C40-1F08-9A2A-B4042DB1ADF0}"/>
                </a:ext>
              </a:extLst>
            </p:cNvPr>
            <p:cNvSpPr/>
            <p:nvPr/>
          </p:nvSpPr>
          <p:spPr>
            <a:xfrm>
              <a:off x="2390463" y="1600162"/>
              <a:ext cx="32168" cy="40860"/>
            </a:xfrm>
            <a:custGeom>
              <a:avLst/>
              <a:gdLst/>
              <a:ahLst/>
              <a:cxnLst/>
              <a:rect l="l" t="t" r="r" b="b"/>
              <a:pathLst>
                <a:path w="259" h="329" extrusionOk="0">
                  <a:moveTo>
                    <a:pt x="124" y="1"/>
                  </a:moveTo>
                  <a:cubicBezTo>
                    <a:pt x="122" y="1"/>
                    <a:pt x="121" y="1"/>
                    <a:pt x="120" y="1"/>
                  </a:cubicBezTo>
                  <a:cubicBezTo>
                    <a:pt x="53" y="4"/>
                    <a:pt x="1" y="81"/>
                    <a:pt x="7" y="171"/>
                  </a:cubicBezTo>
                  <a:cubicBezTo>
                    <a:pt x="13" y="259"/>
                    <a:pt x="69" y="328"/>
                    <a:pt x="134" y="328"/>
                  </a:cubicBezTo>
                  <a:cubicBezTo>
                    <a:pt x="136" y="328"/>
                    <a:pt x="138" y="328"/>
                    <a:pt x="140" y="328"/>
                  </a:cubicBezTo>
                  <a:cubicBezTo>
                    <a:pt x="208" y="325"/>
                    <a:pt x="259" y="248"/>
                    <a:pt x="253" y="158"/>
                  </a:cubicBezTo>
                  <a:cubicBezTo>
                    <a:pt x="247" y="69"/>
                    <a:pt x="190"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87;p59">
              <a:extLst>
                <a:ext uri="{FF2B5EF4-FFF2-40B4-BE49-F238E27FC236}">
                  <a16:creationId xmlns:a16="http://schemas.microsoft.com/office/drawing/2014/main" id="{1BC54428-CC71-11E5-1840-2DCCBD6842A1}"/>
                </a:ext>
              </a:extLst>
            </p:cNvPr>
            <p:cNvSpPr/>
            <p:nvPr/>
          </p:nvSpPr>
          <p:spPr>
            <a:xfrm>
              <a:off x="2569809" y="1597430"/>
              <a:ext cx="32044" cy="40860"/>
            </a:xfrm>
            <a:custGeom>
              <a:avLst/>
              <a:gdLst/>
              <a:ahLst/>
              <a:cxnLst/>
              <a:rect l="l" t="t" r="r" b="b"/>
              <a:pathLst>
                <a:path w="258" h="329" extrusionOk="0">
                  <a:moveTo>
                    <a:pt x="124" y="0"/>
                  </a:moveTo>
                  <a:cubicBezTo>
                    <a:pt x="122" y="0"/>
                    <a:pt x="121" y="0"/>
                    <a:pt x="119" y="0"/>
                  </a:cubicBezTo>
                  <a:cubicBezTo>
                    <a:pt x="51" y="5"/>
                    <a:pt x="1" y="80"/>
                    <a:pt x="7" y="171"/>
                  </a:cubicBezTo>
                  <a:cubicBezTo>
                    <a:pt x="11" y="259"/>
                    <a:pt x="67" y="328"/>
                    <a:pt x="134" y="328"/>
                  </a:cubicBezTo>
                  <a:cubicBezTo>
                    <a:pt x="136" y="328"/>
                    <a:pt x="138" y="328"/>
                    <a:pt x="140" y="328"/>
                  </a:cubicBezTo>
                  <a:cubicBezTo>
                    <a:pt x="208" y="325"/>
                    <a:pt x="257" y="248"/>
                    <a:pt x="253" y="158"/>
                  </a:cubicBezTo>
                  <a:cubicBezTo>
                    <a:pt x="247" y="69"/>
                    <a:pt x="190"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88;p59">
              <a:extLst>
                <a:ext uri="{FF2B5EF4-FFF2-40B4-BE49-F238E27FC236}">
                  <a16:creationId xmlns:a16="http://schemas.microsoft.com/office/drawing/2014/main" id="{A5AE127E-BAF4-258E-917B-84FDA3C103A5}"/>
                </a:ext>
              </a:extLst>
            </p:cNvPr>
            <p:cNvSpPr/>
            <p:nvPr/>
          </p:nvSpPr>
          <p:spPr>
            <a:xfrm>
              <a:off x="2356308" y="1524899"/>
              <a:ext cx="65578" cy="68928"/>
            </a:xfrm>
            <a:custGeom>
              <a:avLst/>
              <a:gdLst/>
              <a:ahLst/>
              <a:cxnLst/>
              <a:rect l="l" t="t" r="r" b="b"/>
              <a:pathLst>
                <a:path w="528" h="555" fill="none" extrusionOk="0">
                  <a:moveTo>
                    <a:pt x="528" y="383"/>
                  </a:moveTo>
                  <a:cubicBezTo>
                    <a:pt x="223" y="0"/>
                    <a:pt x="0" y="555"/>
                    <a:pt x="73" y="430"/>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89;p59">
              <a:extLst>
                <a:ext uri="{FF2B5EF4-FFF2-40B4-BE49-F238E27FC236}">
                  <a16:creationId xmlns:a16="http://schemas.microsoft.com/office/drawing/2014/main" id="{CD282531-9949-312C-B147-0DF74717B5A8}"/>
                </a:ext>
              </a:extLst>
            </p:cNvPr>
            <p:cNvSpPr/>
            <p:nvPr/>
          </p:nvSpPr>
          <p:spPr>
            <a:xfrm>
              <a:off x="2538759" y="1508256"/>
              <a:ext cx="65702" cy="69052"/>
            </a:xfrm>
            <a:custGeom>
              <a:avLst/>
              <a:gdLst/>
              <a:ahLst/>
              <a:cxnLst/>
              <a:rect l="l" t="t" r="r" b="b"/>
              <a:pathLst>
                <a:path w="529" h="556" fill="none" extrusionOk="0">
                  <a:moveTo>
                    <a:pt x="528" y="383"/>
                  </a:moveTo>
                  <a:cubicBezTo>
                    <a:pt x="223" y="1"/>
                    <a:pt x="0" y="555"/>
                    <a:pt x="73" y="43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90;p59">
              <a:extLst>
                <a:ext uri="{FF2B5EF4-FFF2-40B4-BE49-F238E27FC236}">
                  <a16:creationId xmlns:a16="http://schemas.microsoft.com/office/drawing/2014/main" id="{AD138CFA-891E-0252-0557-2B495DCFC13B}"/>
                </a:ext>
              </a:extLst>
            </p:cNvPr>
            <p:cNvSpPr/>
            <p:nvPr/>
          </p:nvSpPr>
          <p:spPr>
            <a:xfrm>
              <a:off x="2421762" y="1807447"/>
              <a:ext cx="234986" cy="112272"/>
            </a:xfrm>
            <a:custGeom>
              <a:avLst/>
              <a:gdLst/>
              <a:ahLst/>
              <a:cxnLst/>
              <a:rect l="l" t="t" r="r" b="b"/>
              <a:pathLst>
                <a:path w="1892" h="904" extrusionOk="0">
                  <a:moveTo>
                    <a:pt x="1639" y="1"/>
                  </a:moveTo>
                  <a:cubicBezTo>
                    <a:pt x="1119" y="42"/>
                    <a:pt x="1" y="278"/>
                    <a:pt x="1" y="278"/>
                  </a:cubicBezTo>
                  <a:cubicBezTo>
                    <a:pt x="1" y="278"/>
                    <a:pt x="73" y="904"/>
                    <a:pt x="761" y="904"/>
                  </a:cubicBezTo>
                  <a:cubicBezTo>
                    <a:pt x="833" y="904"/>
                    <a:pt x="913" y="897"/>
                    <a:pt x="1000" y="881"/>
                  </a:cubicBezTo>
                  <a:cubicBezTo>
                    <a:pt x="1891" y="723"/>
                    <a:pt x="1639" y="1"/>
                    <a:pt x="16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2422;p59">
            <a:extLst>
              <a:ext uri="{FF2B5EF4-FFF2-40B4-BE49-F238E27FC236}">
                <a16:creationId xmlns:a16="http://schemas.microsoft.com/office/drawing/2014/main" id="{77278454-F587-1DD5-3F91-BE355E7F2513}"/>
              </a:ext>
            </a:extLst>
          </p:cNvPr>
          <p:cNvGrpSpPr/>
          <p:nvPr/>
        </p:nvGrpSpPr>
        <p:grpSpPr>
          <a:xfrm>
            <a:off x="5314616" y="2291835"/>
            <a:ext cx="2244392" cy="3290719"/>
            <a:chOff x="9387600" y="2571758"/>
            <a:chExt cx="2182237" cy="3126960"/>
          </a:xfrm>
        </p:grpSpPr>
        <p:sp>
          <p:nvSpPr>
            <p:cNvPr id="61" name="Google Shape;2423;p59">
              <a:extLst>
                <a:ext uri="{FF2B5EF4-FFF2-40B4-BE49-F238E27FC236}">
                  <a16:creationId xmlns:a16="http://schemas.microsoft.com/office/drawing/2014/main" id="{277F32B5-D581-62C4-34B7-818EE8AD6839}"/>
                </a:ext>
              </a:extLst>
            </p:cNvPr>
            <p:cNvSpPr/>
            <p:nvPr/>
          </p:nvSpPr>
          <p:spPr>
            <a:xfrm>
              <a:off x="9387602" y="3259609"/>
              <a:ext cx="2127196" cy="1914484"/>
            </a:xfrm>
            <a:custGeom>
              <a:avLst/>
              <a:gdLst/>
              <a:ahLst/>
              <a:cxnLst/>
              <a:rect l="l" t="t" r="r" b="b"/>
              <a:pathLst>
                <a:path w="30077" h="26733" extrusionOk="0">
                  <a:moveTo>
                    <a:pt x="30076" y="21175"/>
                  </a:moveTo>
                  <a:cubicBezTo>
                    <a:pt x="30076" y="21176"/>
                    <a:pt x="30076" y="21177"/>
                    <a:pt x="30076" y="21178"/>
                  </a:cubicBezTo>
                  <a:lnTo>
                    <a:pt x="30076" y="21175"/>
                  </a:lnTo>
                  <a:close/>
                  <a:moveTo>
                    <a:pt x="13714" y="1"/>
                  </a:moveTo>
                  <a:cubicBezTo>
                    <a:pt x="11753" y="1"/>
                    <a:pt x="10128" y="1167"/>
                    <a:pt x="9839" y="2693"/>
                  </a:cubicBezTo>
                  <a:cubicBezTo>
                    <a:pt x="8704" y="3169"/>
                    <a:pt x="6778" y="4006"/>
                    <a:pt x="4711" y="5035"/>
                  </a:cubicBezTo>
                  <a:cubicBezTo>
                    <a:pt x="1426" y="6672"/>
                    <a:pt x="0" y="19267"/>
                    <a:pt x="101" y="21462"/>
                  </a:cubicBezTo>
                  <a:lnTo>
                    <a:pt x="7872" y="21127"/>
                  </a:lnTo>
                  <a:lnTo>
                    <a:pt x="7770" y="26733"/>
                  </a:lnTo>
                  <a:lnTo>
                    <a:pt x="27497" y="26733"/>
                  </a:lnTo>
                  <a:lnTo>
                    <a:pt x="26926" y="21175"/>
                  </a:lnTo>
                  <a:lnTo>
                    <a:pt x="30076" y="21175"/>
                  </a:lnTo>
                  <a:cubicBezTo>
                    <a:pt x="29254" y="15707"/>
                    <a:pt x="26197" y="9433"/>
                    <a:pt x="24968" y="7075"/>
                  </a:cubicBezTo>
                  <a:cubicBezTo>
                    <a:pt x="24820" y="6743"/>
                    <a:pt x="24649" y="6421"/>
                    <a:pt x="24455" y="6116"/>
                  </a:cubicBezTo>
                  <a:cubicBezTo>
                    <a:pt x="24455" y="6113"/>
                    <a:pt x="24452" y="6111"/>
                    <a:pt x="24452" y="6111"/>
                  </a:cubicBezTo>
                  <a:cubicBezTo>
                    <a:pt x="24066" y="5511"/>
                    <a:pt x="23582" y="4983"/>
                    <a:pt x="22969" y="4607"/>
                  </a:cubicBezTo>
                  <a:cubicBezTo>
                    <a:pt x="21357" y="3613"/>
                    <a:pt x="18893" y="3006"/>
                    <a:pt x="17538" y="2476"/>
                  </a:cubicBezTo>
                  <a:cubicBezTo>
                    <a:pt x="17142" y="1058"/>
                    <a:pt x="15579" y="1"/>
                    <a:pt x="137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24;p59">
              <a:extLst>
                <a:ext uri="{FF2B5EF4-FFF2-40B4-BE49-F238E27FC236}">
                  <a16:creationId xmlns:a16="http://schemas.microsoft.com/office/drawing/2014/main" id="{74664171-6587-4031-414F-39588FAF1728}"/>
                </a:ext>
              </a:extLst>
            </p:cNvPr>
            <p:cNvSpPr/>
            <p:nvPr/>
          </p:nvSpPr>
          <p:spPr>
            <a:xfrm>
              <a:off x="9418294" y="4199387"/>
              <a:ext cx="2021446" cy="319116"/>
            </a:xfrm>
            <a:custGeom>
              <a:avLst/>
              <a:gdLst/>
              <a:ahLst/>
              <a:cxnLst/>
              <a:rect l="l" t="t" r="r" b="b"/>
              <a:pathLst>
                <a:path w="28602" h="4456" extrusionOk="0">
                  <a:moveTo>
                    <a:pt x="27313" y="0"/>
                  </a:moveTo>
                  <a:cubicBezTo>
                    <a:pt x="25928" y="5"/>
                    <a:pt x="24760" y="346"/>
                    <a:pt x="24090" y="595"/>
                  </a:cubicBezTo>
                  <a:cubicBezTo>
                    <a:pt x="22374" y="274"/>
                    <a:pt x="20337" y="113"/>
                    <a:pt x="18000" y="113"/>
                  </a:cubicBezTo>
                  <a:cubicBezTo>
                    <a:pt x="16563" y="113"/>
                    <a:pt x="15012" y="174"/>
                    <a:pt x="13353" y="295"/>
                  </a:cubicBezTo>
                  <a:cubicBezTo>
                    <a:pt x="10699" y="490"/>
                    <a:pt x="8549" y="788"/>
                    <a:pt x="7670" y="920"/>
                  </a:cubicBezTo>
                  <a:cubicBezTo>
                    <a:pt x="6087" y="426"/>
                    <a:pt x="4622" y="256"/>
                    <a:pt x="3352" y="256"/>
                  </a:cubicBezTo>
                  <a:cubicBezTo>
                    <a:pt x="2273" y="256"/>
                    <a:pt x="1336" y="379"/>
                    <a:pt x="586" y="531"/>
                  </a:cubicBezTo>
                  <a:cubicBezTo>
                    <a:pt x="341" y="1787"/>
                    <a:pt x="147" y="3035"/>
                    <a:pt x="0" y="4163"/>
                  </a:cubicBezTo>
                  <a:lnTo>
                    <a:pt x="43" y="4255"/>
                  </a:lnTo>
                  <a:lnTo>
                    <a:pt x="33" y="4261"/>
                  </a:lnTo>
                  <a:cubicBezTo>
                    <a:pt x="112" y="4226"/>
                    <a:pt x="1378" y="3694"/>
                    <a:pt x="3323" y="3694"/>
                  </a:cubicBezTo>
                  <a:cubicBezTo>
                    <a:pt x="4368" y="3694"/>
                    <a:pt x="5609" y="3848"/>
                    <a:pt x="6968" y="4314"/>
                  </a:cubicBezTo>
                  <a:lnTo>
                    <a:pt x="7380" y="4455"/>
                  </a:lnTo>
                  <a:lnTo>
                    <a:pt x="7808" y="4386"/>
                  </a:lnTo>
                  <a:cubicBezTo>
                    <a:pt x="7879" y="4373"/>
                    <a:pt x="12926" y="3559"/>
                    <a:pt x="18012" y="3559"/>
                  </a:cubicBezTo>
                  <a:cubicBezTo>
                    <a:pt x="20080" y="3559"/>
                    <a:pt x="22155" y="3694"/>
                    <a:pt x="23903" y="4071"/>
                  </a:cubicBezTo>
                  <a:lnTo>
                    <a:pt x="24501" y="4202"/>
                  </a:lnTo>
                  <a:lnTo>
                    <a:pt x="25045" y="3925"/>
                  </a:lnTo>
                  <a:cubicBezTo>
                    <a:pt x="25059" y="3918"/>
                    <a:pt x="26048" y="3442"/>
                    <a:pt x="27307" y="3442"/>
                  </a:cubicBezTo>
                  <a:cubicBezTo>
                    <a:pt x="27718" y="3442"/>
                    <a:pt x="28157" y="3493"/>
                    <a:pt x="28601" y="3627"/>
                  </a:cubicBezTo>
                  <a:cubicBezTo>
                    <a:pt x="28216" y="2377"/>
                    <a:pt x="27771" y="1151"/>
                    <a:pt x="273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25;p59">
              <a:extLst>
                <a:ext uri="{FF2B5EF4-FFF2-40B4-BE49-F238E27FC236}">
                  <a16:creationId xmlns:a16="http://schemas.microsoft.com/office/drawing/2014/main" id="{5AF2A22D-6C45-8B51-AAD2-568DE4D86335}"/>
                </a:ext>
              </a:extLst>
            </p:cNvPr>
            <p:cNvSpPr/>
            <p:nvPr/>
          </p:nvSpPr>
          <p:spPr>
            <a:xfrm>
              <a:off x="10140762" y="3397321"/>
              <a:ext cx="490061" cy="447021"/>
            </a:xfrm>
            <a:custGeom>
              <a:avLst/>
              <a:gdLst/>
              <a:ahLst/>
              <a:cxnLst/>
              <a:rect l="l" t="t" r="r" b="b"/>
              <a:pathLst>
                <a:path w="6843" h="6242" extrusionOk="0">
                  <a:moveTo>
                    <a:pt x="5703" y="0"/>
                  </a:moveTo>
                  <a:lnTo>
                    <a:pt x="0" y="341"/>
                  </a:lnTo>
                  <a:lnTo>
                    <a:pt x="0" y="341"/>
                  </a:lnTo>
                  <a:cubicBezTo>
                    <a:pt x="0" y="341"/>
                    <a:pt x="0" y="341"/>
                    <a:pt x="0" y="341"/>
                  </a:cubicBezTo>
                  <a:cubicBezTo>
                    <a:pt x="0" y="341"/>
                    <a:pt x="0" y="341"/>
                    <a:pt x="0" y="341"/>
                  </a:cubicBezTo>
                  <a:lnTo>
                    <a:pt x="0" y="341"/>
                  </a:lnTo>
                  <a:lnTo>
                    <a:pt x="0" y="341"/>
                  </a:lnTo>
                  <a:cubicBezTo>
                    <a:pt x="1" y="343"/>
                    <a:pt x="892" y="5194"/>
                    <a:pt x="4581" y="6199"/>
                  </a:cubicBezTo>
                  <a:cubicBezTo>
                    <a:pt x="4688" y="6228"/>
                    <a:pt x="4788" y="6242"/>
                    <a:pt x="4881" y="6242"/>
                  </a:cubicBezTo>
                  <a:cubicBezTo>
                    <a:pt x="6843" y="6242"/>
                    <a:pt x="5703" y="0"/>
                    <a:pt x="57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426;p59">
              <a:extLst>
                <a:ext uri="{FF2B5EF4-FFF2-40B4-BE49-F238E27FC236}">
                  <a16:creationId xmlns:a16="http://schemas.microsoft.com/office/drawing/2014/main" id="{B9C29772-033B-48D7-50AD-208B98D0D539}"/>
                </a:ext>
              </a:extLst>
            </p:cNvPr>
            <p:cNvSpPr/>
            <p:nvPr/>
          </p:nvSpPr>
          <p:spPr>
            <a:xfrm>
              <a:off x="9876078" y="4060178"/>
              <a:ext cx="54571" cy="572777"/>
            </a:xfrm>
            <a:custGeom>
              <a:avLst/>
              <a:gdLst/>
              <a:ahLst/>
              <a:cxnLst/>
              <a:rect l="l" t="t" r="r" b="b"/>
              <a:pathLst>
                <a:path w="762" h="7998" fill="none" extrusionOk="0">
                  <a:moveTo>
                    <a:pt x="761" y="7997"/>
                  </a:moveTo>
                  <a:lnTo>
                    <a:pt x="761" y="2038"/>
                  </a:lnTo>
                  <a:lnTo>
                    <a:pt x="1" y="1"/>
                  </a:lnTo>
                </a:path>
              </a:pathLst>
            </a:custGeom>
            <a:noFill/>
            <a:ln w="5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2427;p59">
              <a:extLst>
                <a:ext uri="{FF2B5EF4-FFF2-40B4-BE49-F238E27FC236}">
                  <a16:creationId xmlns:a16="http://schemas.microsoft.com/office/drawing/2014/main" id="{D7451B69-EE05-E85E-9296-7243D07F57D9}"/>
                </a:ext>
              </a:extLst>
            </p:cNvPr>
            <p:cNvSpPr/>
            <p:nvPr/>
          </p:nvSpPr>
          <p:spPr>
            <a:xfrm>
              <a:off x="11105686" y="4060178"/>
              <a:ext cx="62305" cy="636228"/>
            </a:xfrm>
            <a:custGeom>
              <a:avLst/>
              <a:gdLst/>
              <a:ahLst/>
              <a:cxnLst/>
              <a:rect l="l" t="t" r="r" b="b"/>
              <a:pathLst>
                <a:path w="870" h="8884" fill="none" extrusionOk="0">
                  <a:moveTo>
                    <a:pt x="869" y="8884"/>
                  </a:moveTo>
                  <a:lnTo>
                    <a:pt x="0" y="1537"/>
                  </a:lnTo>
                  <a:lnTo>
                    <a:pt x="161" y="1"/>
                  </a:lnTo>
                </a:path>
              </a:pathLst>
            </a:custGeom>
            <a:noFill/>
            <a:ln w="5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2428;p59">
              <a:extLst>
                <a:ext uri="{FF2B5EF4-FFF2-40B4-BE49-F238E27FC236}">
                  <a16:creationId xmlns:a16="http://schemas.microsoft.com/office/drawing/2014/main" id="{CF9B55F7-6EF0-AC36-F5D3-1452FCD27403}"/>
                </a:ext>
              </a:extLst>
            </p:cNvPr>
            <p:cNvSpPr/>
            <p:nvPr/>
          </p:nvSpPr>
          <p:spPr>
            <a:xfrm>
              <a:off x="10506350" y="3810604"/>
              <a:ext cx="604717" cy="528161"/>
            </a:xfrm>
            <a:custGeom>
              <a:avLst/>
              <a:gdLst/>
              <a:ahLst/>
              <a:cxnLst/>
              <a:rect l="l" t="t" r="r" b="b"/>
              <a:pathLst>
                <a:path w="8444" h="7375" extrusionOk="0">
                  <a:moveTo>
                    <a:pt x="3871" y="1"/>
                  </a:moveTo>
                  <a:cubicBezTo>
                    <a:pt x="3583" y="1"/>
                    <a:pt x="3314" y="158"/>
                    <a:pt x="3175" y="417"/>
                  </a:cubicBezTo>
                  <a:lnTo>
                    <a:pt x="198" y="5919"/>
                  </a:lnTo>
                  <a:cubicBezTo>
                    <a:pt x="1" y="6286"/>
                    <a:pt x="226" y="6739"/>
                    <a:pt x="637" y="6799"/>
                  </a:cubicBezTo>
                  <a:lnTo>
                    <a:pt x="4428" y="7366"/>
                  </a:lnTo>
                  <a:cubicBezTo>
                    <a:pt x="4468" y="7372"/>
                    <a:pt x="4508" y="7375"/>
                    <a:pt x="4547" y="7375"/>
                  </a:cubicBezTo>
                  <a:cubicBezTo>
                    <a:pt x="4836" y="7375"/>
                    <a:pt x="5104" y="7217"/>
                    <a:pt x="5244" y="6958"/>
                  </a:cubicBezTo>
                  <a:lnTo>
                    <a:pt x="8270" y="1362"/>
                  </a:lnTo>
                  <a:cubicBezTo>
                    <a:pt x="8444" y="1041"/>
                    <a:pt x="8246" y="647"/>
                    <a:pt x="7888" y="594"/>
                  </a:cubicBezTo>
                  <a:lnTo>
                    <a:pt x="3990" y="10"/>
                  </a:lnTo>
                  <a:cubicBezTo>
                    <a:pt x="3950" y="3"/>
                    <a:pt x="3910" y="1"/>
                    <a:pt x="3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2429;p59">
              <a:extLst>
                <a:ext uri="{FF2B5EF4-FFF2-40B4-BE49-F238E27FC236}">
                  <a16:creationId xmlns:a16="http://schemas.microsoft.com/office/drawing/2014/main" id="{F4424AFD-879F-0C3D-9B49-0CD8265DC8F9}"/>
                </a:ext>
              </a:extLst>
            </p:cNvPr>
            <p:cNvSpPr/>
            <p:nvPr/>
          </p:nvSpPr>
          <p:spPr>
            <a:xfrm>
              <a:off x="10506494" y="3810676"/>
              <a:ext cx="596839" cy="486910"/>
            </a:xfrm>
            <a:custGeom>
              <a:avLst/>
              <a:gdLst/>
              <a:ahLst/>
              <a:cxnLst/>
              <a:rect l="l" t="t" r="r" b="b"/>
              <a:pathLst>
                <a:path w="8334" h="6799" extrusionOk="0">
                  <a:moveTo>
                    <a:pt x="3870" y="1"/>
                  </a:moveTo>
                  <a:cubicBezTo>
                    <a:pt x="3582" y="1"/>
                    <a:pt x="3313" y="158"/>
                    <a:pt x="3174" y="418"/>
                  </a:cubicBezTo>
                  <a:lnTo>
                    <a:pt x="198" y="5919"/>
                  </a:lnTo>
                  <a:cubicBezTo>
                    <a:pt x="0" y="6285"/>
                    <a:pt x="224" y="6735"/>
                    <a:pt x="635" y="6798"/>
                  </a:cubicBezTo>
                  <a:cubicBezTo>
                    <a:pt x="503" y="6613"/>
                    <a:pt x="470" y="6361"/>
                    <a:pt x="592" y="6137"/>
                  </a:cubicBezTo>
                  <a:lnTo>
                    <a:pt x="3441" y="929"/>
                  </a:lnTo>
                  <a:cubicBezTo>
                    <a:pt x="3586" y="661"/>
                    <a:pt x="3866" y="497"/>
                    <a:pt x="4165" y="497"/>
                  </a:cubicBezTo>
                  <a:cubicBezTo>
                    <a:pt x="4205" y="497"/>
                    <a:pt x="4247" y="500"/>
                    <a:pt x="4288" y="507"/>
                  </a:cubicBezTo>
                  <a:lnTo>
                    <a:pt x="8333" y="1113"/>
                  </a:lnTo>
                  <a:cubicBezTo>
                    <a:pt x="8333" y="864"/>
                    <a:pt x="8155" y="633"/>
                    <a:pt x="7887" y="594"/>
                  </a:cubicBezTo>
                  <a:lnTo>
                    <a:pt x="3990" y="10"/>
                  </a:lnTo>
                  <a:cubicBezTo>
                    <a:pt x="3950" y="4"/>
                    <a:pt x="3910" y="1"/>
                    <a:pt x="3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2430;p59">
              <a:extLst>
                <a:ext uri="{FF2B5EF4-FFF2-40B4-BE49-F238E27FC236}">
                  <a16:creationId xmlns:a16="http://schemas.microsoft.com/office/drawing/2014/main" id="{4FBFE098-6322-96E0-E820-E6C2AAF68258}"/>
                </a:ext>
              </a:extLst>
            </p:cNvPr>
            <p:cNvSpPr/>
            <p:nvPr/>
          </p:nvSpPr>
          <p:spPr>
            <a:xfrm>
              <a:off x="10786647" y="3880786"/>
              <a:ext cx="125326" cy="64955"/>
            </a:xfrm>
            <a:custGeom>
              <a:avLst/>
              <a:gdLst/>
              <a:ahLst/>
              <a:cxnLst/>
              <a:rect l="l" t="t" r="r" b="b"/>
              <a:pathLst>
                <a:path w="1750" h="907" fill="none" extrusionOk="0">
                  <a:moveTo>
                    <a:pt x="1179" y="883"/>
                  </a:moveTo>
                  <a:lnTo>
                    <a:pt x="275" y="760"/>
                  </a:lnTo>
                  <a:cubicBezTo>
                    <a:pt x="87" y="734"/>
                    <a:pt x="1" y="549"/>
                    <a:pt x="82" y="347"/>
                  </a:cubicBezTo>
                  <a:lnTo>
                    <a:pt x="82" y="347"/>
                  </a:lnTo>
                  <a:cubicBezTo>
                    <a:pt x="164" y="144"/>
                    <a:pt x="383" y="1"/>
                    <a:pt x="571" y="26"/>
                  </a:cubicBezTo>
                  <a:lnTo>
                    <a:pt x="1476" y="149"/>
                  </a:lnTo>
                  <a:cubicBezTo>
                    <a:pt x="1662" y="174"/>
                    <a:pt x="1750" y="359"/>
                    <a:pt x="1668" y="562"/>
                  </a:cubicBezTo>
                  <a:lnTo>
                    <a:pt x="1668" y="562"/>
                  </a:lnTo>
                  <a:cubicBezTo>
                    <a:pt x="1587" y="764"/>
                    <a:pt x="1366" y="906"/>
                    <a:pt x="1179" y="883"/>
                  </a:cubicBezTo>
                  <a:close/>
                </a:path>
              </a:pathLst>
            </a:custGeom>
            <a:noFill/>
            <a:ln w="2525"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2431;p59">
              <a:extLst>
                <a:ext uri="{FF2B5EF4-FFF2-40B4-BE49-F238E27FC236}">
                  <a16:creationId xmlns:a16="http://schemas.microsoft.com/office/drawing/2014/main" id="{C96F3B89-486B-24B8-1748-F18CD32AD603}"/>
                </a:ext>
              </a:extLst>
            </p:cNvPr>
            <p:cNvSpPr/>
            <p:nvPr/>
          </p:nvSpPr>
          <p:spPr>
            <a:xfrm>
              <a:off x="10180723" y="5148063"/>
              <a:ext cx="201811" cy="293908"/>
            </a:xfrm>
            <a:custGeom>
              <a:avLst/>
              <a:gdLst/>
              <a:ahLst/>
              <a:cxnLst/>
              <a:rect l="l" t="t" r="r" b="b"/>
              <a:pathLst>
                <a:path w="2818" h="4104" extrusionOk="0">
                  <a:moveTo>
                    <a:pt x="2481" y="1"/>
                  </a:moveTo>
                  <a:cubicBezTo>
                    <a:pt x="2481" y="1"/>
                    <a:pt x="1349" y="3095"/>
                    <a:pt x="490" y="3485"/>
                  </a:cubicBezTo>
                  <a:cubicBezTo>
                    <a:pt x="1" y="3709"/>
                    <a:pt x="404" y="4103"/>
                    <a:pt x="1084" y="4103"/>
                  </a:cubicBezTo>
                  <a:cubicBezTo>
                    <a:pt x="1594" y="4103"/>
                    <a:pt x="2258" y="3882"/>
                    <a:pt x="2818" y="3201"/>
                  </a:cubicBezTo>
                  <a:lnTo>
                    <a:pt x="2481" y="1"/>
                  </a:ln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2432;p59">
              <a:extLst>
                <a:ext uri="{FF2B5EF4-FFF2-40B4-BE49-F238E27FC236}">
                  <a16:creationId xmlns:a16="http://schemas.microsoft.com/office/drawing/2014/main" id="{D162FCAD-989B-7DB0-2AD1-734680ED9C57}"/>
                </a:ext>
              </a:extLst>
            </p:cNvPr>
            <p:cNvSpPr/>
            <p:nvPr/>
          </p:nvSpPr>
          <p:spPr>
            <a:xfrm>
              <a:off x="10300533" y="4685008"/>
              <a:ext cx="1269304" cy="1013710"/>
            </a:xfrm>
            <a:custGeom>
              <a:avLst/>
              <a:gdLst/>
              <a:ahLst/>
              <a:cxnLst/>
              <a:rect l="l" t="t" r="r" b="b"/>
              <a:pathLst>
                <a:path w="17724" h="14155" extrusionOk="0">
                  <a:moveTo>
                    <a:pt x="13769" y="1"/>
                  </a:moveTo>
                  <a:cubicBezTo>
                    <a:pt x="12849" y="1"/>
                    <a:pt x="12114" y="159"/>
                    <a:pt x="12114" y="159"/>
                  </a:cubicBezTo>
                  <a:cubicBezTo>
                    <a:pt x="12114" y="159"/>
                    <a:pt x="4566" y="2289"/>
                    <a:pt x="2538" y="3809"/>
                  </a:cubicBezTo>
                  <a:cubicBezTo>
                    <a:pt x="1581" y="4525"/>
                    <a:pt x="1041" y="5672"/>
                    <a:pt x="740" y="6685"/>
                  </a:cubicBezTo>
                  <a:cubicBezTo>
                    <a:pt x="484" y="7537"/>
                    <a:pt x="367" y="8427"/>
                    <a:pt x="367" y="9318"/>
                  </a:cubicBezTo>
                  <a:cubicBezTo>
                    <a:pt x="367" y="11414"/>
                    <a:pt x="0" y="12677"/>
                    <a:pt x="236" y="13206"/>
                  </a:cubicBezTo>
                  <a:cubicBezTo>
                    <a:pt x="291" y="13331"/>
                    <a:pt x="399" y="13375"/>
                    <a:pt x="522" y="13375"/>
                  </a:cubicBezTo>
                  <a:cubicBezTo>
                    <a:pt x="797" y="13375"/>
                    <a:pt x="1148" y="13157"/>
                    <a:pt x="1148" y="13157"/>
                  </a:cubicBezTo>
                  <a:lnTo>
                    <a:pt x="1148" y="13157"/>
                  </a:lnTo>
                  <a:cubicBezTo>
                    <a:pt x="1148" y="13157"/>
                    <a:pt x="784" y="14154"/>
                    <a:pt x="1347" y="14154"/>
                  </a:cubicBezTo>
                  <a:cubicBezTo>
                    <a:pt x="1379" y="14154"/>
                    <a:pt x="1414" y="14151"/>
                    <a:pt x="1452" y="14145"/>
                  </a:cubicBezTo>
                  <a:cubicBezTo>
                    <a:pt x="2160" y="14019"/>
                    <a:pt x="2464" y="12827"/>
                    <a:pt x="2464" y="12827"/>
                  </a:cubicBezTo>
                  <a:cubicBezTo>
                    <a:pt x="2464" y="12827"/>
                    <a:pt x="2505" y="13664"/>
                    <a:pt x="2826" y="13664"/>
                  </a:cubicBezTo>
                  <a:cubicBezTo>
                    <a:pt x="2948" y="13664"/>
                    <a:pt x="3110" y="13543"/>
                    <a:pt x="3327" y="13208"/>
                  </a:cubicBezTo>
                  <a:cubicBezTo>
                    <a:pt x="4113" y="11992"/>
                    <a:pt x="4113" y="10295"/>
                    <a:pt x="4113" y="10295"/>
                  </a:cubicBezTo>
                  <a:cubicBezTo>
                    <a:pt x="5480" y="9281"/>
                    <a:pt x="4872" y="6949"/>
                    <a:pt x="4872" y="6949"/>
                  </a:cubicBezTo>
                  <a:cubicBezTo>
                    <a:pt x="5116" y="6932"/>
                    <a:pt x="5340" y="6924"/>
                    <a:pt x="5550" y="6924"/>
                  </a:cubicBezTo>
                  <a:cubicBezTo>
                    <a:pt x="7267" y="6924"/>
                    <a:pt x="8117" y="7427"/>
                    <a:pt x="11863" y="7607"/>
                  </a:cubicBezTo>
                  <a:cubicBezTo>
                    <a:pt x="12042" y="7616"/>
                    <a:pt x="12217" y="7620"/>
                    <a:pt x="12386" y="7620"/>
                  </a:cubicBezTo>
                  <a:cubicBezTo>
                    <a:pt x="16207" y="7620"/>
                    <a:pt x="17724" y="5444"/>
                    <a:pt x="17336" y="2351"/>
                  </a:cubicBezTo>
                  <a:cubicBezTo>
                    <a:pt x="17089" y="385"/>
                    <a:pt x="15204" y="1"/>
                    <a:pt x="13769" y="1"/>
                  </a:cubicBez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2433;p59">
              <a:extLst>
                <a:ext uri="{FF2B5EF4-FFF2-40B4-BE49-F238E27FC236}">
                  <a16:creationId xmlns:a16="http://schemas.microsoft.com/office/drawing/2014/main" id="{6C6434C0-8CCA-4083-3B48-CCC792C7B2A5}"/>
                </a:ext>
              </a:extLst>
            </p:cNvPr>
            <p:cNvSpPr/>
            <p:nvPr/>
          </p:nvSpPr>
          <p:spPr>
            <a:xfrm>
              <a:off x="10618927" y="5113616"/>
              <a:ext cx="30436" cy="69037"/>
            </a:xfrm>
            <a:custGeom>
              <a:avLst/>
              <a:gdLst/>
              <a:ahLst/>
              <a:cxnLst/>
              <a:rect l="l" t="t" r="r" b="b"/>
              <a:pathLst>
                <a:path w="425" h="964" fill="none" extrusionOk="0">
                  <a:moveTo>
                    <a:pt x="424" y="964"/>
                  </a:moveTo>
                  <a:cubicBezTo>
                    <a:pt x="424" y="964"/>
                    <a:pt x="337" y="374"/>
                    <a:pt x="0" y="0"/>
                  </a:cubicBezTo>
                </a:path>
              </a:pathLst>
            </a:custGeom>
            <a:noFill/>
            <a:ln w="5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2434;p59">
              <a:extLst>
                <a:ext uri="{FF2B5EF4-FFF2-40B4-BE49-F238E27FC236}">
                  <a16:creationId xmlns:a16="http://schemas.microsoft.com/office/drawing/2014/main" id="{03ECA4F6-4E06-56AC-D63C-16863B63CAB2}"/>
                </a:ext>
              </a:extLst>
            </p:cNvPr>
            <p:cNvSpPr/>
            <p:nvPr/>
          </p:nvSpPr>
          <p:spPr>
            <a:xfrm>
              <a:off x="10476846" y="5425709"/>
              <a:ext cx="18692" cy="177892"/>
            </a:xfrm>
            <a:custGeom>
              <a:avLst/>
              <a:gdLst/>
              <a:ahLst/>
              <a:cxnLst/>
              <a:rect l="l" t="t" r="r" b="b"/>
              <a:pathLst>
                <a:path w="261" h="2484" fill="none" extrusionOk="0">
                  <a:moveTo>
                    <a:pt x="1" y="2484"/>
                  </a:moveTo>
                  <a:cubicBezTo>
                    <a:pt x="1" y="2484"/>
                    <a:pt x="260" y="948"/>
                    <a:pt x="228" y="0"/>
                  </a:cubicBezTo>
                </a:path>
              </a:pathLst>
            </a:custGeom>
            <a:noFill/>
            <a:ln w="5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2435;p59">
              <a:extLst>
                <a:ext uri="{FF2B5EF4-FFF2-40B4-BE49-F238E27FC236}">
                  <a16:creationId xmlns:a16="http://schemas.microsoft.com/office/drawing/2014/main" id="{BC71EA38-D698-8E94-44CE-D4408B216B11}"/>
                </a:ext>
              </a:extLst>
            </p:cNvPr>
            <p:cNvSpPr/>
            <p:nvPr/>
          </p:nvSpPr>
          <p:spPr>
            <a:xfrm>
              <a:off x="10382459" y="5411171"/>
              <a:ext cx="25996" cy="215991"/>
            </a:xfrm>
            <a:custGeom>
              <a:avLst/>
              <a:gdLst/>
              <a:ahLst/>
              <a:cxnLst/>
              <a:rect l="l" t="t" r="r" b="b"/>
              <a:pathLst>
                <a:path w="363" h="3016" fill="none" extrusionOk="0">
                  <a:moveTo>
                    <a:pt x="1" y="3016"/>
                  </a:moveTo>
                  <a:cubicBezTo>
                    <a:pt x="1" y="3016"/>
                    <a:pt x="327" y="980"/>
                    <a:pt x="363" y="0"/>
                  </a:cubicBezTo>
                </a:path>
              </a:pathLst>
            </a:custGeom>
            <a:noFill/>
            <a:ln w="5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2436;p59">
              <a:extLst>
                <a:ext uri="{FF2B5EF4-FFF2-40B4-BE49-F238E27FC236}">
                  <a16:creationId xmlns:a16="http://schemas.microsoft.com/office/drawing/2014/main" id="{407DC80D-32A4-DDBD-3A77-FC50DD3A875D}"/>
                </a:ext>
              </a:extLst>
            </p:cNvPr>
            <p:cNvSpPr/>
            <p:nvPr/>
          </p:nvSpPr>
          <p:spPr>
            <a:xfrm>
              <a:off x="9387600" y="4014274"/>
              <a:ext cx="1664547" cy="1383530"/>
            </a:xfrm>
            <a:custGeom>
              <a:avLst/>
              <a:gdLst/>
              <a:ahLst/>
              <a:cxnLst/>
              <a:rect l="l" t="t" r="r" b="b"/>
              <a:pathLst>
                <a:path w="23243" h="19319" extrusionOk="0">
                  <a:moveTo>
                    <a:pt x="17457" y="0"/>
                  </a:moveTo>
                  <a:lnTo>
                    <a:pt x="17457" y="0"/>
                  </a:lnTo>
                  <a:cubicBezTo>
                    <a:pt x="17457" y="0"/>
                    <a:pt x="16419" y="101"/>
                    <a:pt x="16099" y="606"/>
                  </a:cubicBezTo>
                  <a:cubicBezTo>
                    <a:pt x="14679" y="2836"/>
                    <a:pt x="7585" y="8637"/>
                    <a:pt x="7585" y="8637"/>
                  </a:cubicBezTo>
                  <a:cubicBezTo>
                    <a:pt x="7585" y="8637"/>
                    <a:pt x="2266" y="9724"/>
                    <a:pt x="47" y="10855"/>
                  </a:cubicBezTo>
                  <a:cubicBezTo>
                    <a:pt x="47" y="10855"/>
                    <a:pt x="1" y="18790"/>
                    <a:pt x="6266" y="19305"/>
                  </a:cubicBezTo>
                  <a:cubicBezTo>
                    <a:pt x="6374" y="19314"/>
                    <a:pt x="6482" y="19318"/>
                    <a:pt x="6588" y="19318"/>
                  </a:cubicBezTo>
                  <a:cubicBezTo>
                    <a:pt x="12551" y="19318"/>
                    <a:pt x="15878" y="5684"/>
                    <a:pt x="15878" y="5684"/>
                  </a:cubicBezTo>
                  <a:lnTo>
                    <a:pt x="18428" y="6105"/>
                  </a:lnTo>
                  <a:cubicBezTo>
                    <a:pt x="18428" y="6105"/>
                    <a:pt x="18730" y="6149"/>
                    <a:pt x="19087" y="6149"/>
                  </a:cubicBezTo>
                  <a:cubicBezTo>
                    <a:pt x="19490" y="6149"/>
                    <a:pt x="19963" y="6093"/>
                    <a:pt x="20152" y="5851"/>
                  </a:cubicBezTo>
                  <a:cubicBezTo>
                    <a:pt x="20152" y="5851"/>
                    <a:pt x="20505" y="5648"/>
                    <a:pt x="20303" y="5269"/>
                  </a:cubicBezTo>
                  <a:lnTo>
                    <a:pt x="20303" y="5269"/>
                  </a:lnTo>
                  <a:cubicBezTo>
                    <a:pt x="20303" y="5269"/>
                    <a:pt x="20330" y="5272"/>
                    <a:pt x="20374" y="5272"/>
                  </a:cubicBezTo>
                  <a:cubicBezTo>
                    <a:pt x="20508" y="5272"/>
                    <a:pt x="20803" y="5243"/>
                    <a:pt x="21013" y="5015"/>
                  </a:cubicBezTo>
                  <a:cubicBezTo>
                    <a:pt x="21293" y="4711"/>
                    <a:pt x="21013" y="4203"/>
                    <a:pt x="21013" y="4203"/>
                  </a:cubicBezTo>
                  <a:lnTo>
                    <a:pt x="21013" y="4203"/>
                  </a:lnTo>
                  <a:cubicBezTo>
                    <a:pt x="21013" y="4203"/>
                    <a:pt x="21057" y="4208"/>
                    <a:pt x="21128" y="4208"/>
                  </a:cubicBezTo>
                  <a:cubicBezTo>
                    <a:pt x="21342" y="4208"/>
                    <a:pt x="21799" y="4165"/>
                    <a:pt x="22027" y="3823"/>
                  </a:cubicBezTo>
                  <a:cubicBezTo>
                    <a:pt x="22331" y="3368"/>
                    <a:pt x="23243" y="3318"/>
                    <a:pt x="23066" y="2836"/>
                  </a:cubicBezTo>
                  <a:cubicBezTo>
                    <a:pt x="22987" y="2621"/>
                    <a:pt x="22737" y="2538"/>
                    <a:pt x="22453" y="2538"/>
                  </a:cubicBezTo>
                  <a:cubicBezTo>
                    <a:pt x="22099" y="2538"/>
                    <a:pt x="21692" y="2667"/>
                    <a:pt x="21495" y="2836"/>
                  </a:cubicBezTo>
                  <a:cubicBezTo>
                    <a:pt x="21408" y="2911"/>
                    <a:pt x="21225" y="2942"/>
                    <a:pt x="20988" y="2942"/>
                  </a:cubicBezTo>
                  <a:cubicBezTo>
                    <a:pt x="20259" y="2942"/>
                    <a:pt x="19016" y="2641"/>
                    <a:pt x="18480" y="2354"/>
                  </a:cubicBezTo>
                  <a:cubicBezTo>
                    <a:pt x="17770" y="1973"/>
                    <a:pt x="16825" y="1518"/>
                    <a:pt x="16825" y="1518"/>
                  </a:cubicBezTo>
                  <a:lnTo>
                    <a:pt x="17457" y="0"/>
                  </a:ln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437;p59">
              <a:extLst>
                <a:ext uri="{FF2B5EF4-FFF2-40B4-BE49-F238E27FC236}">
                  <a16:creationId xmlns:a16="http://schemas.microsoft.com/office/drawing/2014/main" id="{BC06AD10-9F95-C2AA-8821-AEA2CDFC1D87}"/>
                </a:ext>
              </a:extLst>
            </p:cNvPr>
            <p:cNvSpPr/>
            <p:nvPr/>
          </p:nvSpPr>
          <p:spPr>
            <a:xfrm>
              <a:off x="9389606" y="4632873"/>
              <a:ext cx="541051" cy="528017"/>
            </a:xfrm>
            <a:custGeom>
              <a:avLst/>
              <a:gdLst/>
              <a:ahLst/>
              <a:cxnLst/>
              <a:rect l="l" t="t" r="r" b="b"/>
              <a:pathLst>
                <a:path w="7555" h="7373" extrusionOk="0">
                  <a:moveTo>
                    <a:pt x="7554" y="0"/>
                  </a:moveTo>
                  <a:cubicBezTo>
                    <a:pt x="7554" y="0"/>
                    <a:pt x="2238" y="1086"/>
                    <a:pt x="17" y="2214"/>
                  </a:cubicBezTo>
                  <a:cubicBezTo>
                    <a:pt x="17" y="2214"/>
                    <a:pt x="1" y="4998"/>
                    <a:pt x="1289" y="7373"/>
                  </a:cubicBezTo>
                  <a:cubicBezTo>
                    <a:pt x="2506" y="2745"/>
                    <a:pt x="7554" y="1"/>
                    <a:pt x="7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438;p59">
              <a:extLst>
                <a:ext uri="{FF2B5EF4-FFF2-40B4-BE49-F238E27FC236}">
                  <a16:creationId xmlns:a16="http://schemas.microsoft.com/office/drawing/2014/main" id="{D90828AD-76BF-F457-3356-6EFC3C88947F}"/>
                </a:ext>
              </a:extLst>
            </p:cNvPr>
            <p:cNvSpPr/>
            <p:nvPr/>
          </p:nvSpPr>
          <p:spPr>
            <a:xfrm>
              <a:off x="10650867" y="4362460"/>
              <a:ext cx="190639" cy="29147"/>
            </a:xfrm>
            <a:custGeom>
              <a:avLst/>
              <a:gdLst/>
              <a:ahLst/>
              <a:cxnLst/>
              <a:rect l="l" t="t" r="r" b="b"/>
              <a:pathLst>
                <a:path w="2662" h="407" fill="none" extrusionOk="0">
                  <a:moveTo>
                    <a:pt x="2662" y="407"/>
                  </a:moveTo>
                  <a:cubicBezTo>
                    <a:pt x="2662" y="407"/>
                    <a:pt x="558" y="178"/>
                    <a:pt x="1" y="1"/>
                  </a:cubicBezTo>
                </a:path>
              </a:pathLst>
            </a:custGeom>
            <a:noFill/>
            <a:ln w="5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2439;p59">
              <a:extLst>
                <a:ext uri="{FF2B5EF4-FFF2-40B4-BE49-F238E27FC236}">
                  <a16:creationId xmlns:a16="http://schemas.microsoft.com/office/drawing/2014/main" id="{5364114C-9A7A-772F-5F9F-EAD19F542960}"/>
                </a:ext>
              </a:extLst>
            </p:cNvPr>
            <p:cNvSpPr/>
            <p:nvPr/>
          </p:nvSpPr>
          <p:spPr>
            <a:xfrm>
              <a:off x="10696127" y="4277311"/>
              <a:ext cx="196010" cy="38171"/>
            </a:xfrm>
            <a:custGeom>
              <a:avLst/>
              <a:gdLst/>
              <a:ahLst/>
              <a:cxnLst/>
              <a:rect l="l" t="t" r="r" b="b"/>
              <a:pathLst>
                <a:path w="2737" h="533" fill="none" extrusionOk="0">
                  <a:moveTo>
                    <a:pt x="2737" y="533"/>
                  </a:moveTo>
                  <a:cubicBezTo>
                    <a:pt x="2737" y="533"/>
                    <a:pt x="1419" y="407"/>
                    <a:pt x="0" y="1"/>
                  </a:cubicBezTo>
                </a:path>
              </a:pathLst>
            </a:custGeom>
            <a:noFill/>
            <a:ln w="5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2440;p59">
              <a:extLst>
                <a:ext uri="{FF2B5EF4-FFF2-40B4-BE49-F238E27FC236}">
                  <a16:creationId xmlns:a16="http://schemas.microsoft.com/office/drawing/2014/main" id="{7F4872F2-80DD-EE14-98BC-F2D4CF0A7950}"/>
                </a:ext>
              </a:extLst>
            </p:cNvPr>
            <p:cNvSpPr/>
            <p:nvPr/>
          </p:nvSpPr>
          <p:spPr>
            <a:xfrm>
              <a:off x="10467536" y="4419393"/>
              <a:ext cx="65886" cy="3438"/>
            </a:xfrm>
            <a:custGeom>
              <a:avLst/>
              <a:gdLst/>
              <a:ahLst/>
              <a:cxnLst/>
              <a:rect l="l" t="t" r="r" b="b"/>
              <a:pathLst>
                <a:path w="920" h="48" fill="none" extrusionOk="0">
                  <a:moveTo>
                    <a:pt x="919" y="48"/>
                  </a:moveTo>
                  <a:lnTo>
                    <a:pt x="0" y="0"/>
                  </a:lnTo>
                </a:path>
              </a:pathLst>
            </a:custGeom>
            <a:noFill/>
            <a:ln w="5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2441;p59">
              <a:extLst>
                <a:ext uri="{FF2B5EF4-FFF2-40B4-BE49-F238E27FC236}">
                  <a16:creationId xmlns:a16="http://schemas.microsoft.com/office/drawing/2014/main" id="{53A951CD-BDA1-35A1-CF48-2B85E8A941EF}"/>
                </a:ext>
              </a:extLst>
            </p:cNvPr>
            <p:cNvSpPr/>
            <p:nvPr/>
          </p:nvSpPr>
          <p:spPr>
            <a:xfrm>
              <a:off x="10140762" y="3013830"/>
              <a:ext cx="464781" cy="590108"/>
            </a:xfrm>
            <a:custGeom>
              <a:avLst/>
              <a:gdLst/>
              <a:ahLst/>
              <a:cxnLst/>
              <a:rect l="l" t="t" r="r" b="b"/>
              <a:pathLst>
                <a:path w="6490" h="8240" extrusionOk="0">
                  <a:moveTo>
                    <a:pt x="467" y="1"/>
                  </a:moveTo>
                  <a:lnTo>
                    <a:pt x="467" y="2"/>
                  </a:lnTo>
                  <a:cubicBezTo>
                    <a:pt x="467" y="2"/>
                    <a:pt x="604" y="3796"/>
                    <a:pt x="0" y="5695"/>
                  </a:cubicBezTo>
                  <a:cubicBezTo>
                    <a:pt x="0" y="5695"/>
                    <a:pt x="958" y="8239"/>
                    <a:pt x="3374" y="8239"/>
                  </a:cubicBezTo>
                  <a:cubicBezTo>
                    <a:pt x="3504" y="8239"/>
                    <a:pt x="3638" y="8232"/>
                    <a:pt x="3776" y="8217"/>
                  </a:cubicBezTo>
                  <a:cubicBezTo>
                    <a:pt x="6489" y="7913"/>
                    <a:pt x="5703" y="5354"/>
                    <a:pt x="5703" y="5354"/>
                  </a:cubicBezTo>
                  <a:cubicBezTo>
                    <a:pt x="5703" y="5354"/>
                    <a:pt x="4562" y="4122"/>
                    <a:pt x="4360" y="1"/>
                  </a:cubicBez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2442;p59">
              <a:extLst>
                <a:ext uri="{FF2B5EF4-FFF2-40B4-BE49-F238E27FC236}">
                  <a16:creationId xmlns:a16="http://schemas.microsoft.com/office/drawing/2014/main" id="{599EBF21-322A-0CA1-8E33-49FA678ECD72}"/>
                </a:ext>
              </a:extLst>
            </p:cNvPr>
            <p:cNvSpPr/>
            <p:nvPr/>
          </p:nvSpPr>
          <p:spPr>
            <a:xfrm>
              <a:off x="10174206" y="3013973"/>
              <a:ext cx="325132" cy="282163"/>
            </a:xfrm>
            <a:custGeom>
              <a:avLst/>
              <a:gdLst/>
              <a:ahLst/>
              <a:cxnLst/>
              <a:rect l="l" t="t" r="r" b="b"/>
              <a:pathLst>
                <a:path w="4540" h="3940" extrusionOk="0">
                  <a:moveTo>
                    <a:pt x="0" y="0"/>
                  </a:moveTo>
                  <a:cubicBezTo>
                    <a:pt x="0" y="0"/>
                    <a:pt x="534" y="3939"/>
                    <a:pt x="4314" y="3939"/>
                  </a:cubicBezTo>
                  <a:cubicBezTo>
                    <a:pt x="4388" y="3939"/>
                    <a:pt x="4463" y="3938"/>
                    <a:pt x="4540" y="3935"/>
                  </a:cubicBezTo>
                  <a:cubicBezTo>
                    <a:pt x="4259" y="3099"/>
                    <a:pt x="3984" y="1837"/>
                    <a:pt x="38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2443;p59">
              <a:extLst>
                <a:ext uri="{FF2B5EF4-FFF2-40B4-BE49-F238E27FC236}">
                  <a16:creationId xmlns:a16="http://schemas.microsoft.com/office/drawing/2014/main" id="{023080A0-CD83-ECED-DE5D-F4AE21351B98}"/>
                </a:ext>
              </a:extLst>
            </p:cNvPr>
            <p:cNvSpPr/>
            <p:nvPr/>
          </p:nvSpPr>
          <p:spPr>
            <a:xfrm>
              <a:off x="10405876" y="2869886"/>
              <a:ext cx="111003" cy="140580"/>
            </a:xfrm>
            <a:custGeom>
              <a:avLst/>
              <a:gdLst/>
              <a:ahLst/>
              <a:cxnLst/>
              <a:rect l="l" t="t" r="r" b="b"/>
              <a:pathLst>
                <a:path w="1550" h="1963" extrusionOk="0">
                  <a:moveTo>
                    <a:pt x="914" y="0"/>
                  </a:moveTo>
                  <a:cubicBezTo>
                    <a:pt x="593" y="0"/>
                    <a:pt x="260" y="340"/>
                    <a:pt x="138" y="819"/>
                  </a:cubicBezTo>
                  <a:cubicBezTo>
                    <a:pt x="0" y="1353"/>
                    <a:pt x="175" y="1858"/>
                    <a:pt x="526" y="1948"/>
                  </a:cubicBezTo>
                  <a:cubicBezTo>
                    <a:pt x="563" y="1958"/>
                    <a:pt x="601" y="1963"/>
                    <a:pt x="638" y="1963"/>
                  </a:cubicBezTo>
                  <a:cubicBezTo>
                    <a:pt x="959" y="1963"/>
                    <a:pt x="1289" y="1623"/>
                    <a:pt x="1413" y="1145"/>
                  </a:cubicBezTo>
                  <a:cubicBezTo>
                    <a:pt x="1549" y="611"/>
                    <a:pt x="1376" y="106"/>
                    <a:pt x="1023" y="14"/>
                  </a:cubicBezTo>
                  <a:cubicBezTo>
                    <a:pt x="987" y="5"/>
                    <a:pt x="951" y="0"/>
                    <a:pt x="914" y="0"/>
                  </a:cubicBezTo>
                  <a:close/>
                </a:path>
              </a:pathLst>
            </a:custGeom>
            <a:solidFill>
              <a:srgbClr val="FF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2444;p59">
              <a:extLst>
                <a:ext uri="{FF2B5EF4-FFF2-40B4-BE49-F238E27FC236}">
                  <a16:creationId xmlns:a16="http://schemas.microsoft.com/office/drawing/2014/main" id="{FD8BC182-E347-B370-B726-606C97DF0EB6}"/>
                </a:ext>
              </a:extLst>
            </p:cNvPr>
            <p:cNvSpPr/>
            <p:nvPr/>
          </p:nvSpPr>
          <p:spPr>
            <a:xfrm>
              <a:off x="10300318" y="2688632"/>
              <a:ext cx="222078" cy="254806"/>
            </a:xfrm>
            <a:custGeom>
              <a:avLst/>
              <a:gdLst/>
              <a:ahLst/>
              <a:cxnLst/>
              <a:rect l="l" t="t" r="r" b="b"/>
              <a:pathLst>
                <a:path w="3101" h="3558" extrusionOk="0">
                  <a:moveTo>
                    <a:pt x="1383" y="1"/>
                  </a:moveTo>
                  <a:cubicBezTo>
                    <a:pt x="1304" y="1"/>
                    <a:pt x="1225" y="10"/>
                    <a:pt x="1146" y="28"/>
                  </a:cubicBezTo>
                  <a:cubicBezTo>
                    <a:pt x="414" y="197"/>
                    <a:pt x="0" y="1119"/>
                    <a:pt x="223" y="2085"/>
                  </a:cubicBezTo>
                  <a:cubicBezTo>
                    <a:pt x="423" y="2950"/>
                    <a:pt x="1061" y="3558"/>
                    <a:pt x="1718" y="3558"/>
                  </a:cubicBezTo>
                  <a:cubicBezTo>
                    <a:pt x="1797" y="3558"/>
                    <a:pt x="1876" y="3549"/>
                    <a:pt x="1954" y="3531"/>
                  </a:cubicBezTo>
                  <a:cubicBezTo>
                    <a:pt x="2687" y="3363"/>
                    <a:pt x="3100" y="2441"/>
                    <a:pt x="2878" y="1475"/>
                  </a:cubicBezTo>
                  <a:cubicBezTo>
                    <a:pt x="2679" y="610"/>
                    <a:pt x="204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2445;p59">
              <a:extLst>
                <a:ext uri="{FF2B5EF4-FFF2-40B4-BE49-F238E27FC236}">
                  <a16:creationId xmlns:a16="http://schemas.microsoft.com/office/drawing/2014/main" id="{A2091136-88F9-3E7C-7A4F-D34706F203E4}"/>
                </a:ext>
              </a:extLst>
            </p:cNvPr>
            <p:cNvSpPr/>
            <p:nvPr/>
          </p:nvSpPr>
          <p:spPr>
            <a:xfrm>
              <a:off x="10066857" y="2716274"/>
              <a:ext cx="492783" cy="524293"/>
            </a:xfrm>
            <a:custGeom>
              <a:avLst/>
              <a:gdLst/>
              <a:ahLst/>
              <a:cxnLst/>
              <a:rect l="l" t="t" r="r" b="b"/>
              <a:pathLst>
                <a:path w="6881" h="7321" extrusionOk="0">
                  <a:moveTo>
                    <a:pt x="3737" y="1"/>
                  </a:moveTo>
                  <a:cubicBezTo>
                    <a:pt x="3458" y="1"/>
                    <a:pt x="3150" y="53"/>
                    <a:pt x="2811" y="169"/>
                  </a:cubicBezTo>
                  <a:cubicBezTo>
                    <a:pt x="1" y="1132"/>
                    <a:pt x="1695" y="4645"/>
                    <a:pt x="1695" y="4645"/>
                  </a:cubicBezTo>
                  <a:cubicBezTo>
                    <a:pt x="1695" y="4645"/>
                    <a:pt x="2836" y="7320"/>
                    <a:pt x="4558" y="7320"/>
                  </a:cubicBezTo>
                  <a:cubicBezTo>
                    <a:pt x="4622" y="7320"/>
                    <a:pt x="4687" y="7317"/>
                    <a:pt x="4753" y="7309"/>
                  </a:cubicBezTo>
                  <a:cubicBezTo>
                    <a:pt x="6881" y="7055"/>
                    <a:pt x="5705" y="5441"/>
                    <a:pt x="5935" y="3655"/>
                  </a:cubicBezTo>
                  <a:cubicBezTo>
                    <a:pt x="6126" y="2173"/>
                    <a:pt x="5531" y="1"/>
                    <a:pt x="3737" y="1"/>
                  </a:cubicBez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2446;p59">
              <a:extLst>
                <a:ext uri="{FF2B5EF4-FFF2-40B4-BE49-F238E27FC236}">
                  <a16:creationId xmlns:a16="http://schemas.microsoft.com/office/drawing/2014/main" id="{89ADAEAC-3C82-CE38-0027-1A79CEC0D5D9}"/>
                </a:ext>
              </a:extLst>
            </p:cNvPr>
            <p:cNvSpPr/>
            <p:nvPr/>
          </p:nvSpPr>
          <p:spPr>
            <a:xfrm>
              <a:off x="10183874" y="2716274"/>
              <a:ext cx="302000" cy="155763"/>
            </a:xfrm>
            <a:custGeom>
              <a:avLst/>
              <a:gdLst/>
              <a:ahLst/>
              <a:cxnLst/>
              <a:rect l="l" t="t" r="r" b="b"/>
              <a:pathLst>
                <a:path w="4217" h="2175" extrusionOk="0">
                  <a:moveTo>
                    <a:pt x="2102" y="1"/>
                  </a:moveTo>
                  <a:cubicBezTo>
                    <a:pt x="1823" y="1"/>
                    <a:pt x="1514" y="53"/>
                    <a:pt x="1174" y="169"/>
                  </a:cubicBezTo>
                  <a:cubicBezTo>
                    <a:pt x="629" y="356"/>
                    <a:pt x="252" y="639"/>
                    <a:pt x="0" y="977"/>
                  </a:cubicBezTo>
                  <a:cubicBezTo>
                    <a:pt x="900" y="1586"/>
                    <a:pt x="2086" y="2174"/>
                    <a:pt x="3312" y="2174"/>
                  </a:cubicBezTo>
                  <a:cubicBezTo>
                    <a:pt x="3612" y="2174"/>
                    <a:pt x="3915" y="2139"/>
                    <a:pt x="4216" y="2060"/>
                  </a:cubicBezTo>
                  <a:cubicBezTo>
                    <a:pt x="3965" y="972"/>
                    <a:pt x="3303" y="1"/>
                    <a:pt x="2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2447;p59">
              <a:extLst>
                <a:ext uri="{FF2B5EF4-FFF2-40B4-BE49-F238E27FC236}">
                  <a16:creationId xmlns:a16="http://schemas.microsoft.com/office/drawing/2014/main" id="{7BE92DBC-A5D4-341F-5B1F-F0F3DE7BEC53}"/>
                </a:ext>
              </a:extLst>
            </p:cNvPr>
            <p:cNvSpPr/>
            <p:nvPr/>
          </p:nvSpPr>
          <p:spPr>
            <a:xfrm>
              <a:off x="10067215" y="2571758"/>
              <a:ext cx="524079" cy="416441"/>
            </a:xfrm>
            <a:custGeom>
              <a:avLst/>
              <a:gdLst/>
              <a:ahLst/>
              <a:cxnLst/>
              <a:rect l="l" t="t" r="r" b="b"/>
              <a:pathLst>
                <a:path w="7318" h="5815" extrusionOk="0">
                  <a:moveTo>
                    <a:pt x="4826" y="1"/>
                  </a:moveTo>
                  <a:cubicBezTo>
                    <a:pt x="3368" y="1"/>
                    <a:pt x="2196" y="1544"/>
                    <a:pt x="2196" y="1544"/>
                  </a:cubicBezTo>
                  <a:cubicBezTo>
                    <a:pt x="2062" y="1518"/>
                    <a:pt x="1933" y="1506"/>
                    <a:pt x="1808" y="1506"/>
                  </a:cubicBezTo>
                  <a:cubicBezTo>
                    <a:pt x="721" y="1506"/>
                    <a:pt x="0" y="2449"/>
                    <a:pt x="30" y="3572"/>
                  </a:cubicBezTo>
                  <a:cubicBezTo>
                    <a:pt x="64" y="4822"/>
                    <a:pt x="1382" y="5815"/>
                    <a:pt x="1382" y="5815"/>
                  </a:cubicBezTo>
                  <a:cubicBezTo>
                    <a:pt x="2880" y="5410"/>
                    <a:pt x="2365" y="2847"/>
                    <a:pt x="2365" y="2846"/>
                  </a:cubicBezTo>
                  <a:lnTo>
                    <a:pt x="2365" y="2846"/>
                  </a:lnTo>
                  <a:cubicBezTo>
                    <a:pt x="3020" y="3298"/>
                    <a:pt x="3651" y="3482"/>
                    <a:pt x="4217" y="3482"/>
                  </a:cubicBezTo>
                  <a:cubicBezTo>
                    <a:pt x="6143" y="3482"/>
                    <a:pt x="7317" y="1353"/>
                    <a:pt x="6166" y="481"/>
                  </a:cubicBezTo>
                  <a:cubicBezTo>
                    <a:pt x="5709" y="135"/>
                    <a:pt x="5255" y="1"/>
                    <a:pt x="4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2448;p59">
              <a:extLst>
                <a:ext uri="{FF2B5EF4-FFF2-40B4-BE49-F238E27FC236}">
                  <a16:creationId xmlns:a16="http://schemas.microsoft.com/office/drawing/2014/main" id="{96BFD5FE-28F3-9E92-9097-CD520546F79E}"/>
                </a:ext>
              </a:extLst>
            </p:cNvPr>
            <p:cNvSpPr/>
            <p:nvPr/>
          </p:nvSpPr>
          <p:spPr>
            <a:xfrm>
              <a:off x="10056043" y="2917294"/>
              <a:ext cx="133061" cy="145522"/>
            </a:xfrm>
            <a:custGeom>
              <a:avLst/>
              <a:gdLst/>
              <a:ahLst/>
              <a:cxnLst/>
              <a:rect l="l" t="t" r="r" b="b"/>
              <a:pathLst>
                <a:path w="1858" h="2032" extrusionOk="0">
                  <a:moveTo>
                    <a:pt x="640" y="1"/>
                  </a:moveTo>
                  <a:cubicBezTo>
                    <a:pt x="547" y="1"/>
                    <a:pt x="460" y="22"/>
                    <a:pt x="381" y="68"/>
                  </a:cubicBezTo>
                  <a:cubicBezTo>
                    <a:pt x="36" y="267"/>
                    <a:pt x="0" y="854"/>
                    <a:pt x="303" y="1377"/>
                  </a:cubicBezTo>
                  <a:cubicBezTo>
                    <a:pt x="536" y="1782"/>
                    <a:pt x="904" y="2031"/>
                    <a:pt x="1218" y="2031"/>
                  </a:cubicBezTo>
                  <a:cubicBezTo>
                    <a:pt x="1310" y="2031"/>
                    <a:pt x="1398" y="2010"/>
                    <a:pt x="1477" y="1964"/>
                  </a:cubicBezTo>
                  <a:cubicBezTo>
                    <a:pt x="1822" y="1765"/>
                    <a:pt x="1858" y="1178"/>
                    <a:pt x="1555" y="655"/>
                  </a:cubicBezTo>
                  <a:cubicBezTo>
                    <a:pt x="1322" y="250"/>
                    <a:pt x="954" y="1"/>
                    <a:pt x="640" y="1"/>
                  </a:cubicBez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2449;p59">
              <a:extLst>
                <a:ext uri="{FF2B5EF4-FFF2-40B4-BE49-F238E27FC236}">
                  <a16:creationId xmlns:a16="http://schemas.microsoft.com/office/drawing/2014/main" id="{AD7D6E1B-B37C-5324-8C93-E1612CCCEC19}"/>
                </a:ext>
              </a:extLst>
            </p:cNvPr>
            <p:cNvSpPr/>
            <p:nvPr/>
          </p:nvSpPr>
          <p:spPr>
            <a:xfrm>
              <a:off x="10085405" y="2958973"/>
              <a:ext cx="64024" cy="55072"/>
            </a:xfrm>
            <a:custGeom>
              <a:avLst/>
              <a:gdLst/>
              <a:ahLst/>
              <a:cxnLst/>
              <a:rect l="l" t="t" r="r" b="b"/>
              <a:pathLst>
                <a:path w="894" h="769" fill="none" extrusionOk="0">
                  <a:moveTo>
                    <a:pt x="1" y="0"/>
                  </a:moveTo>
                  <a:cubicBezTo>
                    <a:pt x="232" y="15"/>
                    <a:pt x="699" y="126"/>
                    <a:pt x="893" y="768"/>
                  </a:cubicBezTo>
                </a:path>
              </a:pathLst>
            </a:custGeom>
            <a:noFill/>
            <a:ln w="2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2450;p59">
              <a:extLst>
                <a:ext uri="{FF2B5EF4-FFF2-40B4-BE49-F238E27FC236}">
                  <a16:creationId xmlns:a16="http://schemas.microsoft.com/office/drawing/2014/main" id="{9A1C3B71-2C3C-5E62-FFA1-328D88A41833}"/>
                </a:ext>
              </a:extLst>
            </p:cNvPr>
            <p:cNvSpPr/>
            <p:nvPr/>
          </p:nvSpPr>
          <p:spPr>
            <a:xfrm>
              <a:off x="10373220" y="3096114"/>
              <a:ext cx="68034" cy="19408"/>
            </a:xfrm>
            <a:custGeom>
              <a:avLst/>
              <a:gdLst/>
              <a:ahLst/>
              <a:cxnLst/>
              <a:rect l="l" t="t" r="r" b="b"/>
              <a:pathLst>
                <a:path w="950" h="271" fill="none" extrusionOk="0">
                  <a:moveTo>
                    <a:pt x="1" y="1"/>
                  </a:moveTo>
                  <a:cubicBezTo>
                    <a:pt x="1" y="1"/>
                    <a:pt x="530" y="270"/>
                    <a:pt x="950"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2451;p59">
              <a:extLst>
                <a:ext uri="{FF2B5EF4-FFF2-40B4-BE49-F238E27FC236}">
                  <a16:creationId xmlns:a16="http://schemas.microsoft.com/office/drawing/2014/main" id="{EB3E27E4-E752-9B0D-4099-21BFD2ED64FE}"/>
                </a:ext>
              </a:extLst>
            </p:cNvPr>
            <p:cNvSpPr/>
            <p:nvPr/>
          </p:nvSpPr>
          <p:spPr>
            <a:xfrm>
              <a:off x="10258280" y="2877119"/>
              <a:ext cx="123536" cy="123536"/>
            </a:xfrm>
            <a:custGeom>
              <a:avLst/>
              <a:gdLst/>
              <a:ahLst/>
              <a:cxnLst/>
              <a:rect l="l" t="t" r="r" b="b"/>
              <a:pathLst>
                <a:path w="1725" h="1725" fill="none" extrusionOk="0">
                  <a:moveTo>
                    <a:pt x="1725" y="862"/>
                  </a:moveTo>
                  <a:cubicBezTo>
                    <a:pt x="1725" y="1338"/>
                    <a:pt x="1339" y="1724"/>
                    <a:pt x="863" y="1724"/>
                  </a:cubicBezTo>
                  <a:cubicBezTo>
                    <a:pt x="386" y="1724"/>
                    <a:pt x="0" y="1338"/>
                    <a:pt x="0" y="862"/>
                  </a:cubicBezTo>
                  <a:cubicBezTo>
                    <a:pt x="0" y="386"/>
                    <a:pt x="386" y="0"/>
                    <a:pt x="863" y="0"/>
                  </a:cubicBezTo>
                  <a:cubicBezTo>
                    <a:pt x="1339" y="0"/>
                    <a:pt x="1725" y="386"/>
                    <a:pt x="1725" y="862"/>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2452;p59">
              <a:extLst>
                <a:ext uri="{FF2B5EF4-FFF2-40B4-BE49-F238E27FC236}">
                  <a16:creationId xmlns:a16="http://schemas.microsoft.com/office/drawing/2014/main" id="{5B38D4FC-3AA2-93F2-FDC6-0A7D7888D1D7}"/>
                </a:ext>
              </a:extLst>
            </p:cNvPr>
            <p:cNvSpPr/>
            <p:nvPr/>
          </p:nvSpPr>
          <p:spPr>
            <a:xfrm>
              <a:off x="10410818" y="2862653"/>
              <a:ext cx="111791" cy="123464"/>
            </a:xfrm>
            <a:custGeom>
              <a:avLst/>
              <a:gdLst/>
              <a:ahLst/>
              <a:cxnLst/>
              <a:rect l="l" t="t" r="r" b="b"/>
              <a:pathLst>
                <a:path w="1561" h="1724" fill="none" extrusionOk="0">
                  <a:moveTo>
                    <a:pt x="1560" y="862"/>
                  </a:moveTo>
                  <a:cubicBezTo>
                    <a:pt x="1560" y="1338"/>
                    <a:pt x="1210" y="1723"/>
                    <a:pt x="780" y="1723"/>
                  </a:cubicBezTo>
                  <a:cubicBezTo>
                    <a:pt x="349" y="1723"/>
                    <a:pt x="1" y="1338"/>
                    <a:pt x="1" y="862"/>
                  </a:cubicBezTo>
                  <a:cubicBezTo>
                    <a:pt x="1" y="386"/>
                    <a:pt x="349" y="1"/>
                    <a:pt x="780" y="1"/>
                  </a:cubicBezTo>
                  <a:cubicBezTo>
                    <a:pt x="1210" y="1"/>
                    <a:pt x="1560" y="386"/>
                    <a:pt x="1560" y="862"/>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2453;p59">
              <a:extLst>
                <a:ext uri="{FF2B5EF4-FFF2-40B4-BE49-F238E27FC236}">
                  <a16:creationId xmlns:a16="http://schemas.microsoft.com/office/drawing/2014/main" id="{8FEAEE7D-CC7C-052C-FD25-CBEEF10E5EAF}"/>
                </a:ext>
              </a:extLst>
            </p:cNvPr>
            <p:cNvSpPr/>
            <p:nvPr/>
          </p:nvSpPr>
          <p:spPr>
            <a:xfrm>
              <a:off x="10381957" y="2924384"/>
              <a:ext cx="28932" cy="4798"/>
            </a:xfrm>
            <a:custGeom>
              <a:avLst/>
              <a:gdLst/>
              <a:ahLst/>
              <a:cxnLst/>
              <a:rect l="l" t="t" r="r" b="b"/>
              <a:pathLst>
                <a:path w="404" h="67" fill="none" extrusionOk="0">
                  <a:moveTo>
                    <a:pt x="0" y="67"/>
                  </a:moveTo>
                  <a:lnTo>
                    <a:pt x="40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2454;p59">
              <a:extLst>
                <a:ext uri="{FF2B5EF4-FFF2-40B4-BE49-F238E27FC236}">
                  <a16:creationId xmlns:a16="http://schemas.microsoft.com/office/drawing/2014/main" id="{667DC8D4-68A3-D02C-1F0C-00AEC6AC9C1F}"/>
                </a:ext>
              </a:extLst>
            </p:cNvPr>
            <p:cNvSpPr/>
            <p:nvPr/>
          </p:nvSpPr>
          <p:spPr>
            <a:xfrm>
              <a:off x="10100730" y="2917366"/>
              <a:ext cx="157625" cy="17975"/>
            </a:xfrm>
            <a:custGeom>
              <a:avLst/>
              <a:gdLst/>
              <a:ahLst/>
              <a:cxnLst/>
              <a:rect l="l" t="t" r="r" b="b"/>
              <a:pathLst>
                <a:path w="2201" h="251" fill="none" extrusionOk="0">
                  <a:moveTo>
                    <a:pt x="2200" y="251"/>
                  </a:moveTo>
                  <a:lnTo>
                    <a:pt x="0"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2455;p59">
              <a:extLst>
                <a:ext uri="{FF2B5EF4-FFF2-40B4-BE49-F238E27FC236}">
                  <a16:creationId xmlns:a16="http://schemas.microsoft.com/office/drawing/2014/main" id="{5E4B9E14-064B-A087-0619-3DD98256CCEC}"/>
                </a:ext>
              </a:extLst>
            </p:cNvPr>
            <p:cNvSpPr/>
            <p:nvPr/>
          </p:nvSpPr>
          <p:spPr>
            <a:xfrm>
              <a:off x="10396138" y="2985263"/>
              <a:ext cx="30450" cy="69023"/>
            </a:xfrm>
            <a:custGeom>
              <a:avLst/>
              <a:gdLst/>
              <a:ahLst/>
              <a:cxnLst/>
              <a:rect l="l" t="t" r="r" b="b"/>
              <a:pathLst>
                <a:path w="761" h="1605" fill="none" extrusionOk="0">
                  <a:moveTo>
                    <a:pt x="0" y="1"/>
                  </a:moveTo>
                  <a:cubicBezTo>
                    <a:pt x="0" y="1"/>
                    <a:pt x="694" y="964"/>
                    <a:pt x="727" y="1285"/>
                  </a:cubicBezTo>
                  <a:cubicBezTo>
                    <a:pt x="761" y="1605"/>
                    <a:pt x="69" y="1605"/>
                    <a:pt x="69" y="1605"/>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2456;p59">
              <a:extLst>
                <a:ext uri="{FF2B5EF4-FFF2-40B4-BE49-F238E27FC236}">
                  <a16:creationId xmlns:a16="http://schemas.microsoft.com/office/drawing/2014/main" id="{0AE4DF64-F7D2-6608-60AD-0FE75C2BEC7F}"/>
                </a:ext>
              </a:extLst>
            </p:cNvPr>
            <p:cNvSpPr/>
            <p:nvPr/>
          </p:nvSpPr>
          <p:spPr>
            <a:xfrm>
              <a:off x="10880103" y="3363161"/>
              <a:ext cx="485335" cy="430549"/>
            </a:xfrm>
            <a:custGeom>
              <a:avLst/>
              <a:gdLst/>
              <a:ahLst/>
              <a:cxnLst/>
              <a:rect l="l" t="t" r="r" b="b"/>
              <a:pathLst>
                <a:path w="6777" h="6012" extrusionOk="0">
                  <a:moveTo>
                    <a:pt x="1115" y="0"/>
                  </a:moveTo>
                  <a:cubicBezTo>
                    <a:pt x="501" y="0"/>
                    <a:pt x="0" y="501"/>
                    <a:pt x="0" y="1115"/>
                  </a:cubicBezTo>
                  <a:lnTo>
                    <a:pt x="0" y="3899"/>
                  </a:lnTo>
                  <a:cubicBezTo>
                    <a:pt x="0" y="4511"/>
                    <a:pt x="501" y="5014"/>
                    <a:pt x="1115" y="5014"/>
                  </a:cubicBezTo>
                  <a:lnTo>
                    <a:pt x="1864" y="5014"/>
                  </a:lnTo>
                  <a:lnTo>
                    <a:pt x="1864" y="5727"/>
                  </a:lnTo>
                  <a:cubicBezTo>
                    <a:pt x="1864" y="5899"/>
                    <a:pt x="2005" y="6011"/>
                    <a:pt x="2150" y="6011"/>
                  </a:cubicBezTo>
                  <a:cubicBezTo>
                    <a:pt x="2224" y="6011"/>
                    <a:pt x="2299" y="5982"/>
                    <a:pt x="2357" y="5918"/>
                  </a:cubicBezTo>
                  <a:lnTo>
                    <a:pt x="3173" y="5015"/>
                  </a:lnTo>
                  <a:lnTo>
                    <a:pt x="5660" y="5015"/>
                  </a:lnTo>
                  <a:cubicBezTo>
                    <a:pt x="6274" y="5015"/>
                    <a:pt x="6777" y="4514"/>
                    <a:pt x="6777" y="3900"/>
                  </a:cubicBezTo>
                  <a:lnTo>
                    <a:pt x="6777" y="1116"/>
                  </a:lnTo>
                  <a:cubicBezTo>
                    <a:pt x="6775" y="501"/>
                    <a:pt x="6274" y="0"/>
                    <a:pt x="56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2457;p59">
              <a:extLst>
                <a:ext uri="{FF2B5EF4-FFF2-40B4-BE49-F238E27FC236}">
                  <a16:creationId xmlns:a16="http://schemas.microsoft.com/office/drawing/2014/main" id="{58E88039-5D81-4FC2-738B-6D5159D38894}"/>
                </a:ext>
              </a:extLst>
            </p:cNvPr>
            <p:cNvSpPr/>
            <p:nvPr/>
          </p:nvSpPr>
          <p:spPr>
            <a:xfrm>
              <a:off x="10976280" y="3427972"/>
              <a:ext cx="300926" cy="208614"/>
            </a:xfrm>
            <a:custGeom>
              <a:avLst/>
              <a:gdLst/>
              <a:ahLst/>
              <a:cxnLst/>
              <a:rect l="l" t="t" r="r" b="b"/>
              <a:pathLst>
                <a:path w="4202" h="2913" extrusionOk="0">
                  <a:moveTo>
                    <a:pt x="3658" y="274"/>
                  </a:moveTo>
                  <a:cubicBezTo>
                    <a:pt x="3665" y="274"/>
                    <a:pt x="3672" y="275"/>
                    <a:pt x="3683" y="275"/>
                  </a:cubicBezTo>
                  <a:lnTo>
                    <a:pt x="2395" y="1503"/>
                  </a:lnTo>
                  <a:cubicBezTo>
                    <a:pt x="2305" y="1560"/>
                    <a:pt x="2203" y="1589"/>
                    <a:pt x="2101" y="1589"/>
                  </a:cubicBezTo>
                  <a:cubicBezTo>
                    <a:pt x="1999" y="1589"/>
                    <a:pt x="1897" y="1560"/>
                    <a:pt x="1807" y="1503"/>
                  </a:cubicBezTo>
                  <a:lnTo>
                    <a:pt x="519" y="275"/>
                  </a:lnTo>
                  <a:cubicBezTo>
                    <a:pt x="527" y="275"/>
                    <a:pt x="534" y="274"/>
                    <a:pt x="543" y="274"/>
                  </a:cubicBezTo>
                  <a:close/>
                  <a:moveTo>
                    <a:pt x="3908" y="434"/>
                  </a:moveTo>
                  <a:cubicBezTo>
                    <a:pt x="3923" y="468"/>
                    <a:pt x="3930" y="505"/>
                    <a:pt x="3930" y="543"/>
                  </a:cubicBezTo>
                  <a:lnTo>
                    <a:pt x="3930" y="2373"/>
                  </a:lnTo>
                  <a:cubicBezTo>
                    <a:pt x="3930" y="2523"/>
                    <a:pt x="3807" y="2643"/>
                    <a:pt x="3659" y="2643"/>
                  </a:cubicBezTo>
                  <a:lnTo>
                    <a:pt x="543" y="2643"/>
                  </a:lnTo>
                  <a:cubicBezTo>
                    <a:pt x="393" y="2643"/>
                    <a:pt x="272" y="2521"/>
                    <a:pt x="272" y="2373"/>
                  </a:cubicBezTo>
                  <a:lnTo>
                    <a:pt x="272" y="543"/>
                  </a:lnTo>
                  <a:cubicBezTo>
                    <a:pt x="272" y="505"/>
                    <a:pt x="282" y="468"/>
                    <a:pt x="294" y="434"/>
                  </a:cubicBezTo>
                  <a:lnTo>
                    <a:pt x="1628" y="1707"/>
                  </a:lnTo>
                  <a:lnTo>
                    <a:pt x="1647" y="1722"/>
                  </a:lnTo>
                  <a:cubicBezTo>
                    <a:pt x="1784" y="1814"/>
                    <a:pt x="1944" y="1861"/>
                    <a:pt x="2101" y="1861"/>
                  </a:cubicBezTo>
                  <a:cubicBezTo>
                    <a:pt x="2258" y="1861"/>
                    <a:pt x="2417" y="1814"/>
                    <a:pt x="2555" y="1722"/>
                  </a:cubicBezTo>
                  <a:lnTo>
                    <a:pt x="3908" y="434"/>
                  </a:lnTo>
                  <a:close/>
                  <a:moveTo>
                    <a:pt x="541" y="1"/>
                  </a:moveTo>
                  <a:cubicBezTo>
                    <a:pt x="243" y="1"/>
                    <a:pt x="0" y="243"/>
                    <a:pt x="0" y="542"/>
                  </a:cubicBezTo>
                  <a:lnTo>
                    <a:pt x="0" y="2371"/>
                  </a:lnTo>
                  <a:cubicBezTo>
                    <a:pt x="0" y="2669"/>
                    <a:pt x="243" y="2912"/>
                    <a:pt x="541" y="2912"/>
                  </a:cubicBezTo>
                  <a:lnTo>
                    <a:pt x="3658" y="2912"/>
                  </a:lnTo>
                  <a:cubicBezTo>
                    <a:pt x="3957" y="2912"/>
                    <a:pt x="4199" y="2669"/>
                    <a:pt x="4199" y="2371"/>
                  </a:cubicBezTo>
                  <a:lnTo>
                    <a:pt x="4199" y="542"/>
                  </a:lnTo>
                  <a:cubicBezTo>
                    <a:pt x="4202" y="245"/>
                    <a:pt x="3959" y="1"/>
                    <a:pt x="3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2458;p59">
              <a:extLst>
                <a:ext uri="{FF2B5EF4-FFF2-40B4-BE49-F238E27FC236}">
                  <a16:creationId xmlns:a16="http://schemas.microsoft.com/office/drawing/2014/main" id="{BCDBCC28-0DE6-F274-907F-AEE5AB0FB3EC}"/>
                </a:ext>
              </a:extLst>
            </p:cNvPr>
            <p:cNvSpPr/>
            <p:nvPr/>
          </p:nvSpPr>
          <p:spPr>
            <a:xfrm rot="9699406">
              <a:off x="10286134" y="2929189"/>
              <a:ext cx="68033" cy="19407"/>
            </a:xfrm>
            <a:custGeom>
              <a:avLst/>
              <a:gdLst/>
              <a:ahLst/>
              <a:cxnLst/>
              <a:rect l="l" t="t" r="r" b="b"/>
              <a:pathLst>
                <a:path w="950" h="271" fill="none" extrusionOk="0">
                  <a:moveTo>
                    <a:pt x="1" y="1"/>
                  </a:moveTo>
                  <a:cubicBezTo>
                    <a:pt x="1" y="1"/>
                    <a:pt x="530" y="270"/>
                    <a:pt x="950"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2459;p59">
              <a:extLst>
                <a:ext uri="{FF2B5EF4-FFF2-40B4-BE49-F238E27FC236}">
                  <a16:creationId xmlns:a16="http://schemas.microsoft.com/office/drawing/2014/main" id="{F7A4BE41-D679-F76B-96C1-128A9A211F30}"/>
                </a:ext>
              </a:extLst>
            </p:cNvPr>
            <p:cNvSpPr/>
            <p:nvPr/>
          </p:nvSpPr>
          <p:spPr>
            <a:xfrm rot="10800000">
              <a:off x="10427350" y="2914675"/>
              <a:ext cx="57501" cy="16300"/>
            </a:xfrm>
            <a:custGeom>
              <a:avLst/>
              <a:gdLst/>
              <a:ahLst/>
              <a:cxnLst/>
              <a:rect l="l" t="t" r="r" b="b"/>
              <a:pathLst>
                <a:path w="950" h="271" fill="none" extrusionOk="0">
                  <a:moveTo>
                    <a:pt x="1" y="1"/>
                  </a:moveTo>
                  <a:cubicBezTo>
                    <a:pt x="1" y="1"/>
                    <a:pt x="530" y="270"/>
                    <a:pt x="950"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2408;p59">
            <a:extLst>
              <a:ext uri="{FF2B5EF4-FFF2-40B4-BE49-F238E27FC236}">
                <a16:creationId xmlns:a16="http://schemas.microsoft.com/office/drawing/2014/main" id="{8832C115-7072-1E5B-5908-294C269D0AFC}"/>
              </a:ext>
            </a:extLst>
          </p:cNvPr>
          <p:cNvGrpSpPr/>
          <p:nvPr/>
        </p:nvGrpSpPr>
        <p:grpSpPr>
          <a:xfrm>
            <a:off x="5324275" y="219254"/>
            <a:ext cx="2181927" cy="1037013"/>
            <a:chOff x="6197323" y="322253"/>
            <a:chExt cx="2181927" cy="1037013"/>
          </a:xfrm>
        </p:grpSpPr>
        <p:grpSp>
          <p:nvGrpSpPr>
            <p:cNvPr id="1059" name="Google Shape;2409;p59">
              <a:extLst>
                <a:ext uri="{FF2B5EF4-FFF2-40B4-BE49-F238E27FC236}">
                  <a16:creationId xmlns:a16="http://schemas.microsoft.com/office/drawing/2014/main" id="{08911E53-B750-4D6E-73B1-0566930BA0E3}"/>
                </a:ext>
              </a:extLst>
            </p:cNvPr>
            <p:cNvGrpSpPr/>
            <p:nvPr/>
          </p:nvGrpSpPr>
          <p:grpSpPr>
            <a:xfrm>
              <a:off x="8094847" y="1074880"/>
              <a:ext cx="284403" cy="284387"/>
              <a:chOff x="1252775" y="959150"/>
              <a:chExt cx="154575" cy="154575"/>
            </a:xfrm>
          </p:grpSpPr>
          <p:sp>
            <p:nvSpPr>
              <p:cNvPr id="1066" name="Google Shape;2410;p59">
                <a:extLst>
                  <a:ext uri="{FF2B5EF4-FFF2-40B4-BE49-F238E27FC236}">
                    <a16:creationId xmlns:a16="http://schemas.microsoft.com/office/drawing/2014/main" id="{2EB40D8B-1AF9-0DBF-FF12-F7BF02FA6D9C}"/>
                  </a:ext>
                </a:extLst>
              </p:cNvPr>
              <p:cNvSpPr/>
              <p:nvPr/>
            </p:nvSpPr>
            <p:spPr>
              <a:xfrm>
                <a:off x="1252775" y="959150"/>
                <a:ext cx="154575" cy="154575"/>
              </a:xfrm>
              <a:custGeom>
                <a:avLst/>
                <a:gdLst/>
                <a:ahLst/>
                <a:cxnLst/>
                <a:rect l="l" t="t" r="r" b="b"/>
                <a:pathLst>
                  <a:path w="6183" h="6183" extrusionOk="0">
                    <a:moveTo>
                      <a:pt x="3092" y="0"/>
                    </a:moveTo>
                    <a:cubicBezTo>
                      <a:pt x="1386" y="0"/>
                      <a:pt x="1" y="1385"/>
                      <a:pt x="1" y="3091"/>
                    </a:cubicBezTo>
                    <a:cubicBezTo>
                      <a:pt x="1" y="4798"/>
                      <a:pt x="1386" y="6182"/>
                      <a:pt x="3092" y="6182"/>
                    </a:cubicBezTo>
                    <a:cubicBezTo>
                      <a:pt x="4798" y="6182"/>
                      <a:pt x="6183" y="4798"/>
                      <a:pt x="6183" y="3091"/>
                    </a:cubicBezTo>
                    <a:cubicBezTo>
                      <a:pt x="6183" y="1385"/>
                      <a:pt x="4798" y="0"/>
                      <a:pt x="3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2411;p59">
                <a:extLst>
                  <a:ext uri="{FF2B5EF4-FFF2-40B4-BE49-F238E27FC236}">
                    <a16:creationId xmlns:a16="http://schemas.microsoft.com/office/drawing/2014/main" id="{EA2D3811-EBFD-61E6-3583-5A69FB839C47}"/>
                  </a:ext>
                </a:extLst>
              </p:cNvPr>
              <p:cNvSpPr/>
              <p:nvPr/>
            </p:nvSpPr>
            <p:spPr>
              <a:xfrm>
                <a:off x="1281950" y="1000925"/>
                <a:ext cx="30900" cy="29375"/>
              </a:xfrm>
              <a:custGeom>
                <a:avLst/>
                <a:gdLst/>
                <a:ahLst/>
                <a:cxnLst/>
                <a:rect l="l" t="t" r="r" b="b"/>
                <a:pathLst>
                  <a:path w="1236" h="1175" extrusionOk="0">
                    <a:moveTo>
                      <a:pt x="159" y="1"/>
                    </a:moveTo>
                    <a:cubicBezTo>
                      <a:pt x="110" y="1"/>
                      <a:pt x="63" y="26"/>
                      <a:pt x="38" y="73"/>
                    </a:cubicBezTo>
                    <a:cubicBezTo>
                      <a:pt x="1" y="143"/>
                      <a:pt x="27" y="226"/>
                      <a:pt x="94" y="263"/>
                    </a:cubicBezTo>
                    <a:lnTo>
                      <a:pt x="770" y="627"/>
                    </a:lnTo>
                    <a:lnTo>
                      <a:pt x="107" y="907"/>
                    </a:lnTo>
                    <a:cubicBezTo>
                      <a:pt x="36" y="937"/>
                      <a:pt x="4" y="1019"/>
                      <a:pt x="33" y="1088"/>
                    </a:cubicBezTo>
                    <a:cubicBezTo>
                      <a:pt x="56" y="1143"/>
                      <a:pt x="107" y="1174"/>
                      <a:pt x="161" y="1174"/>
                    </a:cubicBezTo>
                    <a:cubicBezTo>
                      <a:pt x="177" y="1174"/>
                      <a:pt x="196" y="1170"/>
                      <a:pt x="214" y="1162"/>
                    </a:cubicBezTo>
                    <a:lnTo>
                      <a:pt x="1147" y="773"/>
                    </a:lnTo>
                    <a:cubicBezTo>
                      <a:pt x="1197" y="752"/>
                      <a:pt x="1230" y="706"/>
                      <a:pt x="1231" y="651"/>
                    </a:cubicBezTo>
                    <a:cubicBezTo>
                      <a:pt x="1236" y="598"/>
                      <a:pt x="1206" y="547"/>
                      <a:pt x="1160" y="522"/>
                    </a:cubicBezTo>
                    <a:lnTo>
                      <a:pt x="228" y="18"/>
                    </a:lnTo>
                    <a:cubicBezTo>
                      <a:pt x="206" y="6"/>
                      <a:pt x="182"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2412;p59">
                <a:extLst>
                  <a:ext uri="{FF2B5EF4-FFF2-40B4-BE49-F238E27FC236}">
                    <a16:creationId xmlns:a16="http://schemas.microsoft.com/office/drawing/2014/main" id="{449A5126-26A8-CE8A-8098-8C9F2929BB88}"/>
                  </a:ext>
                </a:extLst>
              </p:cNvPr>
              <p:cNvSpPr/>
              <p:nvPr/>
            </p:nvSpPr>
            <p:spPr>
              <a:xfrm>
                <a:off x="1347325" y="1000925"/>
                <a:ext cx="30875" cy="29375"/>
              </a:xfrm>
              <a:custGeom>
                <a:avLst/>
                <a:gdLst/>
                <a:ahLst/>
                <a:cxnLst/>
                <a:rect l="l" t="t" r="r" b="b"/>
                <a:pathLst>
                  <a:path w="1235" h="1175" extrusionOk="0">
                    <a:moveTo>
                      <a:pt x="1074" y="1"/>
                    </a:moveTo>
                    <a:cubicBezTo>
                      <a:pt x="1052" y="1"/>
                      <a:pt x="1029" y="6"/>
                      <a:pt x="1007" y="18"/>
                    </a:cubicBezTo>
                    <a:lnTo>
                      <a:pt x="75" y="522"/>
                    </a:lnTo>
                    <a:cubicBezTo>
                      <a:pt x="29" y="547"/>
                      <a:pt x="1" y="598"/>
                      <a:pt x="4" y="651"/>
                    </a:cubicBezTo>
                    <a:cubicBezTo>
                      <a:pt x="7" y="703"/>
                      <a:pt x="38" y="752"/>
                      <a:pt x="88" y="773"/>
                    </a:cubicBezTo>
                    <a:lnTo>
                      <a:pt x="1021" y="1162"/>
                    </a:lnTo>
                    <a:cubicBezTo>
                      <a:pt x="1037" y="1170"/>
                      <a:pt x="1056" y="1174"/>
                      <a:pt x="1074" y="1174"/>
                    </a:cubicBezTo>
                    <a:cubicBezTo>
                      <a:pt x="1127" y="1174"/>
                      <a:pt x="1179" y="1143"/>
                      <a:pt x="1202" y="1088"/>
                    </a:cubicBezTo>
                    <a:cubicBezTo>
                      <a:pt x="1231" y="1019"/>
                      <a:pt x="1199" y="937"/>
                      <a:pt x="1127" y="907"/>
                    </a:cubicBezTo>
                    <a:lnTo>
                      <a:pt x="465" y="627"/>
                    </a:lnTo>
                    <a:lnTo>
                      <a:pt x="1141" y="263"/>
                    </a:lnTo>
                    <a:cubicBezTo>
                      <a:pt x="1207" y="226"/>
                      <a:pt x="1234" y="140"/>
                      <a:pt x="1197" y="73"/>
                    </a:cubicBezTo>
                    <a:cubicBezTo>
                      <a:pt x="1172" y="27"/>
                      <a:pt x="1124" y="1"/>
                      <a:pt x="1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2413;p59">
                <a:extLst>
                  <a:ext uri="{FF2B5EF4-FFF2-40B4-BE49-F238E27FC236}">
                    <a16:creationId xmlns:a16="http://schemas.microsoft.com/office/drawing/2014/main" id="{E83EB0A4-A1C8-6492-26E6-207B03A0D16D}"/>
                  </a:ext>
                </a:extLst>
              </p:cNvPr>
              <p:cNvSpPr/>
              <p:nvPr/>
            </p:nvSpPr>
            <p:spPr>
              <a:xfrm>
                <a:off x="1280725" y="1044625"/>
                <a:ext cx="98625" cy="49300"/>
              </a:xfrm>
              <a:custGeom>
                <a:avLst/>
                <a:gdLst/>
                <a:ahLst/>
                <a:cxnLst/>
                <a:rect l="l" t="t" r="r" b="b"/>
                <a:pathLst>
                  <a:path w="3945" h="1972" extrusionOk="0">
                    <a:moveTo>
                      <a:pt x="1" y="0"/>
                    </a:moveTo>
                    <a:cubicBezTo>
                      <a:pt x="1" y="1090"/>
                      <a:pt x="883" y="1972"/>
                      <a:pt x="1972" y="1972"/>
                    </a:cubicBezTo>
                    <a:cubicBezTo>
                      <a:pt x="3062" y="1972"/>
                      <a:pt x="3944" y="1090"/>
                      <a:pt x="3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2414;p59">
                <a:extLst>
                  <a:ext uri="{FF2B5EF4-FFF2-40B4-BE49-F238E27FC236}">
                    <a16:creationId xmlns:a16="http://schemas.microsoft.com/office/drawing/2014/main" id="{E043FC6D-3320-CA1D-D1E5-20424C89001B}"/>
                  </a:ext>
                </a:extLst>
              </p:cNvPr>
              <p:cNvSpPr/>
              <p:nvPr/>
            </p:nvSpPr>
            <p:spPr>
              <a:xfrm>
                <a:off x="1291100" y="1055800"/>
                <a:ext cx="77875" cy="38100"/>
              </a:xfrm>
              <a:custGeom>
                <a:avLst/>
                <a:gdLst/>
                <a:ahLst/>
                <a:cxnLst/>
                <a:rect l="l" t="t" r="r" b="b"/>
                <a:pathLst>
                  <a:path w="3115" h="1524" extrusionOk="0">
                    <a:moveTo>
                      <a:pt x="1557" y="1"/>
                    </a:moveTo>
                    <a:cubicBezTo>
                      <a:pt x="923" y="1"/>
                      <a:pt x="363" y="299"/>
                      <a:pt x="1" y="761"/>
                    </a:cubicBezTo>
                    <a:cubicBezTo>
                      <a:pt x="363" y="1225"/>
                      <a:pt x="923" y="1523"/>
                      <a:pt x="1557" y="1523"/>
                    </a:cubicBezTo>
                    <a:cubicBezTo>
                      <a:pt x="2190" y="1523"/>
                      <a:pt x="2752" y="1225"/>
                      <a:pt x="3114" y="761"/>
                    </a:cubicBezTo>
                    <a:cubicBezTo>
                      <a:pt x="2754" y="300"/>
                      <a:pt x="2190" y="1"/>
                      <a:pt x="1557" y="1"/>
                    </a:cubicBezTo>
                    <a:close/>
                  </a:path>
                </a:pathLst>
              </a:custGeom>
              <a:solidFill>
                <a:srgbClr val="FF9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2415;p59">
                <a:extLst>
                  <a:ext uri="{FF2B5EF4-FFF2-40B4-BE49-F238E27FC236}">
                    <a16:creationId xmlns:a16="http://schemas.microsoft.com/office/drawing/2014/main" id="{D1F00116-A8C3-3A62-349B-5F2493C74226}"/>
                  </a:ext>
                </a:extLst>
              </p:cNvPr>
              <p:cNvSpPr/>
              <p:nvPr/>
            </p:nvSpPr>
            <p:spPr>
              <a:xfrm>
                <a:off x="1291100" y="1055800"/>
                <a:ext cx="77875" cy="38100"/>
              </a:xfrm>
              <a:custGeom>
                <a:avLst/>
                <a:gdLst/>
                <a:ahLst/>
                <a:cxnLst/>
                <a:rect l="l" t="t" r="r" b="b"/>
                <a:pathLst>
                  <a:path w="3115" h="1524" extrusionOk="0">
                    <a:moveTo>
                      <a:pt x="1557" y="1"/>
                    </a:moveTo>
                    <a:cubicBezTo>
                      <a:pt x="923" y="1"/>
                      <a:pt x="363" y="299"/>
                      <a:pt x="1" y="761"/>
                    </a:cubicBezTo>
                    <a:cubicBezTo>
                      <a:pt x="363" y="1225"/>
                      <a:pt x="923" y="1523"/>
                      <a:pt x="1557" y="1523"/>
                    </a:cubicBezTo>
                    <a:cubicBezTo>
                      <a:pt x="2190" y="1523"/>
                      <a:pt x="2752" y="1225"/>
                      <a:pt x="3114" y="761"/>
                    </a:cubicBezTo>
                    <a:cubicBezTo>
                      <a:pt x="2754" y="300"/>
                      <a:pt x="2190" y="1"/>
                      <a:pt x="1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2416;p59">
              <a:extLst>
                <a:ext uri="{FF2B5EF4-FFF2-40B4-BE49-F238E27FC236}">
                  <a16:creationId xmlns:a16="http://schemas.microsoft.com/office/drawing/2014/main" id="{8486E1D1-6C06-58CB-B542-4A949C0A31BF}"/>
                </a:ext>
              </a:extLst>
            </p:cNvPr>
            <p:cNvGrpSpPr/>
            <p:nvPr/>
          </p:nvGrpSpPr>
          <p:grpSpPr>
            <a:xfrm>
              <a:off x="6409539" y="322253"/>
              <a:ext cx="485454" cy="442220"/>
              <a:chOff x="1453550" y="959950"/>
              <a:chExt cx="167925" cy="152975"/>
            </a:xfrm>
          </p:grpSpPr>
          <p:sp>
            <p:nvSpPr>
              <p:cNvPr id="1064" name="Google Shape;2417;p59">
                <a:extLst>
                  <a:ext uri="{FF2B5EF4-FFF2-40B4-BE49-F238E27FC236}">
                    <a16:creationId xmlns:a16="http://schemas.microsoft.com/office/drawing/2014/main" id="{5E3BFE47-ED6B-4D1D-A278-28A9EFBCDBEB}"/>
                  </a:ext>
                </a:extLst>
              </p:cNvPr>
              <p:cNvSpPr/>
              <p:nvPr/>
            </p:nvSpPr>
            <p:spPr>
              <a:xfrm>
                <a:off x="1453550" y="959950"/>
                <a:ext cx="167925" cy="152975"/>
              </a:xfrm>
              <a:custGeom>
                <a:avLst/>
                <a:gdLst/>
                <a:ahLst/>
                <a:cxnLst/>
                <a:rect l="l" t="t" r="r" b="b"/>
                <a:pathLst>
                  <a:path w="6717" h="6119" extrusionOk="0">
                    <a:moveTo>
                      <a:pt x="3359" y="0"/>
                    </a:moveTo>
                    <a:cubicBezTo>
                      <a:pt x="2576" y="0"/>
                      <a:pt x="1793" y="299"/>
                      <a:pt x="1195" y="896"/>
                    </a:cubicBezTo>
                    <a:cubicBezTo>
                      <a:pt x="1" y="2091"/>
                      <a:pt x="1" y="4027"/>
                      <a:pt x="1195" y="5222"/>
                    </a:cubicBezTo>
                    <a:cubicBezTo>
                      <a:pt x="1793" y="5820"/>
                      <a:pt x="2576" y="6118"/>
                      <a:pt x="3359" y="6118"/>
                    </a:cubicBezTo>
                    <a:cubicBezTo>
                      <a:pt x="4142" y="6118"/>
                      <a:pt x="4925" y="5820"/>
                      <a:pt x="5523" y="5222"/>
                    </a:cubicBezTo>
                    <a:cubicBezTo>
                      <a:pt x="6716" y="4027"/>
                      <a:pt x="6716" y="2091"/>
                      <a:pt x="5523" y="896"/>
                    </a:cubicBezTo>
                    <a:cubicBezTo>
                      <a:pt x="4925" y="299"/>
                      <a:pt x="4142" y="0"/>
                      <a:pt x="3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2418;p59">
                <a:extLst>
                  <a:ext uri="{FF2B5EF4-FFF2-40B4-BE49-F238E27FC236}">
                    <a16:creationId xmlns:a16="http://schemas.microsoft.com/office/drawing/2014/main" id="{61525B36-DBA7-3B56-C8B4-F82806ABE32D}"/>
                  </a:ext>
                </a:extLst>
              </p:cNvPr>
              <p:cNvSpPr/>
              <p:nvPr/>
            </p:nvSpPr>
            <p:spPr>
              <a:xfrm>
                <a:off x="1495475" y="998925"/>
                <a:ext cx="84150" cy="80175"/>
              </a:xfrm>
              <a:custGeom>
                <a:avLst/>
                <a:gdLst/>
                <a:ahLst/>
                <a:cxnLst/>
                <a:rect l="l" t="t" r="r" b="b"/>
                <a:pathLst>
                  <a:path w="3366" h="3207" extrusionOk="0">
                    <a:moveTo>
                      <a:pt x="909" y="0"/>
                    </a:moveTo>
                    <a:cubicBezTo>
                      <a:pt x="863" y="0"/>
                      <a:pt x="811" y="2"/>
                      <a:pt x="758" y="8"/>
                    </a:cubicBezTo>
                    <a:cubicBezTo>
                      <a:pt x="427" y="40"/>
                      <a:pt x="46" y="343"/>
                      <a:pt x="0" y="921"/>
                    </a:cubicBezTo>
                    <a:lnTo>
                      <a:pt x="0" y="1113"/>
                    </a:lnTo>
                    <a:cubicBezTo>
                      <a:pt x="42" y="1668"/>
                      <a:pt x="461" y="2351"/>
                      <a:pt x="1683" y="3207"/>
                    </a:cubicBezTo>
                    <a:cubicBezTo>
                      <a:pt x="2903" y="2350"/>
                      <a:pt x="3322" y="1668"/>
                      <a:pt x="3365" y="1113"/>
                    </a:cubicBezTo>
                    <a:lnTo>
                      <a:pt x="3365" y="921"/>
                    </a:lnTo>
                    <a:cubicBezTo>
                      <a:pt x="3318" y="341"/>
                      <a:pt x="2937" y="39"/>
                      <a:pt x="2606" y="8"/>
                    </a:cubicBezTo>
                    <a:cubicBezTo>
                      <a:pt x="2553" y="2"/>
                      <a:pt x="2503" y="0"/>
                      <a:pt x="2455" y="0"/>
                    </a:cubicBezTo>
                    <a:cubicBezTo>
                      <a:pt x="2076" y="0"/>
                      <a:pt x="1892" y="165"/>
                      <a:pt x="1683" y="412"/>
                    </a:cubicBezTo>
                    <a:cubicBezTo>
                      <a:pt x="1472" y="165"/>
                      <a:pt x="1291" y="0"/>
                      <a:pt x="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1" name="Google Shape;2419;p59">
              <a:extLst>
                <a:ext uri="{FF2B5EF4-FFF2-40B4-BE49-F238E27FC236}">
                  <a16:creationId xmlns:a16="http://schemas.microsoft.com/office/drawing/2014/main" id="{0588B75D-AEA8-185E-628F-2A9348F1D913}"/>
                </a:ext>
              </a:extLst>
            </p:cNvPr>
            <p:cNvSpPr/>
            <p:nvPr/>
          </p:nvSpPr>
          <p:spPr>
            <a:xfrm>
              <a:off x="6197329" y="485049"/>
              <a:ext cx="99956" cy="99903"/>
            </a:xfrm>
            <a:custGeom>
              <a:avLst/>
              <a:gdLst/>
              <a:ahLst/>
              <a:cxnLst/>
              <a:rect l="l" t="t" r="r" b="b"/>
              <a:pathLst>
                <a:path w="3762" h="3760" extrusionOk="0">
                  <a:moveTo>
                    <a:pt x="1884" y="0"/>
                  </a:moveTo>
                  <a:cubicBezTo>
                    <a:pt x="1883" y="0"/>
                    <a:pt x="1882" y="0"/>
                    <a:pt x="1881" y="0"/>
                  </a:cubicBezTo>
                  <a:cubicBezTo>
                    <a:pt x="842" y="0"/>
                    <a:pt x="0" y="842"/>
                    <a:pt x="0" y="1880"/>
                  </a:cubicBezTo>
                  <a:cubicBezTo>
                    <a:pt x="0" y="2919"/>
                    <a:pt x="844" y="3760"/>
                    <a:pt x="1881" y="3760"/>
                  </a:cubicBezTo>
                  <a:cubicBezTo>
                    <a:pt x="2919" y="3760"/>
                    <a:pt x="3761" y="2918"/>
                    <a:pt x="3761" y="1880"/>
                  </a:cubicBezTo>
                  <a:cubicBezTo>
                    <a:pt x="3761" y="843"/>
                    <a:pt x="2920" y="0"/>
                    <a:pt x="1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2420;p59">
              <a:extLst>
                <a:ext uri="{FF2B5EF4-FFF2-40B4-BE49-F238E27FC236}">
                  <a16:creationId xmlns:a16="http://schemas.microsoft.com/office/drawing/2014/main" id="{99D3AD12-0293-BE8E-28FD-EBADE9498B6D}"/>
                </a:ext>
              </a:extLst>
            </p:cNvPr>
            <p:cNvSpPr/>
            <p:nvPr/>
          </p:nvSpPr>
          <p:spPr>
            <a:xfrm>
              <a:off x="6197323" y="689126"/>
              <a:ext cx="245769" cy="245689"/>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2421;p59">
              <a:extLst>
                <a:ext uri="{FF2B5EF4-FFF2-40B4-BE49-F238E27FC236}">
                  <a16:creationId xmlns:a16="http://schemas.microsoft.com/office/drawing/2014/main" id="{30F31932-AC02-7C6E-09BD-FC1AA681F260}"/>
                </a:ext>
              </a:extLst>
            </p:cNvPr>
            <p:cNvSpPr/>
            <p:nvPr/>
          </p:nvSpPr>
          <p:spPr>
            <a:xfrm>
              <a:off x="6582227" y="934827"/>
              <a:ext cx="140104" cy="140038"/>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665;p49">
            <a:extLst>
              <a:ext uri="{FF2B5EF4-FFF2-40B4-BE49-F238E27FC236}">
                <a16:creationId xmlns:a16="http://schemas.microsoft.com/office/drawing/2014/main" id="{AFD21E90-1F92-6C75-911B-5A2C2E660254}"/>
              </a:ext>
            </a:extLst>
          </p:cNvPr>
          <p:cNvGrpSpPr/>
          <p:nvPr/>
        </p:nvGrpSpPr>
        <p:grpSpPr>
          <a:xfrm>
            <a:off x="3884588" y="3802127"/>
            <a:ext cx="1350378" cy="702211"/>
            <a:chOff x="1431529" y="411188"/>
            <a:chExt cx="1350378" cy="702211"/>
          </a:xfrm>
        </p:grpSpPr>
        <p:grpSp>
          <p:nvGrpSpPr>
            <p:cNvPr id="1073" name="Google Shape;1666;p49">
              <a:extLst>
                <a:ext uri="{FF2B5EF4-FFF2-40B4-BE49-F238E27FC236}">
                  <a16:creationId xmlns:a16="http://schemas.microsoft.com/office/drawing/2014/main" id="{54ED28B8-4927-172D-3DCB-453223CE25E1}"/>
                </a:ext>
              </a:extLst>
            </p:cNvPr>
            <p:cNvGrpSpPr/>
            <p:nvPr/>
          </p:nvGrpSpPr>
          <p:grpSpPr>
            <a:xfrm>
              <a:off x="1431529" y="411188"/>
              <a:ext cx="981636" cy="702211"/>
              <a:chOff x="1431529" y="411188"/>
              <a:chExt cx="981636" cy="702211"/>
            </a:xfrm>
          </p:grpSpPr>
          <p:grpSp>
            <p:nvGrpSpPr>
              <p:cNvPr id="1075" name="Google Shape;1667;p49">
                <a:extLst>
                  <a:ext uri="{FF2B5EF4-FFF2-40B4-BE49-F238E27FC236}">
                    <a16:creationId xmlns:a16="http://schemas.microsoft.com/office/drawing/2014/main" id="{8562EA8E-37AB-D446-1835-EA21A0828F61}"/>
                  </a:ext>
                </a:extLst>
              </p:cNvPr>
              <p:cNvGrpSpPr/>
              <p:nvPr/>
            </p:nvGrpSpPr>
            <p:grpSpPr>
              <a:xfrm>
                <a:off x="1685451" y="671178"/>
                <a:ext cx="485454" cy="442220"/>
                <a:chOff x="1453550" y="959950"/>
                <a:chExt cx="167925" cy="152975"/>
              </a:xfrm>
            </p:grpSpPr>
            <p:sp>
              <p:nvSpPr>
                <p:cNvPr id="1078" name="Google Shape;1668;p49">
                  <a:extLst>
                    <a:ext uri="{FF2B5EF4-FFF2-40B4-BE49-F238E27FC236}">
                      <a16:creationId xmlns:a16="http://schemas.microsoft.com/office/drawing/2014/main" id="{E71B53A7-3690-A468-D816-53171089059F}"/>
                    </a:ext>
                  </a:extLst>
                </p:cNvPr>
                <p:cNvSpPr/>
                <p:nvPr/>
              </p:nvSpPr>
              <p:spPr>
                <a:xfrm>
                  <a:off x="1453550" y="959950"/>
                  <a:ext cx="167925" cy="152975"/>
                </a:xfrm>
                <a:custGeom>
                  <a:avLst/>
                  <a:gdLst/>
                  <a:ahLst/>
                  <a:cxnLst/>
                  <a:rect l="l" t="t" r="r" b="b"/>
                  <a:pathLst>
                    <a:path w="6717" h="6119" extrusionOk="0">
                      <a:moveTo>
                        <a:pt x="3359" y="0"/>
                      </a:moveTo>
                      <a:cubicBezTo>
                        <a:pt x="2576" y="0"/>
                        <a:pt x="1793" y="299"/>
                        <a:pt x="1195" y="896"/>
                      </a:cubicBezTo>
                      <a:cubicBezTo>
                        <a:pt x="1" y="2091"/>
                        <a:pt x="1" y="4027"/>
                        <a:pt x="1195" y="5222"/>
                      </a:cubicBezTo>
                      <a:cubicBezTo>
                        <a:pt x="1793" y="5820"/>
                        <a:pt x="2576" y="6118"/>
                        <a:pt x="3359" y="6118"/>
                      </a:cubicBezTo>
                      <a:cubicBezTo>
                        <a:pt x="4142" y="6118"/>
                        <a:pt x="4925" y="5820"/>
                        <a:pt x="5523" y="5222"/>
                      </a:cubicBezTo>
                      <a:cubicBezTo>
                        <a:pt x="6716" y="4027"/>
                        <a:pt x="6716" y="2091"/>
                        <a:pt x="5523" y="896"/>
                      </a:cubicBezTo>
                      <a:cubicBezTo>
                        <a:pt x="4925" y="299"/>
                        <a:pt x="4142" y="0"/>
                        <a:pt x="3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669;p49">
                  <a:extLst>
                    <a:ext uri="{FF2B5EF4-FFF2-40B4-BE49-F238E27FC236}">
                      <a16:creationId xmlns:a16="http://schemas.microsoft.com/office/drawing/2014/main" id="{D5E1B0AF-C72D-87D6-A86C-0149D351141A}"/>
                    </a:ext>
                  </a:extLst>
                </p:cNvPr>
                <p:cNvSpPr/>
                <p:nvPr/>
              </p:nvSpPr>
              <p:spPr>
                <a:xfrm>
                  <a:off x="1495475" y="998925"/>
                  <a:ext cx="84150" cy="80175"/>
                </a:xfrm>
                <a:custGeom>
                  <a:avLst/>
                  <a:gdLst/>
                  <a:ahLst/>
                  <a:cxnLst/>
                  <a:rect l="l" t="t" r="r" b="b"/>
                  <a:pathLst>
                    <a:path w="3366" h="3207" extrusionOk="0">
                      <a:moveTo>
                        <a:pt x="909" y="0"/>
                      </a:moveTo>
                      <a:cubicBezTo>
                        <a:pt x="863" y="0"/>
                        <a:pt x="811" y="2"/>
                        <a:pt x="758" y="8"/>
                      </a:cubicBezTo>
                      <a:cubicBezTo>
                        <a:pt x="427" y="40"/>
                        <a:pt x="46" y="343"/>
                        <a:pt x="0" y="921"/>
                      </a:cubicBezTo>
                      <a:lnTo>
                        <a:pt x="0" y="1113"/>
                      </a:lnTo>
                      <a:cubicBezTo>
                        <a:pt x="42" y="1668"/>
                        <a:pt x="461" y="2351"/>
                        <a:pt x="1683" y="3207"/>
                      </a:cubicBezTo>
                      <a:cubicBezTo>
                        <a:pt x="2903" y="2350"/>
                        <a:pt x="3322" y="1668"/>
                        <a:pt x="3365" y="1113"/>
                      </a:cubicBezTo>
                      <a:lnTo>
                        <a:pt x="3365" y="921"/>
                      </a:lnTo>
                      <a:cubicBezTo>
                        <a:pt x="3318" y="341"/>
                        <a:pt x="2937" y="39"/>
                        <a:pt x="2606" y="8"/>
                      </a:cubicBezTo>
                      <a:cubicBezTo>
                        <a:pt x="2553" y="2"/>
                        <a:pt x="2503" y="0"/>
                        <a:pt x="2455" y="0"/>
                      </a:cubicBezTo>
                      <a:cubicBezTo>
                        <a:pt x="2076" y="0"/>
                        <a:pt x="1892" y="165"/>
                        <a:pt x="1683" y="412"/>
                      </a:cubicBezTo>
                      <a:cubicBezTo>
                        <a:pt x="1472" y="165"/>
                        <a:pt x="1291" y="0"/>
                        <a:pt x="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6" name="Google Shape;1670;p49">
                <a:extLst>
                  <a:ext uri="{FF2B5EF4-FFF2-40B4-BE49-F238E27FC236}">
                    <a16:creationId xmlns:a16="http://schemas.microsoft.com/office/drawing/2014/main" id="{C478BE39-7600-A992-8644-B56EA8311CFB}"/>
                  </a:ext>
                </a:extLst>
              </p:cNvPr>
              <p:cNvSpPr/>
              <p:nvPr/>
            </p:nvSpPr>
            <p:spPr>
              <a:xfrm>
                <a:off x="1431529" y="724237"/>
                <a:ext cx="99956" cy="99903"/>
              </a:xfrm>
              <a:custGeom>
                <a:avLst/>
                <a:gdLst/>
                <a:ahLst/>
                <a:cxnLst/>
                <a:rect l="l" t="t" r="r" b="b"/>
                <a:pathLst>
                  <a:path w="3762" h="3760" extrusionOk="0">
                    <a:moveTo>
                      <a:pt x="1884" y="0"/>
                    </a:moveTo>
                    <a:cubicBezTo>
                      <a:pt x="1883" y="0"/>
                      <a:pt x="1882" y="0"/>
                      <a:pt x="1881" y="0"/>
                    </a:cubicBezTo>
                    <a:cubicBezTo>
                      <a:pt x="842" y="0"/>
                      <a:pt x="0" y="842"/>
                      <a:pt x="0" y="1880"/>
                    </a:cubicBezTo>
                    <a:cubicBezTo>
                      <a:pt x="0" y="2919"/>
                      <a:pt x="844" y="3760"/>
                      <a:pt x="1881" y="3760"/>
                    </a:cubicBezTo>
                    <a:cubicBezTo>
                      <a:pt x="2919" y="3760"/>
                      <a:pt x="3761" y="2918"/>
                      <a:pt x="3761" y="1880"/>
                    </a:cubicBezTo>
                    <a:cubicBezTo>
                      <a:pt x="3761" y="843"/>
                      <a:pt x="2920" y="0"/>
                      <a:pt x="18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671;p49">
                <a:extLst>
                  <a:ext uri="{FF2B5EF4-FFF2-40B4-BE49-F238E27FC236}">
                    <a16:creationId xmlns:a16="http://schemas.microsoft.com/office/drawing/2014/main" id="{7F41990F-2CED-7184-3822-85A0B2A995AA}"/>
                  </a:ext>
                </a:extLst>
              </p:cNvPr>
              <p:cNvSpPr/>
              <p:nvPr/>
            </p:nvSpPr>
            <p:spPr>
              <a:xfrm>
                <a:off x="2165444" y="411188"/>
                <a:ext cx="247721" cy="247627"/>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4" name="Google Shape;1672;p49">
              <a:extLst>
                <a:ext uri="{FF2B5EF4-FFF2-40B4-BE49-F238E27FC236}">
                  <a16:creationId xmlns:a16="http://schemas.microsoft.com/office/drawing/2014/main" id="{3C6A047B-E282-BD92-21F7-5F8AF33C06D4}"/>
                </a:ext>
              </a:extLst>
            </p:cNvPr>
            <p:cNvSpPr/>
            <p:nvPr/>
          </p:nvSpPr>
          <p:spPr>
            <a:xfrm>
              <a:off x="2641802" y="784877"/>
              <a:ext cx="140104" cy="140038"/>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6"/>
          <p:cNvSpPr txBox="1">
            <a:spLocks noGrp="1"/>
          </p:cNvSpPr>
          <p:nvPr>
            <p:ph type="subTitle" idx="1"/>
          </p:nvPr>
        </p:nvSpPr>
        <p:spPr>
          <a:xfrm>
            <a:off x="1209062" y="1974457"/>
            <a:ext cx="2796634" cy="626410"/>
          </a:xfrm>
          <a:prstGeom prst="rect">
            <a:avLst/>
          </a:prstGeom>
        </p:spPr>
        <p:txBody>
          <a:bodyPr spcFirstLastPara="1" wrap="square" lIns="91425" tIns="91425" rIns="91425" bIns="91425" anchor="t" anchorCtr="0">
            <a:noAutofit/>
          </a:bodyPr>
          <a:lstStyle/>
          <a:p>
            <a:pPr marL="0" indent="0"/>
            <a:r>
              <a:rPr lang="en-US"/>
              <a:t>Background of Attention Engineering and how it affects us</a:t>
            </a:r>
          </a:p>
        </p:txBody>
      </p:sp>
      <p:sp>
        <p:nvSpPr>
          <p:cNvPr id="574" name="Google Shape;574;p36"/>
          <p:cNvSpPr txBox="1">
            <a:spLocks noGrp="1"/>
          </p:cNvSpPr>
          <p:nvPr>
            <p:ph type="title"/>
          </p:nvPr>
        </p:nvSpPr>
        <p:spPr>
          <a:xfrm>
            <a:off x="421826" y="315729"/>
            <a:ext cx="7582620" cy="5878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Presentation Outline</a:t>
            </a:r>
            <a:endParaRPr>
              <a:latin typeface="Bowlby One"/>
              <a:ea typeface="Bowlby One"/>
              <a:cs typeface="Bowlby One"/>
              <a:sym typeface="Bowlby One"/>
            </a:endParaRPr>
          </a:p>
        </p:txBody>
      </p:sp>
      <p:sp>
        <p:nvSpPr>
          <p:cNvPr id="575" name="Google Shape;575;p36"/>
          <p:cNvSpPr txBox="1">
            <a:spLocks noGrp="1"/>
          </p:cNvSpPr>
          <p:nvPr>
            <p:ph type="title" idx="2"/>
          </p:nvPr>
        </p:nvSpPr>
        <p:spPr>
          <a:xfrm>
            <a:off x="2155515" y="1296200"/>
            <a:ext cx="7074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76" name="Google Shape;576;p36"/>
          <p:cNvSpPr txBox="1">
            <a:spLocks noGrp="1"/>
          </p:cNvSpPr>
          <p:nvPr>
            <p:ph type="subTitle" idx="3"/>
          </p:nvPr>
        </p:nvSpPr>
        <p:spPr>
          <a:xfrm>
            <a:off x="3823852" y="1762540"/>
            <a:ext cx="2336400" cy="40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Problems</a:t>
            </a:r>
          </a:p>
        </p:txBody>
      </p:sp>
      <p:sp>
        <p:nvSpPr>
          <p:cNvPr id="577" name="Google Shape;577;p36"/>
          <p:cNvSpPr txBox="1">
            <a:spLocks noGrp="1"/>
          </p:cNvSpPr>
          <p:nvPr>
            <p:ph type="title" idx="4"/>
          </p:nvPr>
        </p:nvSpPr>
        <p:spPr>
          <a:xfrm>
            <a:off x="2115054" y="2967413"/>
            <a:ext cx="7074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78" name="Google Shape;578;p36"/>
          <p:cNvSpPr txBox="1">
            <a:spLocks noGrp="1"/>
          </p:cNvSpPr>
          <p:nvPr>
            <p:ph type="subTitle" idx="5"/>
          </p:nvPr>
        </p:nvSpPr>
        <p:spPr>
          <a:xfrm>
            <a:off x="1077566" y="3858678"/>
            <a:ext cx="2730886" cy="484800"/>
          </a:xfrm>
          <a:prstGeom prst="rect">
            <a:avLst/>
          </a:prstGeom>
        </p:spPr>
        <p:txBody>
          <a:bodyPr spcFirstLastPara="1" wrap="square" lIns="91425" tIns="91425" rIns="91425" bIns="91425" anchor="t" anchorCtr="0">
            <a:noAutofit/>
          </a:bodyPr>
          <a:lstStyle/>
          <a:p>
            <a:pPr marL="0" indent="0"/>
            <a:r>
              <a:rPr lang="en"/>
              <a:t>Proposed solution to </a:t>
            </a:r>
          </a:p>
          <a:p>
            <a:pPr marL="0" indent="0"/>
            <a:r>
              <a:rPr lang="en"/>
              <a:t>the problems on </a:t>
            </a:r>
          </a:p>
          <a:p>
            <a:pPr marL="0" indent="0"/>
            <a:r>
              <a:rPr lang="en-US"/>
              <a:t>Attention Engineering</a:t>
            </a:r>
            <a:endParaRPr lang="en"/>
          </a:p>
        </p:txBody>
      </p:sp>
      <p:sp>
        <p:nvSpPr>
          <p:cNvPr id="579" name="Google Shape;579;p36"/>
          <p:cNvSpPr txBox="1">
            <a:spLocks noGrp="1"/>
          </p:cNvSpPr>
          <p:nvPr>
            <p:ph type="subTitle" idx="6"/>
          </p:nvPr>
        </p:nvSpPr>
        <p:spPr>
          <a:xfrm>
            <a:off x="1209111" y="3464690"/>
            <a:ext cx="2467895" cy="567141"/>
          </a:xfrm>
          <a:prstGeom prst="rect">
            <a:avLst/>
          </a:prstGeom>
        </p:spPr>
        <p:txBody>
          <a:bodyPr spcFirstLastPara="1" wrap="square" lIns="91425" tIns="91425" rIns="91425" bIns="91425" anchor="b" anchorCtr="0">
            <a:noAutofit/>
          </a:bodyPr>
          <a:lstStyle/>
          <a:p>
            <a:pPr marL="0" indent="0"/>
            <a:r>
              <a:rPr lang="en"/>
              <a:t>Proposed solution</a:t>
            </a:r>
            <a:endParaRPr lang="en-US"/>
          </a:p>
        </p:txBody>
      </p:sp>
      <p:sp>
        <p:nvSpPr>
          <p:cNvPr id="580" name="Google Shape;580;p36"/>
          <p:cNvSpPr txBox="1">
            <a:spLocks noGrp="1"/>
          </p:cNvSpPr>
          <p:nvPr>
            <p:ph type="title" idx="7"/>
          </p:nvPr>
        </p:nvSpPr>
        <p:spPr>
          <a:xfrm>
            <a:off x="4638633" y="1296200"/>
            <a:ext cx="7074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81" name="Google Shape;581;p36"/>
          <p:cNvSpPr txBox="1">
            <a:spLocks noGrp="1"/>
          </p:cNvSpPr>
          <p:nvPr>
            <p:ph type="subTitle" idx="8"/>
          </p:nvPr>
        </p:nvSpPr>
        <p:spPr>
          <a:xfrm>
            <a:off x="6433356" y="1969399"/>
            <a:ext cx="2336400" cy="484800"/>
          </a:xfrm>
          <a:prstGeom prst="rect">
            <a:avLst/>
          </a:prstGeom>
        </p:spPr>
        <p:txBody>
          <a:bodyPr spcFirstLastPara="1" wrap="square" lIns="91425" tIns="91425" rIns="91425" bIns="91425" anchor="t" anchorCtr="0">
            <a:noAutofit/>
          </a:bodyPr>
          <a:lstStyle/>
          <a:p>
            <a:pPr marL="0" indent="0"/>
            <a:r>
              <a:rPr lang="en"/>
              <a:t>Prototype methodology </a:t>
            </a:r>
          </a:p>
          <a:p>
            <a:pPr marL="0" indent="0"/>
            <a:r>
              <a:rPr lang="en"/>
              <a:t>and techniques</a:t>
            </a:r>
          </a:p>
        </p:txBody>
      </p:sp>
      <p:sp>
        <p:nvSpPr>
          <p:cNvPr id="582" name="Google Shape;582;p36"/>
          <p:cNvSpPr txBox="1">
            <a:spLocks noGrp="1"/>
          </p:cNvSpPr>
          <p:nvPr>
            <p:ph type="subTitle" idx="9"/>
          </p:nvPr>
        </p:nvSpPr>
        <p:spPr>
          <a:xfrm>
            <a:off x="6392946" y="1762540"/>
            <a:ext cx="2336400" cy="40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Prototype</a:t>
            </a:r>
          </a:p>
        </p:txBody>
      </p:sp>
      <p:sp>
        <p:nvSpPr>
          <p:cNvPr id="583" name="Google Shape;583;p36"/>
          <p:cNvSpPr txBox="1">
            <a:spLocks noGrp="1"/>
          </p:cNvSpPr>
          <p:nvPr>
            <p:ph type="title" idx="13"/>
          </p:nvPr>
        </p:nvSpPr>
        <p:spPr>
          <a:xfrm>
            <a:off x="4638633" y="2967413"/>
            <a:ext cx="7074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584" name="Google Shape;584;p36"/>
          <p:cNvSpPr txBox="1">
            <a:spLocks noGrp="1"/>
          </p:cNvSpPr>
          <p:nvPr>
            <p:ph type="subTitle" idx="14"/>
          </p:nvPr>
        </p:nvSpPr>
        <p:spPr>
          <a:xfrm>
            <a:off x="3874250" y="3924426"/>
            <a:ext cx="2336400" cy="484800"/>
          </a:xfrm>
          <a:prstGeom prst="rect">
            <a:avLst/>
          </a:prstGeom>
        </p:spPr>
        <p:txBody>
          <a:bodyPr spcFirstLastPara="1" wrap="square" lIns="91425" tIns="91425" rIns="91425" bIns="91425" anchor="t" anchorCtr="0">
            <a:noAutofit/>
          </a:bodyPr>
          <a:lstStyle/>
          <a:p>
            <a:pPr marL="0" indent="0"/>
            <a:r>
              <a:rPr lang="en"/>
              <a:t>How our prototype works</a:t>
            </a:r>
          </a:p>
        </p:txBody>
      </p:sp>
      <p:sp>
        <p:nvSpPr>
          <p:cNvPr id="585" name="Google Shape;585;p36"/>
          <p:cNvSpPr txBox="1">
            <a:spLocks noGrp="1"/>
          </p:cNvSpPr>
          <p:nvPr>
            <p:ph type="subTitle" idx="15"/>
          </p:nvPr>
        </p:nvSpPr>
        <p:spPr>
          <a:xfrm>
            <a:off x="4005796" y="3434346"/>
            <a:ext cx="2149272" cy="622773"/>
          </a:xfrm>
          <a:prstGeom prst="rect">
            <a:avLst/>
          </a:prstGeom>
        </p:spPr>
        <p:txBody>
          <a:bodyPr spcFirstLastPara="1" wrap="square" lIns="91425" tIns="91425" rIns="91425" bIns="91425" anchor="b" anchorCtr="0">
            <a:noAutofit/>
          </a:bodyPr>
          <a:lstStyle/>
          <a:p>
            <a:pPr marL="0" indent="0"/>
            <a:r>
              <a:rPr lang="en"/>
              <a:t>Prototype </a:t>
            </a:r>
            <a:endParaRPr lang="en-US"/>
          </a:p>
          <a:p>
            <a:pPr marL="0" indent="0"/>
            <a:r>
              <a:rPr lang="en"/>
              <a:t>demonstration</a:t>
            </a:r>
            <a:endParaRPr lang="en-US"/>
          </a:p>
        </p:txBody>
      </p:sp>
      <p:sp>
        <p:nvSpPr>
          <p:cNvPr id="589" name="Google Shape;589;p36"/>
          <p:cNvSpPr txBox="1">
            <a:spLocks noGrp="1"/>
          </p:cNvSpPr>
          <p:nvPr>
            <p:ph type="title" idx="19"/>
          </p:nvPr>
        </p:nvSpPr>
        <p:spPr>
          <a:xfrm>
            <a:off x="7172327" y="2967413"/>
            <a:ext cx="707400" cy="40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590" name="Google Shape;590;p36"/>
          <p:cNvSpPr txBox="1">
            <a:spLocks noGrp="1"/>
          </p:cNvSpPr>
          <p:nvPr>
            <p:ph type="subTitle" idx="20"/>
          </p:nvPr>
        </p:nvSpPr>
        <p:spPr>
          <a:xfrm>
            <a:off x="6377599" y="3747412"/>
            <a:ext cx="2336400" cy="484800"/>
          </a:xfrm>
          <a:prstGeom prst="rect">
            <a:avLst/>
          </a:prstGeom>
        </p:spPr>
        <p:txBody>
          <a:bodyPr spcFirstLastPara="1" wrap="square" lIns="91425" tIns="91425" rIns="91425" bIns="91425" anchor="t" anchorCtr="0">
            <a:noAutofit/>
          </a:bodyPr>
          <a:lstStyle/>
          <a:p>
            <a:pPr marL="0" indent="0"/>
            <a:r>
              <a:rPr lang="en"/>
              <a:t>Conclusion of </a:t>
            </a:r>
          </a:p>
          <a:p>
            <a:pPr marL="0" indent="0"/>
            <a:r>
              <a:rPr lang="en"/>
              <a:t>our research</a:t>
            </a:r>
          </a:p>
        </p:txBody>
      </p:sp>
      <p:sp>
        <p:nvSpPr>
          <p:cNvPr id="591" name="Google Shape;591;p36"/>
          <p:cNvSpPr txBox="1">
            <a:spLocks noGrp="1"/>
          </p:cNvSpPr>
          <p:nvPr>
            <p:ph type="subTitle" idx="21"/>
          </p:nvPr>
        </p:nvSpPr>
        <p:spPr>
          <a:xfrm>
            <a:off x="6357419" y="3454575"/>
            <a:ext cx="2336400" cy="40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Summary</a:t>
            </a:r>
          </a:p>
        </p:txBody>
      </p:sp>
      <p:sp>
        <p:nvSpPr>
          <p:cNvPr id="592" name="Google Shape;592;p36"/>
          <p:cNvSpPr/>
          <p:nvPr/>
        </p:nvSpPr>
        <p:spPr>
          <a:xfrm rot="-1149736">
            <a:off x="8171650" y="3935162"/>
            <a:ext cx="537783" cy="468222"/>
          </a:xfrm>
          <a:custGeom>
            <a:avLst/>
            <a:gdLst/>
            <a:ahLst/>
            <a:cxnLst/>
            <a:rect l="l" t="t" r="r" b="b"/>
            <a:pathLst>
              <a:path w="6958" h="6058" extrusionOk="0">
                <a:moveTo>
                  <a:pt x="3903" y="1"/>
                </a:moveTo>
                <a:cubicBezTo>
                  <a:pt x="3640" y="1"/>
                  <a:pt x="3429" y="195"/>
                  <a:pt x="3429" y="435"/>
                </a:cubicBezTo>
                <a:lnTo>
                  <a:pt x="3429" y="898"/>
                </a:lnTo>
                <a:cubicBezTo>
                  <a:pt x="3304" y="2429"/>
                  <a:pt x="2141" y="2828"/>
                  <a:pt x="2141" y="2828"/>
                </a:cubicBezTo>
                <a:lnTo>
                  <a:pt x="2141" y="2396"/>
                </a:lnTo>
                <a:lnTo>
                  <a:pt x="0" y="2396"/>
                </a:lnTo>
                <a:lnTo>
                  <a:pt x="0" y="6058"/>
                </a:lnTo>
                <a:lnTo>
                  <a:pt x="2141" y="6058"/>
                </a:lnTo>
                <a:lnTo>
                  <a:pt x="2141" y="5594"/>
                </a:lnTo>
                <a:cubicBezTo>
                  <a:pt x="2141" y="5594"/>
                  <a:pt x="2633" y="5935"/>
                  <a:pt x="4016" y="5954"/>
                </a:cubicBezTo>
                <a:cubicBezTo>
                  <a:pt x="4083" y="5985"/>
                  <a:pt x="4155" y="6006"/>
                  <a:pt x="4233" y="6006"/>
                </a:cubicBezTo>
                <a:lnTo>
                  <a:pt x="5862" y="6006"/>
                </a:lnTo>
                <a:cubicBezTo>
                  <a:pt x="6136" y="6006"/>
                  <a:pt x="6358" y="5782"/>
                  <a:pt x="6358" y="5508"/>
                </a:cubicBezTo>
                <a:cubicBezTo>
                  <a:pt x="6358" y="5335"/>
                  <a:pt x="6269" y="5183"/>
                  <a:pt x="6136" y="5094"/>
                </a:cubicBezTo>
                <a:cubicBezTo>
                  <a:pt x="6375" y="5057"/>
                  <a:pt x="6558" y="4853"/>
                  <a:pt x="6558" y="4605"/>
                </a:cubicBezTo>
                <a:cubicBezTo>
                  <a:pt x="6558" y="4433"/>
                  <a:pt x="6470" y="4281"/>
                  <a:pt x="6336" y="4192"/>
                </a:cubicBezTo>
                <a:cubicBezTo>
                  <a:pt x="6575" y="4154"/>
                  <a:pt x="6759" y="3951"/>
                  <a:pt x="6759" y="3702"/>
                </a:cubicBezTo>
                <a:cubicBezTo>
                  <a:pt x="6759" y="3530"/>
                  <a:pt x="6670" y="3378"/>
                  <a:pt x="6536" y="3287"/>
                </a:cubicBezTo>
                <a:cubicBezTo>
                  <a:pt x="6772" y="3252"/>
                  <a:pt x="6957" y="3049"/>
                  <a:pt x="6957" y="2800"/>
                </a:cubicBezTo>
                <a:cubicBezTo>
                  <a:pt x="6957" y="2525"/>
                  <a:pt x="6735" y="2301"/>
                  <a:pt x="6461" y="2301"/>
                </a:cubicBezTo>
                <a:lnTo>
                  <a:pt x="4831" y="2301"/>
                </a:lnTo>
                <a:cubicBezTo>
                  <a:pt x="4756" y="2301"/>
                  <a:pt x="4683" y="2321"/>
                  <a:pt x="4618" y="2352"/>
                </a:cubicBezTo>
                <a:lnTo>
                  <a:pt x="4284" y="2352"/>
                </a:lnTo>
                <a:cubicBezTo>
                  <a:pt x="4514" y="1683"/>
                  <a:pt x="4379" y="435"/>
                  <a:pt x="4379" y="435"/>
                </a:cubicBezTo>
                <a:cubicBezTo>
                  <a:pt x="4379" y="195"/>
                  <a:pt x="4166" y="1"/>
                  <a:pt x="3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36"/>
          <p:cNvGrpSpPr/>
          <p:nvPr/>
        </p:nvGrpSpPr>
        <p:grpSpPr>
          <a:xfrm>
            <a:off x="6721489" y="313891"/>
            <a:ext cx="485454" cy="442220"/>
            <a:chOff x="1453550" y="959950"/>
            <a:chExt cx="167925" cy="152975"/>
          </a:xfrm>
        </p:grpSpPr>
        <p:sp>
          <p:nvSpPr>
            <p:cNvPr id="594" name="Google Shape;594;p36"/>
            <p:cNvSpPr/>
            <p:nvPr/>
          </p:nvSpPr>
          <p:spPr>
            <a:xfrm>
              <a:off x="1453550" y="959950"/>
              <a:ext cx="167925" cy="152975"/>
            </a:xfrm>
            <a:custGeom>
              <a:avLst/>
              <a:gdLst/>
              <a:ahLst/>
              <a:cxnLst/>
              <a:rect l="l" t="t" r="r" b="b"/>
              <a:pathLst>
                <a:path w="6717" h="6119" extrusionOk="0">
                  <a:moveTo>
                    <a:pt x="3359" y="0"/>
                  </a:moveTo>
                  <a:cubicBezTo>
                    <a:pt x="2576" y="0"/>
                    <a:pt x="1793" y="299"/>
                    <a:pt x="1195" y="896"/>
                  </a:cubicBezTo>
                  <a:cubicBezTo>
                    <a:pt x="1" y="2091"/>
                    <a:pt x="1" y="4027"/>
                    <a:pt x="1195" y="5222"/>
                  </a:cubicBezTo>
                  <a:cubicBezTo>
                    <a:pt x="1793" y="5820"/>
                    <a:pt x="2576" y="6118"/>
                    <a:pt x="3359" y="6118"/>
                  </a:cubicBezTo>
                  <a:cubicBezTo>
                    <a:pt x="4142" y="6118"/>
                    <a:pt x="4925" y="5820"/>
                    <a:pt x="5523" y="5222"/>
                  </a:cubicBezTo>
                  <a:cubicBezTo>
                    <a:pt x="6716" y="4027"/>
                    <a:pt x="6716" y="2091"/>
                    <a:pt x="5523" y="896"/>
                  </a:cubicBezTo>
                  <a:cubicBezTo>
                    <a:pt x="4925" y="299"/>
                    <a:pt x="4142" y="0"/>
                    <a:pt x="3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1495475" y="998925"/>
              <a:ext cx="84150" cy="80175"/>
            </a:xfrm>
            <a:custGeom>
              <a:avLst/>
              <a:gdLst/>
              <a:ahLst/>
              <a:cxnLst/>
              <a:rect l="l" t="t" r="r" b="b"/>
              <a:pathLst>
                <a:path w="3366" h="3207" extrusionOk="0">
                  <a:moveTo>
                    <a:pt x="909" y="0"/>
                  </a:moveTo>
                  <a:cubicBezTo>
                    <a:pt x="863" y="0"/>
                    <a:pt x="811" y="2"/>
                    <a:pt x="758" y="8"/>
                  </a:cubicBezTo>
                  <a:cubicBezTo>
                    <a:pt x="427" y="40"/>
                    <a:pt x="46" y="343"/>
                    <a:pt x="0" y="921"/>
                  </a:cubicBezTo>
                  <a:lnTo>
                    <a:pt x="0" y="1113"/>
                  </a:lnTo>
                  <a:cubicBezTo>
                    <a:pt x="42" y="1668"/>
                    <a:pt x="461" y="2351"/>
                    <a:pt x="1683" y="3207"/>
                  </a:cubicBezTo>
                  <a:cubicBezTo>
                    <a:pt x="2903" y="2350"/>
                    <a:pt x="3322" y="1668"/>
                    <a:pt x="3365" y="1113"/>
                  </a:cubicBezTo>
                  <a:lnTo>
                    <a:pt x="3365" y="921"/>
                  </a:lnTo>
                  <a:cubicBezTo>
                    <a:pt x="3318" y="341"/>
                    <a:pt x="2937" y="39"/>
                    <a:pt x="2606" y="8"/>
                  </a:cubicBezTo>
                  <a:cubicBezTo>
                    <a:pt x="2553" y="2"/>
                    <a:pt x="2503" y="0"/>
                    <a:pt x="2455" y="0"/>
                  </a:cubicBezTo>
                  <a:cubicBezTo>
                    <a:pt x="2076" y="0"/>
                    <a:pt x="1892" y="165"/>
                    <a:pt x="1683" y="412"/>
                  </a:cubicBezTo>
                  <a:cubicBezTo>
                    <a:pt x="1472" y="165"/>
                    <a:pt x="1291" y="0"/>
                    <a:pt x="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6"/>
          <p:cNvGrpSpPr/>
          <p:nvPr/>
        </p:nvGrpSpPr>
        <p:grpSpPr>
          <a:xfrm>
            <a:off x="-658044" y="1661297"/>
            <a:ext cx="1867574" cy="2793500"/>
            <a:chOff x="-658044" y="1661297"/>
            <a:chExt cx="1867574" cy="2793500"/>
          </a:xfrm>
        </p:grpSpPr>
        <p:sp>
          <p:nvSpPr>
            <p:cNvPr id="597" name="Google Shape;597;p36"/>
            <p:cNvSpPr/>
            <p:nvPr/>
          </p:nvSpPr>
          <p:spPr>
            <a:xfrm>
              <a:off x="377316" y="1661297"/>
              <a:ext cx="402450" cy="768976"/>
            </a:xfrm>
            <a:custGeom>
              <a:avLst/>
              <a:gdLst/>
              <a:ahLst/>
              <a:cxnLst/>
              <a:rect l="l" t="t" r="r" b="b"/>
              <a:pathLst>
                <a:path w="2431" h="4645" extrusionOk="0">
                  <a:moveTo>
                    <a:pt x="1" y="0"/>
                  </a:moveTo>
                  <a:lnTo>
                    <a:pt x="63" y="4645"/>
                  </a:lnTo>
                  <a:lnTo>
                    <a:pt x="2431" y="4645"/>
                  </a:lnTo>
                  <a:lnTo>
                    <a:pt x="24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430458" y="1707154"/>
              <a:ext cx="83271" cy="204619"/>
            </a:xfrm>
            <a:custGeom>
              <a:avLst/>
              <a:gdLst/>
              <a:ahLst/>
              <a:cxnLst/>
              <a:rect l="l" t="t" r="r" b="b"/>
              <a:pathLst>
                <a:path w="503" h="1236" extrusionOk="0">
                  <a:moveTo>
                    <a:pt x="0" y="0"/>
                  </a:moveTo>
                  <a:lnTo>
                    <a:pt x="0" y="1235"/>
                  </a:lnTo>
                  <a:lnTo>
                    <a:pt x="503" y="1235"/>
                  </a:lnTo>
                  <a:lnTo>
                    <a:pt x="5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444364" y="1732649"/>
              <a:ext cx="55956" cy="56121"/>
            </a:xfrm>
            <a:custGeom>
              <a:avLst/>
              <a:gdLst/>
              <a:ahLst/>
              <a:cxnLst/>
              <a:rect l="l" t="t" r="r" b="b"/>
              <a:pathLst>
                <a:path w="338" h="339" extrusionOk="0">
                  <a:moveTo>
                    <a:pt x="170" y="1"/>
                  </a:moveTo>
                  <a:cubicBezTo>
                    <a:pt x="76" y="1"/>
                    <a:pt x="1" y="76"/>
                    <a:pt x="1" y="170"/>
                  </a:cubicBezTo>
                  <a:cubicBezTo>
                    <a:pt x="1" y="262"/>
                    <a:pt x="76" y="339"/>
                    <a:pt x="170" y="339"/>
                  </a:cubicBezTo>
                  <a:cubicBezTo>
                    <a:pt x="262" y="339"/>
                    <a:pt x="337" y="262"/>
                    <a:pt x="337" y="170"/>
                  </a:cubicBezTo>
                  <a:cubicBezTo>
                    <a:pt x="337" y="76"/>
                    <a:pt x="262" y="1"/>
                    <a:pt x="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444364" y="1829828"/>
              <a:ext cx="55956" cy="56121"/>
            </a:xfrm>
            <a:custGeom>
              <a:avLst/>
              <a:gdLst/>
              <a:ahLst/>
              <a:cxnLst/>
              <a:rect l="l" t="t" r="r" b="b"/>
              <a:pathLst>
                <a:path w="338" h="339" extrusionOk="0">
                  <a:moveTo>
                    <a:pt x="170" y="1"/>
                  </a:moveTo>
                  <a:cubicBezTo>
                    <a:pt x="76" y="1"/>
                    <a:pt x="1" y="78"/>
                    <a:pt x="1" y="170"/>
                  </a:cubicBezTo>
                  <a:cubicBezTo>
                    <a:pt x="1" y="263"/>
                    <a:pt x="76" y="339"/>
                    <a:pt x="170" y="339"/>
                  </a:cubicBezTo>
                  <a:cubicBezTo>
                    <a:pt x="262" y="339"/>
                    <a:pt x="337" y="263"/>
                    <a:pt x="337" y="170"/>
                  </a:cubicBezTo>
                  <a:cubicBezTo>
                    <a:pt x="337" y="75"/>
                    <a:pt x="262" y="1"/>
                    <a:pt x="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440391" y="2571332"/>
              <a:ext cx="676930" cy="159755"/>
            </a:xfrm>
            <a:custGeom>
              <a:avLst/>
              <a:gdLst/>
              <a:ahLst/>
              <a:cxnLst/>
              <a:rect l="l" t="t" r="r" b="b"/>
              <a:pathLst>
                <a:path w="4089" h="965" extrusionOk="0">
                  <a:moveTo>
                    <a:pt x="2126" y="0"/>
                  </a:moveTo>
                  <a:cubicBezTo>
                    <a:pt x="913" y="0"/>
                    <a:pt x="1" y="323"/>
                    <a:pt x="1" y="323"/>
                  </a:cubicBezTo>
                  <a:cubicBezTo>
                    <a:pt x="744" y="804"/>
                    <a:pt x="1445" y="964"/>
                    <a:pt x="2050" y="964"/>
                  </a:cubicBezTo>
                  <a:cubicBezTo>
                    <a:pt x="3262" y="964"/>
                    <a:pt x="4087" y="321"/>
                    <a:pt x="4088" y="320"/>
                  </a:cubicBezTo>
                  <a:cubicBezTo>
                    <a:pt x="3410" y="80"/>
                    <a:pt x="2730"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404963" y="2024185"/>
              <a:ext cx="560549" cy="737521"/>
            </a:xfrm>
            <a:custGeom>
              <a:avLst/>
              <a:gdLst/>
              <a:ahLst/>
              <a:cxnLst/>
              <a:rect l="l" t="t" r="r" b="b"/>
              <a:pathLst>
                <a:path w="3386" h="4455" extrusionOk="0">
                  <a:moveTo>
                    <a:pt x="1471" y="1"/>
                  </a:moveTo>
                  <a:cubicBezTo>
                    <a:pt x="1345" y="1"/>
                    <a:pt x="1125" y="800"/>
                    <a:pt x="1812" y="1460"/>
                  </a:cubicBezTo>
                  <a:cubicBezTo>
                    <a:pt x="1812" y="1460"/>
                    <a:pt x="1032" y="844"/>
                    <a:pt x="575" y="422"/>
                  </a:cubicBezTo>
                  <a:cubicBezTo>
                    <a:pt x="563" y="411"/>
                    <a:pt x="554" y="406"/>
                    <a:pt x="546" y="406"/>
                  </a:cubicBezTo>
                  <a:cubicBezTo>
                    <a:pt x="426" y="406"/>
                    <a:pt x="796" y="1657"/>
                    <a:pt x="1546" y="1769"/>
                  </a:cubicBezTo>
                  <a:cubicBezTo>
                    <a:pt x="1546" y="1769"/>
                    <a:pt x="640" y="1766"/>
                    <a:pt x="285" y="1664"/>
                  </a:cubicBezTo>
                  <a:cubicBezTo>
                    <a:pt x="262" y="1658"/>
                    <a:pt x="242" y="1655"/>
                    <a:pt x="226" y="1655"/>
                  </a:cubicBezTo>
                  <a:cubicBezTo>
                    <a:pt x="0" y="1655"/>
                    <a:pt x="324" y="2210"/>
                    <a:pt x="1204" y="2210"/>
                  </a:cubicBezTo>
                  <a:cubicBezTo>
                    <a:pt x="1281" y="2210"/>
                    <a:pt x="1363" y="2206"/>
                    <a:pt x="1448" y="2196"/>
                  </a:cubicBezTo>
                  <a:lnTo>
                    <a:pt x="1448" y="2196"/>
                  </a:lnTo>
                  <a:cubicBezTo>
                    <a:pt x="1448" y="2196"/>
                    <a:pt x="1311" y="2905"/>
                    <a:pt x="1773" y="3353"/>
                  </a:cubicBezTo>
                  <a:lnTo>
                    <a:pt x="1620" y="4229"/>
                  </a:lnTo>
                  <a:cubicBezTo>
                    <a:pt x="1619" y="4229"/>
                    <a:pt x="1997" y="4455"/>
                    <a:pt x="2504" y="4455"/>
                  </a:cubicBezTo>
                  <a:cubicBezTo>
                    <a:pt x="2652" y="4455"/>
                    <a:pt x="2810" y="4435"/>
                    <a:pt x="2974" y="4386"/>
                  </a:cubicBezTo>
                  <a:cubicBezTo>
                    <a:pt x="2974" y="4386"/>
                    <a:pt x="3131" y="3391"/>
                    <a:pt x="3258" y="2902"/>
                  </a:cubicBezTo>
                  <a:cubicBezTo>
                    <a:pt x="3386" y="2413"/>
                    <a:pt x="2840" y="2026"/>
                    <a:pt x="2517" y="477"/>
                  </a:cubicBezTo>
                  <a:cubicBezTo>
                    <a:pt x="2498" y="385"/>
                    <a:pt x="2468" y="346"/>
                    <a:pt x="2434" y="346"/>
                  </a:cubicBezTo>
                  <a:cubicBezTo>
                    <a:pt x="2314" y="346"/>
                    <a:pt x="2155" y="844"/>
                    <a:pt x="2348" y="1295"/>
                  </a:cubicBezTo>
                  <a:cubicBezTo>
                    <a:pt x="2348" y="1295"/>
                    <a:pt x="1640" y="447"/>
                    <a:pt x="1517" y="54"/>
                  </a:cubicBezTo>
                  <a:cubicBezTo>
                    <a:pt x="1505" y="18"/>
                    <a:pt x="1489" y="1"/>
                    <a:pt x="1471" y="1"/>
                  </a:cubicBezTo>
                  <a:close/>
                </a:path>
              </a:pathLst>
            </a:custGeom>
            <a:solidFill>
              <a:srgbClr val="FF9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a:off x="-658044" y="2813700"/>
              <a:ext cx="1549548" cy="1641097"/>
            </a:xfrm>
            <a:custGeom>
              <a:avLst/>
              <a:gdLst/>
              <a:ahLst/>
              <a:cxnLst/>
              <a:rect l="l" t="t" r="r" b="b"/>
              <a:pathLst>
                <a:path w="9360" h="9913" extrusionOk="0">
                  <a:moveTo>
                    <a:pt x="1321" y="0"/>
                  </a:moveTo>
                  <a:cubicBezTo>
                    <a:pt x="17" y="0"/>
                    <a:pt x="1" y="3325"/>
                    <a:pt x="1856" y="4339"/>
                  </a:cubicBezTo>
                  <a:cubicBezTo>
                    <a:pt x="1934" y="4382"/>
                    <a:pt x="2006" y="4425"/>
                    <a:pt x="2077" y="4469"/>
                  </a:cubicBezTo>
                  <a:cubicBezTo>
                    <a:pt x="3154" y="5149"/>
                    <a:pt x="3686" y="6196"/>
                    <a:pt x="4202" y="7191"/>
                  </a:cubicBezTo>
                  <a:cubicBezTo>
                    <a:pt x="4532" y="7825"/>
                    <a:pt x="4854" y="8435"/>
                    <a:pt x="5305" y="8912"/>
                  </a:cubicBezTo>
                  <a:cubicBezTo>
                    <a:pt x="5977" y="9627"/>
                    <a:pt x="6901" y="9913"/>
                    <a:pt x="7660" y="9913"/>
                  </a:cubicBezTo>
                  <a:cubicBezTo>
                    <a:pt x="8266" y="9913"/>
                    <a:pt x="8767" y="9730"/>
                    <a:pt x="8950" y="9438"/>
                  </a:cubicBezTo>
                  <a:cubicBezTo>
                    <a:pt x="9359" y="8782"/>
                    <a:pt x="8538" y="5987"/>
                    <a:pt x="8538" y="5987"/>
                  </a:cubicBezTo>
                  <a:cubicBezTo>
                    <a:pt x="8538" y="5987"/>
                    <a:pt x="6070" y="4423"/>
                    <a:pt x="4836" y="2595"/>
                  </a:cubicBezTo>
                  <a:cubicBezTo>
                    <a:pt x="3601" y="766"/>
                    <a:pt x="2905" y="386"/>
                    <a:pt x="1545" y="31"/>
                  </a:cubicBezTo>
                  <a:cubicBezTo>
                    <a:pt x="1467" y="10"/>
                    <a:pt x="1392" y="0"/>
                    <a:pt x="1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303811" y="2624309"/>
              <a:ext cx="905719" cy="1808789"/>
            </a:xfrm>
            <a:custGeom>
              <a:avLst/>
              <a:gdLst/>
              <a:ahLst/>
              <a:cxnLst/>
              <a:rect l="l" t="t" r="r" b="b"/>
              <a:pathLst>
                <a:path w="5471" h="10926" extrusionOk="0">
                  <a:moveTo>
                    <a:pt x="4912" y="0"/>
                  </a:moveTo>
                  <a:cubicBezTo>
                    <a:pt x="4912" y="0"/>
                    <a:pt x="3790" y="417"/>
                    <a:pt x="2577" y="417"/>
                  </a:cubicBezTo>
                  <a:cubicBezTo>
                    <a:pt x="1972" y="417"/>
                    <a:pt x="1345" y="314"/>
                    <a:pt x="823" y="3"/>
                  </a:cubicBezTo>
                  <a:lnTo>
                    <a:pt x="823" y="3"/>
                  </a:lnTo>
                  <a:lnTo>
                    <a:pt x="1066" y="1932"/>
                  </a:lnTo>
                  <a:cubicBezTo>
                    <a:pt x="1066" y="1932"/>
                    <a:pt x="1035" y="2137"/>
                    <a:pt x="770" y="2340"/>
                  </a:cubicBezTo>
                  <a:cubicBezTo>
                    <a:pt x="399" y="2626"/>
                    <a:pt x="793" y="2870"/>
                    <a:pt x="793" y="2870"/>
                  </a:cubicBezTo>
                  <a:cubicBezTo>
                    <a:pt x="793" y="2870"/>
                    <a:pt x="332" y="3739"/>
                    <a:pt x="168" y="4123"/>
                  </a:cubicBezTo>
                  <a:cubicBezTo>
                    <a:pt x="0" y="4509"/>
                    <a:pt x="820" y="5137"/>
                    <a:pt x="430" y="6205"/>
                  </a:cubicBezTo>
                  <a:cubicBezTo>
                    <a:pt x="433" y="6205"/>
                    <a:pt x="549" y="9162"/>
                    <a:pt x="1520" y="10379"/>
                  </a:cubicBezTo>
                  <a:cubicBezTo>
                    <a:pt x="1831" y="10769"/>
                    <a:pt x="2166" y="10925"/>
                    <a:pt x="2494" y="10925"/>
                  </a:cubicBezTo>
                  <a:cubicBezTo>
                    <a:pt x="3508" y="10925"/>
                    <a:pt x="4452" y="9425"/>
                    <a:pt x="4408" y="8698"/>
                  </a:cubicBezTo>
                  <a:cubicBezTo>
                    <a:pt x="4245" y="6037"/>
                    <a:pt x="5471" y="4984"/>
                    <a:pt x="5095" y="4225"/>
                  </a:cubicBezTo>
                  <a:cubicBezTo>
                    <a:pt x="4932" y="3895"/>
                    <a:pt x="4594" y="4080"/>
                    <a:pt x="4465" y="3689"/>
                  </a:cubicBezTo>
                  <a:cubicBezTo>
                    <a:pt x="4333" y="3300"/>
                    <a:pt x="4860" y="3262"/>
                    <a:pt x="4912" y="2899"/>
                  </a:cubicBezTo>
                  <a:cubicBezTo>
                    <a:pt x="4964" y="2532"/>
                    <a:pt x="4971" y="639"/>
                    <a:pt x="49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469859" y="2860716"/>
              <a:ext cx="653753" cy="192037"/>
            </a:xfrm>
            <a:custGeom>
              <a:avLst/>
              <a:gdLst/>
              <a:ahLst/>
              <a:cxnLst/>
              <a:rect l="l" t="t" r="r" b="b"/>
              <a:pathLst>
                <a:path w="3949" h="1160" fill="none" extrusionOk="0">
                  <a:moveTo>
                    <a:pt x="3949" y="154"/>
                  </a:moveTo>
                  <a:cubicBezTo>
                    <a:pt x="3949" y="154"/>
                    <a:pt x="1750" y="1159"/>
                    <a:pt x="1" y="0"/>
                  </a:cubicBezTo>
                </a:path>
              </a:pathLst>
            </a:custGeom>
            <a:noFill/>
            <a:ln w="1700"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972474" y="2665035"/>
              <a:ext cx="30461" cy="261236"/>
            </a:xfrm>
            <a:custGeom>
              <a:avLst/>
              <a:gdLst/>
              <a:ahLst/>
              <a:cxnLst/>
              <a:rect l="l" t="t" r="r" b="b"/>
              <a:pathLst>
                <a:path w="184" h="1578" fill="none" extrusionOk="0">
                  <a:moveTo>
                    <a:pt x="183" y="1578"/>
                  </a:moveTo>
                  <a:lnTo>
                    <a:pt x="1" y="0"/>
                  </a:lnTo>
                </a:path>
              </a:pathLst>
            </a:custGeom>
            <a:noFill/>
            <a:ln w="1700"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794340" y="2691026"/>
              <a:ext cx="25991" cy="261568"/>
            </a:xfrm>
            <a:custGeom>
              <a:avLst/>
              <a:gdLst/>
              <a:ahLst/>
              <a:cxnLst/>
              <a:rect l="l" t="t" r="r" b="b"/>
              <a:pathLst>
                <a:path w="157" h="1580" fill="none" extrusionOk="0">
                  <a:moveTo>
                    <a:pt x="156" y="1579"/>
                  </a:moveTo>
                  <a:lnTo>
                    <a:pt x="1" y="1"/>
                  </a:lnTo>
                </a:path>
              </a:pathLst>
            </a:custGeom>
            <a:noFill/>
            <a:ln w="1700"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628458" y="2686887"/>
              <a:ext cx="662" cy="244847"/>
            </a:xfrm>
            <a:custGeom>
              <a:avLst/>
              <a:gdLst/>
              <a:ahLst/>
              <a:cxnLst/>
              <a:rect l="l" t="t" r="r" b="b"/>
              <a:pathLst>
                <a:path w="4" h="1479" fill="none" extrusionOk="0">
                  <a:moveTo>
                    <a:pt x="1" y="1478"/>
                  </a:moveTo>
                  <a:lnTo>
                    <a:pt x="3" y="0"/>
                  </a:lnTo>
                </a:path>
              </a:pathLst>
            </a:custGeom>
            <a:noFill/>
            <a:ln w="1700"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508267" y="2657254"/>
              <a:ext cx="10926" cy="232265"/>
            </a:xfrm>
            <a:custGeom>
              <a:avLst/>
              <a:gdLst/>
              <a:ahLst/>
              <a:cxnLst/>
              <a:rect l="l" t="t" r="r" b="b"/>
              <a:pathLst>
                <a:path w="66" h="1403" fill="none" extrusionOk="0">
                  <a:moveTo>
                    <a:pt x="65" y="1402"/>
                  </a:moveTo>
                  <a:lnTo>
                    <a:pt x="0" y="0"/>
                  </a:lnTo>
                </a:path>
              </a:pathLst>
            </a:custGeom>
            <a:noFill/>
            <a:ln w="1700"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306294" y="3511499"/>
              <a:ext cx="131115" cy="719973"/>
            </a:xfrm>
            <a:custGeom>
              <a:avLst/>
              <a:gdLst/>
              <a:ahLst/>
              <a:cxnLst/>
              <a:rect l="l" t="t" r="r" b="b"/>
              <a:pathLst>
                <a:path w="792" h="4349" fill="none" extrusionOk="0">
                  <a:moveTo>
                    <a:pt x="538" y="1"/>
                  </a:moveTo>
                  <a:cubicBezTo>
                    <a:pt x="553" y="975"/>
                    <a:pt x="0" y="1901"/>
                    <a:pt x="77" y="2872"/>
                  </a:cubicBezTo>
                  <a:cubicBezTo>
                    <a:pt x="122" y="3429"/>
                    <a:pt x="381" y="3969"/>
                    <a:pt x="792" y="4349"/>
                  </a:cubicBez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784738" y="3477561"/>
              <a:ext cx="350467" cy="454432"/>
            </a:xfrm>
            <a:custGeom>
              <a:avLst/>
              <a:gdLst/>
              <a:ahLst/>
              <a:cxnLst/>
              <a:rect l="l" t="t" r="r" b="b"/>
              <a:pathLst>
                <a:path w="2117" h="2745" fill="none" extrusionOk="0">
                  <a:moveTo>
                    <a:pt x="2116" y="1"/>
                  </a:moveTo>
                  <a:cubicBezTo>
                    <a:pt x="2112" y="403"/>
                    <a:pt x="1728" y="675"/>
                    <a:pt x="1417" y="929"/>
                  </a:cubicBezTo>
                  <a:cubicBezTo>
                    <a:pt x="1027" y="1248"/>
                    <a:pt x="696" y="1636"/>
                    <a:pt x="369" y="2022"/>
                  </a:cubicBezTo>
                  <a:cubicBezTo>
                    <a:pt x="191" y="2229"/>
                    <a:pt x="1" y="2474"/>
                    <a:pt x="38" y="2745"/>
                  </a:cubicBezTo>
                  <a:cubicBezTo>
                    <a:pt x="328" y="2652"/>
                    <a:pt x="594" y="2481"/>
                    <a:pt x="800" y="2253"/>
                  </a:cubicBez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421353" y="3089839"/>
              <a:ext cx="123996" cy="162900"/>
            </a:xfrm>
            <a:custGeom>
              <a:avLst/>
              <a:gdLst/>
              <a:ahLst/>
              <a:cxnLst/>
              <a:rect l="l" t="t" r="r" b="b"/>
              <a:pathLst>
                <a:path w="749" h="984" fill="none" extrusionOk="0">
                  <a:moveTo>
                    <a:pt x="0" y="1"/>
                  </a:moveTo>
                  <a:cubicBezTo>
                    <a:pt x="427" y="113"/>
                    <a:pt x="749" y="540"/>
                    <a:pt x="743" y="981"/>
                  </a:cubicBezTo>
                  <a:cubicBezTo>
                    <a:pt x="688" y="981"/>
                    <a:pt x="632" y="984"/>
                    <a:pt x="577" y="984"/>
                  </a:cubicBez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36">
            <a:hlinkClick r:id="" action="ppaction://hlinkshowjump?jump=firstslide"/>
          </p:cNvPr>
          <p:cNvSpPr/>
          <p:nvPr/>
        </p:nvSpPr>
        <p:spPr>
          <a:xfrm>
            <a:off x="8428901" y="26867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a:hlinkClick r:id="" action="ppaction://hlinkshowjump?jump=firstslide"/>
          </p:cNvPr>
          <p:cNvSpPr/>
          <p:nvPr/>
        </p:nvSpPr>
        <p:spPr>
          <a:xfrm>
            <a:off x="8480603" y="322243"/>
            <a:ext cx="180994" cy="177264"/>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a:hlinkClick r:id="" action="ppaction://hlinkshowjump?jump=nextslide"/>
          </p:cNvPr>
          <p:cNvSpPr/>
          <p:nvPr/>
        </p:nvSpPr>
        <p:spPr>
          <a:xfrm>
            <a:off x="850702" y="460850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a:hlinkClick r:id="" action="ppaction://hlinkshowjump?jump=nextslide"/>
          </p:cNvPr>
          <p:cNvSpPr/>
          <p:nvPr/>
        </p:nvSpPr>
        <p:spPr>
          <a:xfrm>
            <a:off x="925738" y="4700727"/>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a:hlinkClick r:id="" action="ppaction://hlinkshowjump?jump=previousslide"/>
          </p:cNvPr>
          <p:cNvSpPr/>
          <p:nvPr/>
        </p:nvSpPr>
        <p:spPr>
          <a:xfrm>
            <a:off x="422198" y="4608530"/>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a:hlinkClick r:id="" action="ppaction://hlinkshowjump?jump=previousslide"/>
          </p:cNvPr>
          <p:cNvSpPr/>
          <p:nvPr/>
        </p:nvSpPr>
        <p:spPr>
          <a:xfrm flipH="1">
            <a:off x="494354" y="4700744"/>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81;p36">
            <a:extLst>
              <a:ext uri="{FF2B5EF4-FFF2-40B4-BE49-F238E27FC236}">
                <a16:creationId xmlns:a16="http://schemas.microsoft.com/office/drawing/2014/main" id="{7490C3CF-9391-16D3-4D84-9D66E97D2F22}"/>
              </a:ext>
            </a:extLst>
          </p:cNvPr>
          <p:cNvSpPr txBox="1">
            <a:spLocks/>
          </p:cNvSpPr>
          <p:nvPr/>
        </p:nvSpPr>
        <p:spPr>
          <a:xfrm>
            <a:off x="3824350" y="1975131"/>
            <a:ext cx="2336400" cy="4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DM Sans"/>
              <a:buNone/>
              <a:defRPr sz="1200" b="0"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9pPr>
          </a:lstStyle>
          <a:p>
            <a:pPr marL="0" indent="0"/>
            <a:r>
              <a:rPr lang="en"/>
              <a:t>What, Why, How</a:t>
            </a:r>
            <a:endParaRPr lang="en-US"/>
          </a:p>
        </p:txBody>
      </p:sp>
      <p:sp>
        <p:nvSpPr>
          <p:cNvPr id="9" name="Google Shape;582;p36">
            <a:extLst>
              <a:ext uri="{FF2B5EF4-FFF2-40B4-BE49-F238E27FC236}">
                <a16:creationId xmlns:a16="http://schemas.microsoft.com/office/drawing/2014/main" id="{0FEA41FE-5FCD-E9F5-7259-40BBCA67CBC7}"/>
              </a:ext>
            </a:extLst>
          </p:cNvPr>
          <p:cNvSpPr txBox="1">
            <a:spLocks/>
          </p:cNvSpPr>
          <p:nvPr/>
        </p:nvSpPr>
        <p:spPr>
          <a:xfrm>
            <a:off x="1340481" y="1762540"/>
            <a:ext cx="2336400" cy="40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700" b="0" i="0" u="none" strike="noStrike" cap="none">
                <a:solidFill>
                  <a:schemeClr val="accent3"/>
                </a:solidFill>
                <a:latin typeface="Bowlby One"/>
                <a:ea typeface="Bowlby One"/>
                <a:cs typeface="Bowlby One"/>
                <a:sym typeface="Bowlby One"/>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
                <a:solidFill>
                  <a:schemeClr val="tx1">
                    <a:lumMod val="75000"/>
                    <a:lumOff val="25000"/>
                  </a:schemeClr>
                </a:solidFill>
              </a:rPr>
              <a:t>Background</a:t>
            </a:r>
          </a:p>
        </p:txBody>
      </p:sp>
      <p:sp>
        <p:nvSpPr>
          <p:cNvPr id="11" name="Google Shape;577;p36">
            <a:extLst>
              <a:ext uri="{FF2B5EF4-FFF2-40B4-BE49-F238E27FC236}">
                <a16:creationId xmlns:a16="http://schemas.microsoft.com/office/drawing/2014/main" id="{0A8861D2-520E-F84C-EE8F-2B09E60DB055}"/>
              </a:ext>
            </a:extLst>
          </p:cNvPr>
          <p:cNvSpPr txBox="1">
            <a:spLocks/>
          </p:cNvSpPr>
          <p:nvPr/>
        </p:nvSpPr>
        <p:spPr>
          <a:xfrm>
            <a:off x="7207980" y="1298430"/>
            <a:ext cx="707400" cy="40530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000"/>
              <a:buFont typeface="Bowlby One"/>
              <a:buNone/>
              <a:defRPr sz="2300" b="0" i="0" u="none" strike="noStrike" cap="none">
                <a:solidFill>
                  <a:schemeClr val="lt1"/>
                </a:solidFill>
                <a:latin typeface="Bowlby One"/>
                <a:ea typeface="Bowlby One"/>
                <a:cs typeface="Bowlby One"/>
                <a:sym typeface="Bowlby One"/>
              </a:defRPr>
            </a:lvl1pPr>
            <a:lvl2pPr marR="0" lvl="1" algn="ctr" rtl="0">
              <a:lnSpc>
                <a:spcPct val="100000"/>
              </a:lnSpc>
              <a:spcBef>
                <a:spcPts val="0"/>
              </a:spcBef>
              <a:spcAft>
                <a:spcPts val="0"/>
              </a:spcAft>
              <a:buClr>
                <a:schemeClr val="accent3"/>
              </a:buClr>
              <a:buSzPts val="3000"/>
              <a:buFont typeface="Bowlby One"/>
              <a:buNone/>
              <a:defRPr sz="3000" b="0" i="0" u="none" strike="noStrike" cap="none">
                <a:solidFill>
                  <a:schemeClr val="accent3"/>
                </a:solidFill>
                <a:latin typeface="Bowlby One"/>
                <a:ea typeface="Bowlby One"/>
                <a:cs typeface="Bowlby One"/>
                <a:sym typeface="Bowlby One"/>
              </a:defRPr>
            </a:lvl2pPr>
            <a:lvl3pPr marR="0" lvl="2" algn="ctr" rtl="0">
              <a:lnSpc>
                <a:spcPct val="100000"/>
              </a:lnSpc>
              <a:spcBef>
                <a:spcPts val="0"/>
              </a:spcBef>
              <a:spcAft>
                <a:spcPts val="0"/>
              </a:spcAft>
              <a:buClr>
                <a:schemeClr val="accent3"/>
              </a:buClr>
              <a:buSzPts val="3000"/>
              <a:buFont typeface="Bowlby One"/>
              <a:buNone/>
              <a:defRPr sz="3000" b="0" i="0" u="none" strike="noStrike" cap="none">
                <a:solidFill>
                  <a:schemeClr val="accent3"/>
                </a:solidFill>
                <a:latin typeface="Bowlby One"/>
                <a:ea typeface="Bowlby One"/>
                <a:cs typeface="Bowlby One"/>
                <a:sym typeface="Bowlby One"/>
              </a:defRPr>
            </a:lvl3pPr>
            <a:lvl4pPr marR="0" lvl="3" algn="ctr" rtl="0">
              <a:lnSpc>
                <a:spcPct val="100000"/>
              </a:lnSpc>
              <a:spcBef>
                <a:spcPts val="0"/>
              </a:spcBef>
              <a:spcAft>
                <a:spcPts val="0"/>
              </a:spcAft>
              <a:buClr>
                <a:schemeClr val="accent3"/>
              </a:buClr>
              <a:buSzPts val="3000"/>
              <a:buFont typeface="Bowlby One"/>
              <a:buNone/>
              <a:defRPr sz="3000" b="0" i="0" u="none" strike="noStrike" cap="none">
                <a:solidFill>
                  <a:schemeClr val="accent3"/>
                </a:solidFill>
                <a:latin typeface="Bowlby One"/>
                <a:ea typeface="Bowlby One"/>
                <a:cs typeface="Bowlby One"/>
                <a:sym typeface="Bowlby One"/>
              </a:defRPr>
            </a:lvl4pPr>
            <a:lvl5pPr marR="0" lvl="4" algn="ctr" rtl="0">
              <a:lnSpc>
                <a:spcPct val="100000"/>
              </a:lnSpc>
              <a:spcBef>
                <a:spcPts val="0"/>
              </a:spcBef>
              <a:spcAft>
                <a:spcPts val="0"/>
              </a:spcAft>
              <a:buClr>
                <a:schemeClr val="accent3"/>
              </a:buClr>
              <a:buSzPts val="3000"/>
              <a:buFont typeface="Bowlby One"/>
              <a:buNone/>
              <a:defRPr sz="3000" b="0" i="0" u="none" strike="noStrike" cap="none">
                <a:solidFill>
                  <a:schemeClr val="accent3"/>
                </a:solidFill>
                <a:latin typeface="Bowlby One"/>
                <a:ea typeface="Bowlby One"/>
                <a:cs typeface="Bowlby One"/>
                <a:sym typeface="Bowlby One"/>
              </a:defRPr>
            </a:lvl5pPr>
            <a:lvl6pPr marR="0" lvl="5" algn="ctr" rtl="0">
              <a:lnSpc>
                <a:spcPct val="100000"/>
              </a:lnSpc>
              <a:spcBef>
                <a:spcPts val="0"/>
              </a:spcBef>
              <a:spcAft>
                <a:spcPts val="0"/>
              </a:spcAft>
              <a:buClr>
                <a:schemeClr val="accent3"/>
              </a:buClr>
              <a:buSzPts val="3000"/>
              <a:buFont typeface="Bowlby One"/>
              <a:buNone/>
              <a:defRPr sz="3000" b="0" i="0" u="none" strike="noStrike" cap="none">
                <a:solidFill>
                  <a:schemeClr val="accent3"/>
                </a:solidFill>
                <a:latin typeface="Bowlby One"/>
                <a:ea typeface="Bowlby One"/>
                <a:cs typeface="Bowlby One"/>
                <a:sym typeface="Bowlby One"/>
              </a:defRPr>
            </a:lvl6pPr>
            <a:lvl7pPr marR="0" lvl="6" algn="ctr" rtl="0">
              <a:lnSpc>
                <a:spcPct val="100000"/>
              </a:lnSpc>
              <a:spcBef>
                <a:spcPts val="0"/>
              </a:spcBef>
              <a:spcAft>
                <a:spcPts val="0"/>
              </a:spcAft>
              <a:buClr>
                <a:schemeClr val="accent3"/>
              </a:buClr>
              <a:buSzPts val="3000"/>
              <a:buFont typeface="Bowlby One"/>
              <a:buNone/>
              <a:defRPr sz="3000" b="0" i="0" u="none" strike="noStrike" cap="none">
                <a:solidFill>
                  <a:schemeClr val="accent3"/>
                </a:solidFill>
                <a:latin typeface="Bowlby One"/>
                <a:ea typeface="Bowlby One"/>
                <a:cs typeface="Bowlby One"/>
                <a:sym typeface="Bowlby One"/>
              </a:defRPr>
            </a:lvl7pPr>
            <a:lvl8pPr marR="0" lvl="7" algn="ctr" rtl="0">
              <a:lnSpc>
                <a:spcPct val="100000"/>
              </a:lnSpc>
              <a:spcBef>
                <a:spcPts val="0"/>
              </a:spcBef>
              <a:spcAft>
                <a:spcPts val="0"/>
              </a:spcAft>
              <a:buClr>
                <a:schemeClr val="accent3"/>
              </a:buClr>
              <a:buSzPts val="3000"/>
              <a:buFont typeface="Bowlby One"/>
              <a:buNone/>
              <a:defRPr sz="3000" b="0" i="0" u="none" strike="noStrike" cap="none">
                <a:solidFill>
                  <a:schemeClr val="accent3"/>
                </a:solidFill>
                <a:latin typeface="Bowlby One"/>
                <a:ea typeface="Bowlby One"/>
                <a:cs typeface="Bowlby One"/>
                <a:sym typeface="Bowlby One"/>
              </a:defRPr>
            </a:lvl8pPr>
            <a:lvl9pPr marR="0" lvl="8" algn="ctr" rtl="0">
              <a:lnSpc>
                <a:spcPct val="100000"/>
              </a:lnSpc>
              <a:spcBef>
                <a:spcPts val="0"/>
              </a:spcBef>
              <a:spcAft>
                <a:spcPts val="0"/>
              </a:spcAft>
              <a:buClr>
                <a:schemeClr val="accent3"/>
              </a:buClr>
              <a:buSzPts val="3000"/>
              <a:buFont typeface="Bowlby One"/>
              <a:buNone/>
              <a:defRPr sz="3000" b="0" i="0" u="none" strike="noStrike" cap="none">
                <a:solidFill>
                  <a:schemeClr val="accent3"/>
                </a:solidFill>
                <a:latin typeface="Bowlby One"/>
                <a:ea typeface="Bowlby One"/>
                <a:cs typeface="Bowlby One"/>
                <a:sym typeface="Bowlby One"/>
              </a:defRPr>
            </a:lvl9pPr>
          </a:lstStyle>
          <a:p>
            <a:r>
              <a:rPr lang="en"/>
              <a:t>03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7"/>
          <p:cNvSpPr txBox="1">
            <a:spLocks noGrp="1"/>
          </p:cNvSpPr>
          <p:nvPr>
            <p:ph type="title"/>
          </p:nvPr>
        </p:nvSpPr>
        <p:spPr>
          <a:xfrm>
            <a:off x="495042" y="320357"/>
            <a:ext cx="48810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Background</a:t>
            </a:r>
            <a:endParaRPr/>
          </a:p>
        </p:txBody>
      </p:sp>
      <p:sp>
        <p:nvSpPr>
          <p:cNvPr id="624" name="Google Shape;624;p37"/>
          <p:cNvSpPr txBox="1">
            <a:spLocks noGrp="1"/>
          </p:cNvSpPr>
          <p:nvPr>
            <p:ph type="subTitle" idx="1"/>
          </p:nvPr>
        </p:nvSpPr>
        <p:spPr>
          <a:xfrm>
            <a:off x="470908" y="1208269"/>
            <a:ext cx="5846909" cy="2989677"/>
          </a:xfrm>
          <a:prstGeom prst="rect">
            <a:avLst/>
          </a:prstGeom>
        </p:spPr>
        <p:txBody>
          <a:bodyPr spcFirstLastPara="1" wrap="square" lIns="91425" tIns="91425" rIns="91425" bIns="91425" anchor="t" anchorCtr="0">
            <a:noAutofit/>
          </a:bodyPr>
          <a:lstStyle/>
          <a:p>
            <a:pPr marL="171450" indent="-171450">
              <a:buFont typeface="Wingdings"/>
              <a:buChar char="Ø"/>
            </a:pPr>
            <a:r>
              <a:rPr lang="en" sz="1600"/>
              <a:t> Spend unhealthy amount of time on the phone </a:t>
            </a:r>
            <a:endParaRPr lang="en-US" sz="1400"/>
          </a:p>
          <a:p>
            <a:pPr marL="171450" indent="-171450">
              <a:buFont typeface="Wingdings"/>
              <a:buChar char="Ø"/>
            </a:pPr>
            <a:endParaRPr lang="en" sz="1600">
              <a:solidFill>
                <a:srgbClr val="332C33"/>
              </a:solidFill>
            </a:endParaRPr>
          </a:p>
          <a:p>
            <a:pPr marL="171450" indent="-171450">
              <a:buFont typeface="Wingdings"/>
              <a:buChar char="Ø"/>
            </a:pPr>
            <a:r>
              <a:rPr lang="en" sz="1600">
                <a:solidFill>
                  <a:srgbClr val="332C33"/>
                </a:solidFill>
              </a:rPr>
              <a:t> Recommendation system algorithms affect </a:t>
            </a:r>
          </a:p>
          <a:p>
            <a:pPr marL="0" indent="0"/>
            <a:r>
              <a:rPr lang="en" sz="1600">
                <a:solidFill>
                  <a:srgbClr val="332C33"/>
                </a:solidFill>
              </a:rPr>
              <a:t>    user behavior</a:t>
            </a:r>
            <a:endParaRPr lang="en" sz="1400"/>
          </a:p>
          <a:p>
            <a:pPr marL="171450" indent="-171450">
              <a:buFont typeface="Wingdings"/>
              <a:buChar char="Ø"/>
            </a:pPr>
            <a:endParaRPr lang="en" sz="1600"/>
          </a:p>
          <a:p>
            <a:pPr marL="171450" indent="-171450">
              <a:buFont typeface="Wingdings"/>
              <a:buChar char="Ø"/>
            </a:pPr>
            <a:r>
              <a:rPr lang="en" sz="1600"/>
              <a:t> Privacy of Internet user threatened</a:t>
            </a:r>
          </a:p>
          <a:p>
            <a:pPr marL="171450" indent="-171450">
              <a:buFont typeface="Wingdings"/>
              <a:buChar char="Ø"/>
            </a:pPr>
            <a:endParaRPr lang="en" sz="1600"/>
          </a:p>
          <a:p>
            <a:pPr marL="171450" indent="-171450">
              <a:buFont typeface="Wingdings"/>
              <a:buChar char="Ø"/>
            </a:pPr>
            <a:r>
              <a:rPr lang="en" sz="1600"/>
              <a:t> Social media anxiety disorder, 'Compare and Despair'</a:t>
            </a:r>
          </a:p>
          <a:p>
            <a:pPr marL="171450" indent="-171450">
              <a:buFont typeface="Wingdings"/>
              <a:buChar char="Ø"/>
            </a:pPr>
            <a:endParaRPr lang="en" sz="1600"/>
          </a:p>
          <a:p>
            <a:pPr marL="171450" indent="-171450">
              <a:buFont typeface="Wingdings"/>
              <a:buChar char="Ø"/>
            </a:pPr>
            <a:r>
              <a:rPr lang="en" sz="1600"/>
              <a:t> </a:t>
            </a:r>
            <a:r>
              <a:rPr lang="en" sz="1600" err="1"/>
              <a:t>eg.</a:t>
            </a:r>
            <a:r>
              <a:rPr lang="en" sz="1600"/>
              <a:t> </a:t>
            </a:r>
            <a:r>
              <a:rPr lang="en" sz="1600">
                <a:solidFill>
                  <a:srgbClr val="332C33"/>
                </a:solidFill>
              </a:rPr>
              <a:t>Influencing users towards pricier alternatives than </a:t>
            </a:r>
          </a:p>
          <a:p>
            <a:pPr marL="0" indent="0"/>
            <a:r>
              <a:rPr lang="en" sz="1600">
                <a:solidFill>
                  <a:srgbClr val="332C33"/>
                </a:solidFill>
              </a:rPr>
              <a:t>          their original intentions.</a:t>
            </a:r>
            <a:endParaRPr lang="en" sz="1400"/>
          </a:p>
        </p:txBody>
      </p:sp>
      <p:sp>
        <p:nvSpPr>
          <p:cNvPr id="625" name="Google Shape;625;p37">
            <a:hlinkClick r:id="" action="ppaction://hlinkshowjump?jump=firstslide"/>
          </p:cNvPr>
          <p:cNvSpPr/>
          <p:nvPr/>
        </p:nvSpPr>
        <p:spPr>
          <a:xfrm>
            <a:off x="8428901" y="26867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a:hlinkClick r:id="" action="ppaction://hlinkshowjump?jump=firstslide"/>
          </p:cNvPr>
          <p:cNvSpPr/>
          <p:nvPr/>
        </p:nvSpPr>
        <p:spPr>
          <a:xfrm>
            <a:off x="8480603" y="322243"/>
            <a:ext cx="180994" cy="177264"/>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7" name="Google Shape;627;p37"/>
          <p:cNvGrpSpPr/>
          <p:nvPr/>
        </p:nvGrpSpPr>
        <p:grpSpPr>
          <a:xfrm>
            <a:off x="5711991" y="1246433"/>
            <a:ext cx="4376205" cy="4564353"/>
            <a:chOff x="3384425" y="680175"/>
            <a:chExt cx="930375" cy="970375"/>
          </a:xfrm>
        </p:grpSpPr>
        <p:sp>
          <p:nvSpPr>
            <p:cNvPr id="628" name="Google Shape;628;p37"/>
            <p:cNvSpPr/>
            <p:nvPr/>
          </p:nvSpPr>
          <p:spPr>
            <a:xfrm>
              <a:off x="3535225" y="1011400"/>
              <a:ext cx="779550" cy="639075"/>
            </a:xfrm>
            <a:custGeom>
              <a:avLst/>
              <a:gdLst/>
              <a:ahLst/>
              <a:cxnLst/>
              <a:rect l="l" t="t" r="r" b="b"/>
              <a:pathLst>
                <a:path w="31182" h="25563" extrusionOk="0">
                  <a:moveTo>
                    <a:pt x="14244" y="1"/>
                  </a:moveTo>
                  <a:lnTo>
                    <a:pt x="14244" y="2"/>
                  </a:lnTo>
                  <a:cubicBezTo>
                    <a:pt x="14244" y="2"/>
                    <a:pt x="10216" y="607"/>
                    <a:pt x="7796" y="1474"/>
                  </a:cubicBezTo>
                  <a:cubicBezTo>
                    <a:pt x="4386" y="2697"/>
                    <a:pt x="379" y="3855"/>
                    <a:pt x="379" y="3855"/>
                  </a:cubicBezTo>
                  <a:lnTo>
                    <a:pt x="1" y="11245"/>
                  </a:lnTo>
                  <a:lnTo>
                    <a:pt x="7770" y="11543"/>
                  </a:lnTo>
                  <a:cubicBezTo>
                    <a:pt x="7770" y="11543"/>
                    <a:pt x="6279" y="22368"/>
                    <a:pt x="6605" y="25563"/>
                  </a:cubicBezTo>
                  <a:lnTo>
                    <a:pt x="31181" y="25563"/>
                  </a:lnTo>
                  <a:cubicBezTo>
                    <a:pt x="31181" y="25563"/>
                    <a:pt x="30961" y="8783"/>
                    <a:pt x="30531" y="6982"/>
                  </a:cubicBezTo>
                  <a:cubicBezTo>
                    <a:pt x="29773" y="3802"/>
                    <a:pt x="28203" y="2103"/>
                    <a:pt x="25550" y="1581"/>
                  </a:cubicBezTo>
                  <a:cubicBezTo>
                    <a:pt x="22896" y="1061"/>
                    <a:pt x="19731" y="1"/>
                    <a:pt x="19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4146925" y="1382425"/>
              <a:ext cx="163700" cy="56525"/>
            </a:xfrm>
            <a:custGeom>
              <a:avLst/>
              <a:gdLst/>
              <a:ahLst/>
              <a:cxnLst/>
              <a:rect l="l" t="t" r="r" b="b"/>
              <a:pathLst>
                <a:path w="6548" h="2261" extrusionOk="0">
                  <a:moveTo>
                    <a:pt x="3276" y="0"/>
                  </a:moveTo>
                  <a:cubicBezTo>
                    <a:pt x="1196" y="0"/>
                    <a:pt x="1" y="383"/>
                    <a:pt x="1" y="383"/>
                  </a:cubicBezTo>
                  <a:lnTo>
                    <a:pt x="1" y="2260"/>
                  </a:lnTo>
                  <a:cubicBezTo>
                    <a:pt x="1" y="2260"/>
                    <a:pt x="1220" y="1876"/>
                    <a:pt x="3315" y="1876"/>
                  </a:cubicBezTo>
                  <a:cubicBezTo>
                    <a:pt x="4234" y="1876"/>
                    <a:pt x="5321" y="1950"/>
                    <a:pt x="6547" y="2162"/>
                  </a:cubicBezTo>
                  <a:lnTo>
                    <a:pt x="6501" y="287"/>
                  </a:lnTo>
                  <a:cubicBezTo>
                    <a:pt x="5273" y="74"/>
                    <a:pt x="4189" y="0"/>
                    <a:pt x="3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4082000" y="1432950"/>
              <a:ext cx="232800" cy="217600"/>
            </a:xfrm>
            <a:custGeom>
              <a:avLst/>
              <a:gdLst/>
              <a:ahLst/>
              <a:cxnLst/>
              <a:rect l="l" t="t" r="r" b="b"/>
              <a:pathLst>
                <a:path w="9312" h="8704" extrusionOk="0">
                  <a:moveTo>
                    <a:pt x="9144" y="0"/>
                  </a:moveTo>
                  <a:lnTo>
                    <a:pt x="2598" y="97"/>
                  </a:lnTo>
                  <a:cubicBezTo>
                    <a:pt x="2598" y="97"/>
                    <a:pt x="2073" y="3260"/>
                    <a:pt x="1516" y="5478"/>
                  </a:cubicBezTo>
                  <a:cubicBezTo>
                    <a:pt x="705" y="8704"/>
                    <a:pt x="1" y="8704"/>
                    <a:pt x="1" y="8704"/>
                  </a:cubicBezTo>
                  <a:lnTo>
                    <a:pt x="9312" y="8704"/>
                  </a:lnTo>
                  <a:lnTo>
                    <a:pt x="9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3535225" y="1054725"/>
              <a:ext cx="176625" cy="241500"/>
            </a:xfrm>
            <a:custGeom>
              <a:avLst/>
              <a:gdLst/>
              <a:ahLst/>
              <a:cxnLst/>
              <a:rect l="l" t="t" r="r" b="b"/>
              <a:pathLst>
                <a:path w="7065" h="9660" extrusionOk="0">
                  <a:moveTo>
                    <a:pt x="7065" y="1"/>
                  </a:moveTo>
                  <a:lnTo>
                    <a:pt x="7065" y="1"/>
                  </a:lnTo>
                  <a:cubicBezTo>
                    <a:pt x="3839" y="1123"/>
                    <a:pt x="379" y="2124"/>
                    <a:pt x="379" y="2124"/>
                  </a:cubicBezTo>
                  <a:lnTo>
                    <a:pt x="1" y="9514"/>
                  </a:lnTo>
                  <a:lnTo>
                    <a:pt x="3742" y="9659"/>
                  </a:lnTo>
                  <a:cubicBezTo>
                    <a:pt x="6331" y="6556"/>
                    <a:pt x="6943" y="1409"/>
                    <a:pt x="7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3869500" y="1011450"/>
              <a:ext cx="180425" cy="87375"/>
            </a:xfrm>
            <a:custGeom>
              <a:avLst/>
              <a:gdLst/>
              <a:ahLst/>
              <a:cxnLst/>
              <a:rect l="l" t="t" r="r" b="b"/>
              <a:pathLst>
                <a:path w="7217" h="3495" extrusionOk="0">
                  <a:moveTo>
                    <a:pt x="873" y="0"/>
                  </a:moveTo>
                  <a:cubicBezTo>
                    <a:pt x="873" y="0"/>
                    <a:pt x="537" y="51"/>
                    <a:pt x="2" y="144"/>
                  </a:cubicBezTo>
                  <a:cubicBezTo>
                    <a:pt x="0" y="177"/>
                    <a:pt x="0" y="212"/>
                    <a:pt x="0" y="245"/>
                  </a:cubicBezTo>
                  <a:cubicBezTo>
                    <a:pt x="0" y="2239"/>
                    <a:pt x="1417" y="3494"/>
                    <a:pt x="3411" y="3494"/>
                  </a:cubicBezTo>
                  <a:cubicBezTo>
                    <a:pt x="5395" y="3494"/>
                    <a:pt x="7199" y="2251"/>
                    <a:pt x="7217" y="274"/>
                  </a:cubicBezTo>
                  <a:cubicBezTo>
                    <a:pt x="6688" y="110"/>
                    <a:pt x="6361" y="0"/>
                    <a:pt x="63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4146925" y="1232325"/>
              <a:ext cx="16275" cy="203050"/>
            </a:xfrm>
            <a:custGeom>
              <a:avLst/>
              <a:gdLst/>
              <a:ahLst/>
              <a:cxnLst/>
              <a:rect l="l" t="t" r="r" b="b"/>
              <a:pathLst>
                <a:path w="651" h="8122" fill="none" extrusionOk="0">
                  <a:moveTo>
                    <a:pt x="1" y="8122"/>
                  </a:moveTo>
                  <a:lnTo>
                    <a:pt x="1" y="1295"/>
                  </a:lnTo>
                  <a:lnTo>
                    <a:pt x="650" y="1"/>
                  </a:lnTo>
                </a:path>
              </a:pathLst>
            </a:custGeom>
            <a:noFill/>
            <a:ln w="5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3729475" y="1206650"/>
              <a:ext cx="14225" cy="93450"/>
            </a:xfrm>
            <a:custGeom>
              <a:avLst/>
              <a:gdLst/>
              <a:ahLst/>
              <a:cxnLst/>
              <a:rect l="l" t="t" r="r" b="b"/>
              <a:pathLst>
                <a:path w="569" h="3738" fill="none" extrusionOk="0">
                  <a:moveTo>
                    <a:pt x="0" y="3738"/>
                  </a:moveTo>
                  <a:lnTo>
                    <a:pt x="568" y="0"/>
                  </a:lnTo>
                </a:path>
              </a:pathLst>
            </a:custGeom>
            <a:noFill/>
            <a:ln w="5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3781100" y="850750"/>
              <a:ext cx="77150" cy="70950"/>
            </a:xfrm>
            <a:custGeom>
              <a:avLst/>
              <a:gdLst/>
              <a:ahLst/>
              <a:cxnLst/>
              <a:rect l="l" t="t" r="r" b="b"/>
              <a:pathLst>
                <a:path w="3086" h="2838" extrusionOk="0">
                  <a:moveTo>
                    <a:pt x="1819" y="0"/>
                  </a:moveTo>
                  <a:lnTo>
                    <a:pt x="0" y="1696"/>
                  </a:lnTo>
                  <a:lnTo>
                    <a:pt x="797" y="2838"/>
                  </a:lnTo>
                  <a:cubicBezTo>
                    <a:pt x="797" y="2838"/>
                    <a:pt x="2183" y="2830"/>
                    <a:pt x="3085" y="1895"/>
                  </a:cubicBezTo>
                  <a:lnTo>
                    <a:pt x="1819" y="0"/>
                  </a:ln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4139700" y="1425750"/>
              <a:ext cx="175075" cy="224800"/>
            </a:xfrm>
            <a:custGeom>
              <a:avLst/>
              <a:gdLst/>
              <a:ahLst/>
              <a:cxnLst/>
              <a:rect l="l" t="t" r="r" b="b"/>
              <a:pathLst>
                <a:path w="7003" h="8992" extrusionOk="0">
                  <a:moveTo>
                    <a:pt x="3604" y="1"/>
                  </a:moveTo>
                  <a:cubicBezTo>
                    <a:pt x="1509" y="1"/>
                    <a:pt x="290" y="385"/>
                    <a:pt x="290" y="385"/>
                  </a:cubicBezTo>
                  <a:lnTo>
                    <a:pt x="1" y="8992"/>
                  </a:lnTo>
                  <a:lnTo>
                    <a:pt x="7002" y="8992"/>
                  </a:lnTo>
                  <a:cubicBezTo>
                    <a:pt x="7002" y="8990"/>
                    <a:pt x="6946" y="4739"/>
                    <a:pt x="6836" y="287"/>
                  </a:cubicBezTo>
                  <a:cubicBezTo>
                    <a:pt x="5610" y="74"/>
                    <a:pt x="4523" y="1"/>
                    <a:pt x="3604" y="1"/>
                  </a:cubicBez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4145275" y="1425750"/>
              <a:ext cx="165825" cy="59450"/>
            </a:xfrm>
            <a:custGeom>
              <a:avLst/>
              <a:gdLst/>
              <a:ahLst/>
              <a:cxnLst/>
              <a:rect l="l" t="t" r="r" b="b"/>
              <a:pathLst>
                <a:path w="6633" h="2378" extrusionOk="0">
                  <a:moveTo>
                    <a:pt x="3381" y="1"/>
                  </a:moveTo>
                  <a:cubicBezTo>
                    <a:pt x="1286" y="1"/>
                    <a:pt x="67" y="385"/>
                    <a:pt x="67" y="385"/>
                  </a:cubicBezTo>
                  <a:lnTo>
                    <a:pt x="0" y="2377"/>
                  </a:lnTo>
                  <a:cubicBezTo>
                    <a:pt x="673" y="2041"/>
                    <a:pt x="2889" y="1104"/>
                    <a:pt x="6633" y="1083"/>
                  </a:cubicBezTo>
                  <a:cubicBezTo>
                    <a:pt x="6627" y="818"/>
                    <a:pt x="6619" y="554"/>
                    <a:pt x="6613" y="287"/>
                  </a:cubicBezTo>
                  <a:cubicBezTo>
                    <a:pt x="5387" y="74"/>
                    <a:pt x="4300" y="1"/>
                    <a:pt x="3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3803175" y="763700"/>
              <a:ext cx="146050" cy="219350"/>
            </a:xfrm>
            <a:custGeom>
              <a:avLst/>
              <a:gdLst/>
              <a:ahLst/>
              <a:cxnLst/>
              <a:rect l="l" t="t" r="r" b="b"/>
              <a:pathLst>
                <a:path w="5842" h="8774" extrusionOk="0">
                  <a:moveTo>
                    <a:pt x="2888" y="1"/>
                  </a:moveTo>
                  <a:cubicBezTo>
                    <a:pt x="2649" y="1"/>
                    <a:pt x="2416" y="143"/>
                    <a:pt x="2323" y="393"/>
                  </a:cubicBezTo>
                  <a:lnTo>
                    <a:pt x="120" y="6281"/>
                  </a:lnTo>
                  <a:cubicBezTo>
                    <a:pt x="1" y="6595"/>
                    <a:pt x="94" y="6950"/>
                    <a:pt x="349" y="7168"/>
                  </a:cubicBezTo>
                  <a:lnTo>
                    <a:pt x="2647" y="8647"/>
                  </a:lnTo>
                  <a:cubicBezTo>
                    <a:pt x="2748" y="8733"/>
                    <a:pt x="2869" y="8773"/>
                    <a:pt x="2988" y="8773"/>
                  </a:cubicBezTo>
                  <a:cubicBezTo>
                    <a:pt x="3198" y="8773"/>
                    <a:pt x="3402" y="8649"/>
                    <a:pt x="3483" y="8431"/>
                  </a:cubicBezTo>
                  <a:lnTo>
                    <a:pt x="5725" y="2439"/>
                  </a:lnTo>
                  <a:cubicBezTo>
                    <a:pt x="5842" y="2124"/>
                    <a:pt x="5750" y="1768"/>
                    <a:pt x="5494" y="1552"/>
                  </a:cubicBezTo>
                  <a:lnTo>
                    <a:pt x="3279" y="145"/>
                  </a:lnTo>
                  <a:cubicBezTo>
                    <a:pt x="3163" y="47"/>
                    <a:pt x="3025" y="1"/>
                    <a:pt x="2888" y="1"/>
                  </a:cubicBezTo>
                  <a:close/>
                </a:path>
              </a:pathLst>
            </a:custGeom>
            <a:solidFill>
              <a:srgbClr val="565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3803150" y="763625"/>
              <a:ext cx="83425" cy="219325"/>
            </a:xfrm>
            <a:custGeom>
              <a:avLst/>
              <a:gdLst/>
              <a:ahLst/>
              <a:cxnLst/>
              <a:rect l="l" t="t" r="r" b="b"/>
              <a:pathLst>
                <a:path w="3337" h="8773" extrusionOk="0">
                  <a:moveTo>
                    <a:pt x="2889" y="0"/>
                  </a:moveTo>
                  <a:cubicBezTo>
                    <a:pt x="2650" y="0"/>
                    <a:pt x="2416" y="143"/>
                    <a:pt x="2322" y="393"/>
                  </a:cubicBezTo>
                  <a:lnTo>
                    <a:pt x="119" y="6280"/>
                  </a:lnTo>
                  <a:cubicBezTo>
                    <a:pt x="0" y="6595"/>
                    <a:pt x="92" y="6948"/>
                    <a:pt x="349" y="7168"/>
                  </a:cubicBezTo>
                  <a:lnTo>
                    <a:pt x="2647" y="8646"/>
                  </a:lnTo>
                  <a:cubicBezTo>
                    <a:pt x="2748" y="8732"/>
                    <a:pt x="2869" y="8772"/>
                    <a:pt x="2988" y="8772"/>
                  </a:cubicBezTo>
                  <a:cubicBezTo>
                    <a:pt x="3115" y="8772"/>
                    <a:pt x="3239" y="8727"/>
                    <a:pt x="3336" y="8643"/>
                  </a:cubicBezTo>
                  <a:lnTo>
                    <a:pt x="923" y="7067"/>
                  </a:lnTo>
                  <a:cubicBezTo>
                    <a:pt x="659" y="6842"/>
                    <a:pt x="562" y="6472"/>
                    <a:pt x="684" y="6146"/>
                  </a:cubicBezTo>
                  <a:lnTo>
                    <a:pt x="2749" y="548"/>
                  </a:lnTo>
                  <a:cubicBezTo>
                    <a:pt x="2838" y="310"/>
                    <a:pt x="3050" y="166"/>
                    <a:pt x="3277" y="142"/>
                  </a:cubicBezTo>
                  <a:cubicBezTo>
                    <a:pt x="3162" y="45"/>
                    <a:pt x="3025" y="0"/>
                    <a:pt x="2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3817200" y="764425"/>
              <a:ext cx="132025" cy="215275"/>
            </a:xfrm>
            <a:custGeom>
              <a:avLst/>
              <a:gdLst/>
              <a:ahLst/>
              <a:cxnLst/>
              <a:rect l="l" t="t" r="r" b="b"/>
              <a:pathLst>
                <a:path w="5281" h="8611" extrusionOk="0">
                  <a:moveTo>
                    <a:pt x="2582" y="0"/>
                  </a:moveTo>
                  <a:cubicBezTo>
                    <a:pt x="2582" y="0"/>
                    <a:pt x="2617" y="31"/>
                    <a:pt x="2688" y="91"/>
                  </a:cubicBezTo>
                  <a:lnTo>
                    <a:pt x="2688" y="91"/>
                  </a:lnTo>
                  <a:cubicBezTo>
                    <a:pt x="2618" y="30"/>
                    <a:pt x="2583" y="0"/>
                    <a:pt x="2582" y="0"/>
                  </a:cubicBezTo>
                  <a:close/>
                  <a:moveTo>
                    <a:pt x="2688" y="91"/>
                  </a:moveTo>
                  <a:lnTo>
                    <a:pt x="2688" y="91"/>
                  </a:lnTo>
                  <a:cubicBezTo>
                    <a:pt x="2697" y="98"/>
                    <a:pt x="2706" y="106"/>
                    <a:pt x="2716" y="115"/>
                  </a:cubicBezTo>
                  <a:lnTo>
                    <a:pt x="2716" y="115"/>
                  </a:lnTo>
                  <a:cubicBezTo>
                    <a:pt x="2716" y="115"/>
                    <a:pt x="2716" y="115"/>
                    <a:pt x="2716" y="115"/>
                  </a:cubicBezTo>
                  <a:cubicBezTo>
                    <a:pt x="2706" y="106"/>
                    <a:pt x="2697" y="98"/>
                    <a:pt x="2688" y="91"/>
                  </a:cubicBezTo>
                  <a:close/>
                  <a:moveTo>
                    <a:pt x="2716" y="115"/>
                  </a:moveTo>
                  <a:lnTo>
                    <a:pt x="2716" y="115"/>
                  </a:lnTo>
                  <a:cubicBezTo>
                    <a:pt x="2491" y="137"/>
                    <a:pt x="2277" y="279"/>
                    <a:pt x="2188" y="518"/>
                  </a:cubicBezTo>
                  <a:lnTo>
                    <a:pt x="122" y="6114"/>
                  </a:lnTo>
                  <a:cubicBezTo>
                    <a:pt x="0" y="6440"/>
                    <a:pt x="97" y="6810"/>
                    <a:pt x="361" y="7035"/>
                  </a:cubicBezTo>
                  <a:lnTo>
                    <a:pt x="2774" y="8611"/>
                  </a:lnTo>
                  <a:cubicBezTo>
                    <a:pt x="2836" y="8554"/>
                    <a:pt x="2888" y="8485"/>
                    <a:pt x="2919" y="8397"/>
                  </a:cubicBezTo>
                  <a:lnTo>
                    <a:pt x="5162" y="2407"/>
                  </a:lnTo>
                  <a:cubicBezTo>
                    <a:pt x="5281" y="2095"/>
                    <a:pt x="5189" y="1739"/>
                    <a:pt x="4933" y="1523"/>
                  </a:cubicBezTo>
                  <a:lnTo>
                    <a:pt x="2718" y="116"/>
                  </a:lnTo>
                  <a:cubicBezTo>
                    <a:pt x="2717" y="116"/>
                    <a:pt x="2717" y="115"/>
                    <a:pt x="2716" y="11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3825525" y="776625"/>
              <a:ext cx="115400" cy="189975"/>
            </a:xfrm>
            <a:custGeom>
              <a:avLst/>
              <a:gdLst/>
              <a:ahLst/>
              <a:cxnLst/>
              <a:rect l="l" t="t" r="r" b="b"/>
              <a:pathLst>
                <a:path w="4616" h="7599" extrusionOk="0">
                  <a:moveTo>
                    <a:pt x="2340" y="0"/>
                  </a:moveTo>
                  <a:cubicBezTo>
                    <a:pt x="2256" y="0"/>
                    <a:pt x="2175" y="47"/>
                    <a:pt x="2143" y="129"/>
                  </a:cubicBezTo>
                  <a:cubicBezTo>
                    <a:pt x="2140" y="132"/>
                    <a:pt x="2140" y="132"/>
                    <a:pt x="2140" y="134"/>
                  </a:cubicBezTo>
                  <a:lnTo>
                    <a:pt x="77" y="5734"/>
                  </a:lnTo>
                  <a:cubicBezTo>
                    <a:pt x="1" y="5935"/>
                    <a:pt x="56" y="6161"/>
                    <a:pt x="213" y="6305"/>
                  </a:cubicBezTo>
                  <a:lnTo>
                    <a:pt x="2150" y="7568"/>
                  </a:lnTo>
                  <a:cubicBezTo>
                    <a:pt x="2182" y="7589"/>
                    <a:pt x="2217" y="7599"/>
                    <a:pt x="2251" y="7599"/>
                  </a:cubicBezTo>
                  <a:cubicBezTo>
                    <a:pt x="2324" y="7599"/>
                    <a:pt x="2395" y="7555"/>
                    <a:pt x="2422" y="7479"/>
                  </a:cubicBezTo>
                  <a:lnTo>
                    <a:pt x="4546" y="1815"/>
                  </a:lnTo>
                  <a:cubicBezTo>
                    <a:pt x="4616" y="1627"/>
                    <a:pt x="4564" y="1415"/>
                    <a:pt x="4419" y="1278"/>
                  </a:cubicBezTo>
                  <a:lnTo>
                    <a:pt x="2462" y="36"/>
                  </a:lnTo>
                  <a:cubicBezTo>
                    <a:pt x="2424" y="12"/>
                    <a:pt x="2382" y="0"/>
                    <a:pt x="2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3904700" y="755850"/>
              <a:ext cx="115075" cy="62700"/>
            </a:xfrm>
            <a:custGeom>
              <a:avLst/>
              <a:gdLst/>
              <a:ahLst/>
              <a:cxnLst/>
              <a:rect l="l" t="t" r="r" b="b"/>
              <a:pathLst>
                <a:path w="4603" h="2508" extrusionOk="0">
                  <a:moveTo>
                    <a:pt x="2059" y="0"/>
                  </a:moveTo>
                  <a:cubicBezTo>
                    <a:pt x="1413" y="0"/>
                    <a:pt x="566" y="226"/>
                    <a:pt x="0" y="1236"/>
                  </a:cubicBezTo>
                  <a:cubicBezTo>
                    <a:pt x="658" y="1762"/>
                    <a:pt x="1925" y="2507"/>
                    <a:pt x="3831" y="2507"/>
                  </a:cubicBezTo>
                  <a:cubicBezTo>
                    <a:pt x="4077" y="2507"/>
                    <a:pt x="4334" y="2495"/>
                    <a:pt x="4602" y="2468"/>
                  </a:cubicBezTo>
                  <a:cubicBezTo>
                    <a:pt x="4495" y="1055"/>
                    <a:pt x="3883" y="258"/>
                    <a:pt x="2976" y="149"/>
                  </a:cubicBezTo>
                  <a:cubicBezTo>
                    <a:pt x="2976" y="149"/>
                    <a:pt x="2584" y="0"/>
                    <a:pt x="2059" y="0"/>
                  </a:cubicBezTo>
                  <a:close/>
                </a:path>
              </a:pathLst>
            </a:custGeom>
            <a:solidFill>
              <a:srgbClr val="C699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3384425" y="781025"/>
              <a:ext cx="504025" cy="511650"/>
            </a:xfrm>
            <a:custGeom>
              <a:avLst/>
              <a:gdLst/>
              <a:ahLst/>
              <a:cxnLst/>
              <a:rect l="l" t="t" r="r" b="b"/>
              <a:pathLst>
                <a:path w="20161" h="20466" extrusionOk="0">
                  <a:moveTo>
                    <a:pt x="18697" y="0"/>
                  </a:moveTo>
                  <a:cubicBezTo>
                    <a:pt x="18688" y="0"/>
                    <a:pt x="18680" y="0"/>
                    <a:pt x="18672" y="1"/>
                  </a:cubicBezTo>
                  <a:cubicBezTo>
                    <a:pt x="18253" y="18"/>
                    <a:pt x="16818" y="840"/>
                    <a:pt x="16818" y="840"/>
                  </a:cubicBezTo>
                  <a:lnTo>
                    <a:pt x="15200" y="3625"/>
                  </a:lnTo>
                  <a:cubicBezTo>
                    <a:pt x="12831" y="4967"/>
                    <a:pt x="3802" y="9926"/>
                    <a:pt x="2229" y="12965"/>
                  </a:cubicBezTo>
                  <a:cubicBezTo>
                    <a:pt x="1" y="17267"/>
                    <a:pt x="1867" y="20303"/>
                    <a:pt x="6033" y="20463"/>
                  </a:cubicBezTo>
                  <a:cubicBezTo>
                    <a:pt x="6077" y="20465"/>
                    <a:pt x="6122" y="20466"/>
                    <a:pt x="6166" y="20466"/>
                  </a:cubicBezTo>
                  <a:cubicBezTo>
                    <a:pt x="9606" y="20466"/>
                    <a:pt x="11578" y="15277"/>
                    <a:pt x="12431" y="13270"/>
                  </a:cubicBezTo>
                  <a:cubicBezTo>
                    <a:pt x="13297" y="11238"/>
                    <a:pt x="16662" y="5627"/>
                    <a:pt x="16662" y="5627"/>
                  </a:cubicBezTo>
                  <a:lnTo>
                    <a:pt x="16391" y="4881"/>
                  </a:lnTo>
                  <a:cubicBezTo>
                    <a:pt x="18189" y="4215"/>
                    <a:pt x="18410" y="1706"/>
                    <a:pt x="18410" y="1706"/>
                  </a:cubicBezTo>
                  <a:cubicBezTo>
                    <a:pt x="18410" y="1706"/>
                    <a:pt x="18964" y="2139"/>
                    <a:pt x="19193" y="2139"/>
                  </a:cubicBezTo>
                  <a:cubicBezTo>
                    <a:pt x="19230" y="2139"/>
                    <a:pt x="19258" y="2128"/>
                    <a:pt x="19274" y="2101"/>
                  </a:cubicBezTo>
                  <a:cubicBezTo>
                    <a:pt x="19514" y="1714"/>
                    <a:pt x="18982" y="1285"/>
                    <a:pt x="18982" y="1285"/>
                  </a:cubicBezTo>
                  <a:lnTo>
                    <a:pt x="18982" y="1285"/>
                  </a:lnTo>
                  <a:cubicBezTo>
                    <a:pt x="18982" y="1285"/>
                    <a:pt x="19555" y="1580"/>
                    <a:pt x="19856" y="1580"/>
                  </a:cubicBezTo>
                  <a:cubicBezTo>
                    <a:pt x="19939" y="1580"/>
                    <a:pt x="20002" y="1557"/>
                    <a:pt x="20026" y="1499"/>
                  </a:cubicBezTo>
                  <a:cubicBezTo>
                    <a:pt x="20161" y="1175"/>
                    <a:pt x="19485" y="772"/>
                    <a:pt x="19485" y="772"/>
                  </a:cubicBezTo>
                  <a:lnTo>
                    <a:pt x="19485" y="772"/>
                  </a:lnTo>
                  <a:cubicBezTo>
                    <a:pt x="19485" y="772"/>
                    <a:pt x="19595" y="799"/>
                    <a:pt x="19717" y="799"/>
                  </a:cubicBezTo>
                  <a:cubicBezTo>
                    <a:pt x="19852" y="799"/>
                    <a:pt x="20000" y="765"/>
                    <a:pt x="20026" y="623"/>
                  </a:cubicBezTo>
                  <a:cubicBezTo>
                    <a:pt x="20072" y="358"/>
                    <a:pt x="19085" y="0"/>
                    <a:pt x="18697" y="0"/>
                  </a:cubicBez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3815150" y="799925"/>
              <a:ext cx="43875" cy="13225"/>
            </a:xfrm>
            <a:custGeom>
              <a:avLst/>
              <a:gdLst/>
              <a:ahLst/>
              <a:cxnLst/>
              <a:rect l="l" t="t" r="r" b="b"/>
              <a:pathLst>
                <a:path w="1755" h="529" fill="none" extrusionOk="0">
                  <a:moveTo>
                    <a:pt x="1755" y="529"/>
                  </a:moveTo>
                  <a:cubicBezTo>
                    <a:pt x="1755" y="529"/>
                    <a:pt x="812" y="1"/>
                    <a:pt x="1" y="199"/>
                  </a:cubicBezTo>
                </a:path>
              </a:pathLst>
            </a:custGeom>
            <a:noFill/>
            <a:ln w="2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3835650" y="790700"/>
              <a:ext cx="35900" cy="9625"/>
            </a:xfrm>
            <a:custGeom>
              <a:avLst/>
              <a:gdLst/>
              <a:ahLst/>
              <a:cxnLst/>
              <a:rect l="l" t="t" r="r" b="b"/>
              <a:pathLst>
                <a:path w="1436" h="385" fill="none" extrusionOk="0">
                  <a:moveTo>
                    <a:pt x="1" y="1"/>
                  </a:moveTo>
                  <a:cubicBezTo>
                    <a:pt x="1" y="1"/>
                    <a:pt x="659" y="1"/>
                    <a:pt x="1436" y="385"/>
                  </a:cubicBezTo>
                </a:path>
              </a:pathLst>
            </a:custGeom>
            <a:noFill/>
            <a:ln w="2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3834325" y="822025"/>
              <a:ext cx="10400" cy="1650"/>
            </a:xfrm>
            <a:custGeom>
              <a:avLst/>
              <a:gdLst/>
              <a:ahLst/>
              <a:cxnLst/>
              <a:rect l="l" t="t" r="r" b="b"/>
              <a:pathLst>
                <a:path w="416" h="66" fill="none" extrusionOk="0">
                  <a:moveTo>
                    <a:pt x="415" y="66"/>
                  </a:moveTo>
                  <a:lnTo>
                    <a:pt x="0" y="0"/>
                  </a:lnTo>
                </a:path>
              </a:pathLst>
            </a:custGeom>
            <a:noFill/>
            <a:ln w="2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3882250" y="771075"/>
              <a:ext cx="55050" cy="71750"/>
            </a:xfrm>
            <a:custGeom>
              <a:avLst/>
              <a:gdLst/>
              <a:ahLst/>
              <a:cxnLst/>
              <a:rect l="l" t="t" r="r" b="b"/>
              <a:pathLst>
                <a:path w="2202" h="2870" extrusionOk="0">
                  <a:moveTo>
                    <a:pt x="1222" y="0"/>
                  </a:moveTo>
                  <a:cubicBezTo>
                    <a:pt x="720" y="0"/>
                    <a:pt x="244" y="546"/>
                    <a:pt x="126" y="1281"/>
                  </a:cubicBezTo>
                  <a:cubicBezTo>
                    <a:pt x="0" y="2068"/>
                    <a:pt x="335" y="2777"/>
                    <a:pt x="875" y="2861"/>
                  </a:cubicBezTo>
                  <a:cubicBezTo>
                    <a:pt x="911" y="2867"/>
                    <a:pt x="947" y="2870"/>
                    <a:pt x="983" y="2870"/>
                  </a:cubicBezTo>
                  <a:cubicBezTo>
                    <a:pt x="1483" y="2870"/>
                    <a:pt x="1959" y="2325"/>
                    <a:pt x="2077" y="1591"/>
                  </a:cubicBezTo>
                  <a:cubicBezTo>
                    <a:pt x="2202" y="802"/>
                    <a:pt x="1868" y="95"/>
                    <a:pt x="1328" y="9"/>
                  </a:cubicBezTo>
                  <a:cubicBezTo>
                    <a:pt x="1293" y="3"/>
                    <a:pt x="1257" y="0"/>
                    <a:pt x="12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3881525" y="716025"/>
              <a:ext cx="167000" cy="181075"/>
            </a:xfrm>
            <a:custGeom>
              <a:avLst/>
              <a:gdLst/>
              <a:ahLst/>
              <a:cxnLst/>
              <a:rect l="l" t="t" r="r" b="b"/>
              <a:pathLst>
                <a:path w="6680" h="7243" extrusionOk="0">
                  <a:moveTo>
                    <a:pt x="2140" y="0"/>
                  </a:moveTo>
                  <a:cubicBezTo>
                    <a:pt x="975" y="0"/>
                    <a:pt x="0" y="1010"/>
                    <a:pt x="548" y="2114"/>
                  </a:cubicBezTo>
                  <a:cubicBezTo>
                    <a:pt x="1065" y="3160"/>
                    <a:pt x="3256" y="3241"/>
                    <a:pt x="3925" y="3241"/>
                  </a:cubicBezTo>
                  <a:cubicBezTo>
                    <a:pt x="4049" y="3241"/>
                    <a:pt x="4121" y="3238"/>
                    <a:pt x="4121" y="3238"/>
                  </a:cubicBezTo>
                  <a:lnTo>
                    <a:pt x="4121" y="3238"/>
                  </a:lnTo>
                  <a:cubicBezTo>
                    <a:pt x="3796" y="6027"/>
                    <a:pt x="5204" y="7242"/>
                    <a:pt x="5204" y="7242"/>
                  </a:cubicBezTo>
                  <a:cubicBezTo>
                    <a:pt x="5204" y="7242"/>
                    <a:pt x="6679" y="5580"/>
                    <a:pt x="6546" y="3699"/>
                  </a:cubicBezTo>
                  <a:cubicBezTo>
                    <a:pt x="6446" y="2299"/>
                    <a:pt x="5722" y="2170"/>
                    <a:pt x="5460" y="2170"/>
                  </a:cubicBezTo>
                  <a:cubicBezTo>
                    <a:pt x="5402" y="2170"/>
                    <a:pt x="5366" y="2177"/>
                    <a:pt x="5366" y="2177"/>
                  </a:cubicBezTo>
                  <a:cubicBezTo>
                    <a:pt x="5348" y="1040"/>
                    <a:pt x="3906" y="335"/>
                    <a:pt x="2569" y="46"/>
                  </a:cubicBezTo>
                  <a:cubicBezTo>
                    <a:pt x="2424" y="15"/>
                    <a:pt x="2281" y="0"/>
                    <a:pt x="21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3886625" y="880725"/>
              <a:ext cx="145600" cy="198200"/>
            </a:xfrm>
            <a:custGeom>
              <a:avLst/>
              <a:gdLst/>
              <a:ahLst/>
              <a:cxnLst/>
              <a:rect l="l" t="t" r="r" b="b"/>
              <a:pathLst>
                <a:path w="5824" h="7928" extrusionOk="0">
                  <a:moveTo>
                    <a:pt x="4914" y="1"/>
                  </a:moveTo>
                  <a:lnTo>
                    <a:pt x="1137" y="1074"/>
                  </a:lnTo>
                  <a:lnTo>
                    <a:pt x="212" y="5122"/>
                  </a:lnTo>
                  <a:cubicBezTo>
                    <a:pt x="0" y="6052"/>
                    <a:pt x="363" y="7041"/>
                    <a:pt x="1161" y="7557"/>
                  </a:cubicBezTo>
                  <a:cubicBezTo>
                    <a:pt x="1429" y="7729"/>
                    <a:pt x="1743" y="7859"/>
                    <a:pt x="2107" y="7895"/>
                  </a:cubicBezTo>
                  <a:cubicBezTo>
                    <a:pt x="2332" y="7917"/>
                    <a:pt x="2544" y="7927"/>
                    <a:pt x="2742" y="7927"/>
                  </a:cubicBezTo>
                  <a:cubicBezTo>
                    <a:pt x="3418" y="7927"/>
                    <a:pt x="3944" y="7807"/>
                    <a:pt x="4353" y="7626"/>
                  </a:cubicBezTo>
                  <a:cubicBezTo>
                    <a:pt x="5300" y="7205"/>
                    <a:pt x="5823" y="6181"/>
                    <a:pt x="5662" y="5160"/>
                  </a:cubicBezTo>
                  <a:lnTo>
                    <a:pt x="4914" y="1"/>
                  </a:ln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3895500" y="884650"/>
              <a:ext cx="107950" cy="108425"/>
            </a:xfrm>
            <a:custGeom>
              <a:avLst/>
              <a:gdLst/>
              <a:ahLst/>
              <a:cxnLst/>
              <a:rect l="l" t="t" r="r" b="b"/>
              <a:pathLst>
                <a:path w="4318" h="4337" extrusionOk="0">
                  <a:moveTo>
                    <a:pt x="4318" y="1"/>
                  </a:moveTo>
                  <a:lnTo>
                    <a:pt x="784" y="914"/>
                  </a:lnTo>
                  <a:lnTo>
                    <a:pt x="1" y="4337"/>
                  </a:lnTo>
                  <a:cubicBezTo>
                    <a:pt x="3453" y="4163"/>
                    <a:pt x="4318" y="1"/>
                    <a:pt x="43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7"/>
            <p:cNvSpPr/>
            <p:nvPr/>
          </p:nvSpPr>
          <p:spPr>
            <a:xfrm>
              <a:off x="3863600" y="781950"/>
              <a:ext cx="154375" cy="178425"/>
            </a:xfrm>
            <a:custGeom>
              <a:avLst/>
              <a:gdLst/>
              <a:ahLst/>
              <a:cxnLst/>
              <a:rect l="l" t="t" r="r" b="b"/>
              <a:pathLst>
                <a:path w="6175" h="7137" extrusionOk="0">
                  <a:moveTo>
                    <a:pt x="1759" y="1"/>
                  </a:moveTo>
                  <a:cubicBezTo>
                    <a:pt x="1561" y="300"/>
                    <a:pt x="1391" y="680"/>
                    <a:pt x="1265" y="1162"/>
                  </a:cubicBezTo>
                  <a:cubicBezTo>
                    <a:pt x="472" y="4193"/>
                    <a:pt x="0" y="6389"/>
                    <a:pt x="2058" y="7038"/>
                  </a:cubicBezTo>
                  <a:cubicBezTo>
                    <a:pt x="2270" y="7105"/>
                    <a:pt x="2480" y="7136"/>
                    <a:pt x="2685" y="7136"/>
                  </a:cubicBezTo>
                  <a:cubicBezTo>
                    <a:pt x="4408" y="7136"/>
                    <a:pt x="5864" y="4937"/>
                    <a:pt x="6175" y="2983"/>
                  </a:cubicBezTo>
                  <a:lnTo>
                    <a:pt x="6175" y="2983"/>
                  </a:lnTo>
                  <a:cubicBezTo>
                    <a:pt x="6173" y="2984"/>
                    <a:pt x="6089" y="3004"/>
                    <a:pt x="5963" y="3004"/>
                  </a:cubicBezTo>
                  <a:cubicBezTo>
                    <a:pt x="5527" y="3004"/>
                    <a:pt x="4587" y="2760"/>
                    <a:pt x="4838" y="601"/>
                  </a:cubicBezTo>
                  <a:lnTo>
                    <a:pt x="4838" y="601"/>
                  </a:lnTo>
                  <a:cubicBezTo>
                    <a:pt x="4838" y="601"/>
                    <a:pt x="4768" y="604"/>
                    <a:pt x="4647" y="604"/>
                  </a:cubicBezTo>
                  <a:cubicBezTo>
                    <a:pt x="4118" y="604"/>
                    <a:pt x="2610" y="553"/>
                    <a:pt x="1759" y="1"/>
                  </a:cubicBez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3998025" y="831025"/>
              <a:ext cx="49575" cy="54300"/>
            </a:xfrm>
            <a:custGeom>
              <a:avLst/>
              <a:gdLst/>
              <a:ahLst/>
              <a:cxnLst/>
              <a:rect l="l" t="t" r="r" b="b"/>
              <a:pathLst>
                <a:path w="1983" h="2172" extrusionOk="0">
                  <a:moveTo>
                    <a:pt x="1301" y="0"/>
                  </a:moveTo>
                  <a:cubicBezTo>
                    <a:pt x="966" y="0"/>
                    <a:pt x="573" y="267"/>
                    <a:pt x="323" y="700"/>
                  </a:cubicBezTo>
                  <a:cubicBezTo>
                    <a:pt x="0" y="1261"/>
                    <a:pt x="37" y="1888"/>
                    <a:pt x="405" y="2100"/>
                  </a:cubicBezTo>
                  <a:cubicBezTo>
                    <a:pt x="489" y="2148"/>
                    <a:pt x="582" y="2171"/>
                    <a:pt x="681" y="2171"/>
                  </a:cubicBezTo>
                  <a:cubicBezTo>
                    <a:pt x="1016" y="2171"/>
                    <a:pt x="1408" y="1904"/>
                    <a:pt x="1659" y="1471"/>
                  </a:cubicBezTo>
                  <a:cubicBezTo>
                    <a:pt x="1982" y="911"/>
                    <a:pt x="1945" y="284"/>
                    <a:pt x="1576" y="72"/>
                  </a:cubicBezTo>
                  <a:cubicBezTo>
                    <a:pt x="1493" y="23"/>
                    <a:pt x="1399" y="0"/>
                    <a:pt x="1301" y="0"/>
                  </a:cubicBezTo>
                  <a:close/>
                </a:path>
              </a:pathLst>
            </a:custGeom>
            <a:solidFill>
              <a:srgbClr val="F4C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4012925" y="846475"/>
              <a:ext cx="23875" cy="20575"/>
            </a:xfrm>
            <a:custGeom>
              <a:avLst/>
              <a:gdLst/>
              <a:ahLst/>
              <a:cxnLst/>
              <a:rect l="l" t="t" r="r" b="b"/>
              <a:pathLst>
                <a:path w="955" h="823" fill="none" extrusionOk="0">
                  <a:moveTo>
                    <a:pt x="955" y="1"/>
                  </a:moveTo>
                  <a:cubicBezTo>
                    <a:pt x="706" y="16"/>
                    <a:pt x="208" y="136"/>
                    <a:pt x="0" y="822"/>
                  </a:cubicBezTo>
                </a:path>
              </a:pathLst>
            </a:custGeom>
            <a:noFill/>
            <a:ln w="2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7"/>
            <p:cNvSpPr/>
            <p:nvPr/>
          </p:nvSpPr>
          <p:spPr>
            <a:xfrm>
              <a:off x="3832575" y="845100"/>
              <a:ext cx="172950" cy="126975"/>
            </a:xfrm>
            <a:custGeom>
              <a:avLst/>
              <a:gdLst/>
              <a:ahLst/>
              <a:cxnLst/>
              <a:rect l="l" t="t" r="r" b="b"/>
              <a:pathLst>
                <a:path w="6918" h="5079" extrusionOk="0">
                  <a:moveTo>
                    <a:pt x="6325" y="1"/>
                  </a:moveTo>
                  <a:cubicBezTo>
                    <a:pt x="6325" y="1"/>
                    <a:pt x="5836" y="2210"/>
                    <a:pt x="5005" y="2281"/>
                  </a:cubicBezTo>
                  <a:cubicBezTo>
                    <a:pt x="4968" y="2284"/>
                    <a:pt x="4931" y="2286"/>
                    <a:pt x="4895" y="2286"/>
                  </a:cubicBezTo>
                  <a:cubicBezTo>
                    <a:pt x="4771" y="2286"/>
                    <a:pt x="4658" y="2267"/>
                    <a:pt x="4549" y="2233"/>
                  </a:cubicBezTo>
                  <a:cubicBezTo>
                    <a:pt x="4673" y="2110"/>
                    <a:pt x="4676" y="1974"/>
                    <a:pt x="4676" y="1974"/>
                  </a:cubicBezTo>
                  <a:lnTo>
                    <a:pt x="4676" y="1974"/>
                  </a:lnTo>
                  <a:cubicBezTo>
                    <a:pt x="4624" y="1995"/>
                    <a:pt x="4570" y="2005"/>
                    <a:pt x="4516" y="2005"/>
                  </a:cubicBezTo>
                  <a:cubicBezTo>
                    <a:pt x="4272" y="2005"/>
                    <a:pt x="4012" y="1811"/>
                    <a:pt x="3716" y="1642"/>
                  </a:cubicBezTo>
                  <a:cubicBezTo>
                    <a:pt x="3462" y="1498"/>
                    <a:pt x="3019" y="1463"/>
                    <a:pt x="2780" y="1454"/>
                  </a:cubicBezTo>
                  <a:cubicBezTo>
                    <a:pt x="2774" y="1454"/>
                    <a:pt x="2768" y="1451"/>
                    <a:pt x="2762" y="1451"/>
                  </a:cubicBezTo>
                  <a:cubicBezTo>
                    <a:pt x="2762" y="1451"/>
                    <a:pt x="2687" y="1440"/>
                    <a:pt x="2582" y="1406"/>
                  </a:cubicBezTo>
                  <a:cubicBezTo>
                    <a:pt x="2402" y="1162"/>
                    <a:pt x="2161" y="1024"/>
                    <a:pt x="1968" y="951"/>
                  </a:cubicBezTo>
                  <a:cubicBezTo>
                    <a:pt x="1857" y="908"/>
                    <a:pt x="1760" y="886"/>
                    <a:pt x="1702" y="877"/>
                  </a:cubicBezTo>
                  <a:cubicBezTo>
                    <a:pt x="1539" y="853"/>
                    <a:pt x="1504" y="730"/>
                    <a:pt x="1504" y="730"/>
                  </a:cubicBezTo>
                  <a:cubicBezTo>
                    <a:pt x="1413" y="902"/>
                    <a:pt x="1433" y="1131"/>
                    <a:pt x="1433" y="1131"/>
                  </a:cubicBezTo>
                  <a:cubicBezTo>
                    <a:pt x="1436" y="1225"/>
                    <a:pt x="1455" y="1311"/>
                    <a:pt x="1485" y="1394"/>
                  </a:cubicBezTo>
                  <a:cubicBezTo>
                    <a:pt x="854" y="2063"/>
                    <a:pt x="1" y="3385"/>
                    <a:pt x="1532" y="4610"/>
                  </a:cubicBezTo>
                  <a:cubicBezTo>
                    <a:pt x="1941" y="4937"/>
                    <a:pt x="2452" y="5078"/>
                    <a:pt x="2987" y="5078"/>
                  </a:cubicBezTo>
                  <a:cubicBezTo>
                    <a:pt x="4280" y="5078"/>
                    <a:pt x="5717" y="4256"/>
                    <a:pt x="6215" y="3250"/>
                  </a:cubicBezTo>
                  <a:cubicBezTo>
                    <a:pt x="6918" y="1829"/>
                    <a:pt x="6835" y="225"/>
                    <a:pt x="6835" y="225"/>
                  </a:cubicBezTo>
                  <a:lnTo>
                    <a:pt x="63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7"/>
            <p:cNvSpPr/>
            <p:nvPr/>
          </p:nvSpPr>
          <p:spPr>
            <a:xfrm>
              <a:off x="3886400" y="837175"/>
              <a:ext cx="28700" cy="43575"/>
            </a:xfrm>
            <a:custGeom>
              <a:avLst/>
              <a:gdLst/>
              <a:ahLst/>
              <a:cxnLst/>
              <a:rect l="l" t="t" r="r" b="b"/>
              <a:pathLst>
                <a:path w="1148" h="1743" fill="none" extrusionOk="0">
                  <a:moveTo>
                    <a:pt x="1148" y="1"/>
                  </a:moveTo>
                  <a:cubicBezTo>
                    <a:pt x="1148" y="1"/>
                    <a:pt x="217" y="840"/>
                    <a:pt x="108" y="1194"/>
                  </a:cubicBezTo>
                  <a:cubicBezTo>
                    <a:pt x="0" y="1548"/>
                    <a:pt x="489" y="1743"/>
                    <a:pt x="489" y="1743"/>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a:off x="3891175" y="897025"/>
              <a:ext cx="21475" cy="10600"/>
            </a:xfrm>
            <a:custGeom>
              <a:avLst/>
              <a:gdLst/>
              <a:ahLst/>
              <a:cxnLst/>
              <a:rect l="l" t="t" r="r" b="b"/>
              <a:pathLst>
                <a:path w="859" h="424" fill="none" extrusionOk="0">
                  <a:moveTo>
                    <a:pt x="0" y="1"/>
                  </a:moveTo>
                  <a:cubicBezTo>
                    <a:pt x="0" y="1"/>
                    <a:pt x="350" y="423"/>
                    <a:pt x="859" y="216"/>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7"/>
            <p:cNvSpPr/>
            <p:nvPr/>
          </p:nvSpPr>
          <p:spPr>
            <a:xfrm>
              <a:off x="3935650" y="836650"/>
              <a:ext cx="8425" cy="8450"/>
            </a:xfrm>
            <a:custGeom>
              <a:avLst/>
              <a:gdLst/>
              <a:ahLst/>
              <a:cxnLst/>
              <a:rect l="l" t="t" r="r" b="b"/>
              <a:pathLst>
                <a:path w="337" h="338" extrusionOk="0">
                  <a:moveTo>
                    <a:pt x="169" y="1"/>
                  </a:moveTo>
                  <a:cubicBezTo>
                    <a:pt x="76" y="1"/>
                    <a:pt x="0" y="76"/>
                    <a:pt x="0" y="170"/>
                  </a:cubicBezTo>
                  <a:cubicBezTo>
                    <a:pt x="0" y="263"/>
                    <a:pt x="76" y="337"/>
                    <a:pt x="169" y="337"/>
                  </a:cubicBezTo>
                  <a:cubicBezTo>
                    <a:pt x="261" y="337"/>
                    <a:pt x="337" y="263"/>
                    <a:pt x="337" y="170"/>
                  </a:cubicBezTo>
                  <a:cubicBezTo>
                    <a:pt x="337" y="76"/>
                    <a:pt x="261"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3895500" y="826650"/>
              <a:ext cx="8475" cy="8475"/>
            </a:xfrm>
            <a:custGeom>
              <a:avLst/>
              <a:gdLst/>
              <a:ahLst/>
              <a:cxnLst/>
              <a:rect l="l" t="t" r="r" b="b"/>
              <a:pathLst>
                <a:path w="339" h="339" extrusionOk="0">
                  <a:moveTo>
                    <a:pt x="170" y="1"/>
                  </a:moveTo>
                  <a:cubicBezTo>
                    <a:pt x="76" y="1"/>
                    <a:pt x="1" y="76"/>
                    <a:pt x="1" y="170"/>
                  </a:cubicBezTo>
                  <a:cubicBezTo>
                    <a:pt x="1" y="263"/>
                    <a:pt x="76" y="339"/>
                    <a:pt x="170" y="339"/>
                  </a:cubicBezTo>
                  <a:cubicBezTo>
                    <a:pt x="263" y="339"/>
                    <a:pt x="339" y="263"/>
                    <a:pt x="339" y="170"/>
                  </a:cubicBezTo>
                  <a:cubicBezTo>
                    <a:pt x="339" y="76"/>
                    <a:pt x="263" y="1"/>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7"/>
            <p:cNvSpPr/>
            <p:nvPr/>
          </p:nvSpPr>
          <p:spPr>
            <a:xfrm>
              <a:off x="3898350" y="809825"/>
              <a:ext cx="16725" cy="7525"/>
            </a:xfrm>
            <a:custGeom>
              <a:avLst/>
              <a:gdLst/>
              <a:ahLst/>
              <a:cxnLst/>
              <a:rect l="l" t="t" r="r" b="b"/>
              <a:pathLst>
                <a:path w="669" h="301" fill="none" extrusionOk="0">
                  <a:moveTo>
                    <a:pt x="1" y="133"/>
                  </a:moveTo>
                  <a:cubicBezTo>
                    <a:pt x="1" y="133"/>
                    <a:pt x="343" y="1"/>
                    <a:pt x="668" y="30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7"/>
            <p:cNvSpPr/>
            <p:nvPr/>
          </p:nvSpPr>
          <p:spPr>
            <a:xfrm>
              <a:off x="3932875" y="824050"/>
              <a:ext cx="20300" cy="10000"/>
            </a:xfrm>
            <a:custGeom>
              <a:avLst/>
              <a:gdLst/>
              <a:ahLst/>
              <a:cxnLst/>
              <a:rect l="l" t="t" r="r" b="b"/>
              <a:pathLst>
                <a:path w="812" h="400" fill="none" extrusionOk="0">
                  <a:moveTo>
                    <a:pt x="0" y="105"/>
                  </a:moveTo>
                  <a:cubicBezTo>
                    <a:pt x="0" y="105"/>
                    <a:pt x="506" y="1"/>
                    <a:pt x="811" y="400"/>
                  </a:cubicBezTo>
                </a:path>
              </a:pathLst>
            </a:custGeom>
            <a:noFill/>
            <a:ln w="8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3716050" y="680175"/>
              <a:ext cx="109625" cy="110275"/>
            </a:xfrm>
            <a:custGeom>
              <a:avLst/>
              <a:gdLst/>
              <a:ahLst/>
              <a:cxnLst/>
              <a:rect l="l" t="t" r="r" b="b"/>
              <a:pathLst>
                <a:path w="4385" h="4411" extrusionOk="0">
                  <a:moveTo>
                    <a:pt x="2232" y="1"/>
                  </a:moveTo>
                  <a:cubicBezTo>
                    <a:pt x="1995" y="1"/>
                    <a:pt x="1754" y="44"/>
                    <a:pt x="1520" y="134"/>
                  </a:cubicBezTo>
                  <a:cubicBezTo>
                    <a:pt x="505" y="527"/>
                    <a:pt x="1" y="1669"/>
                    <a:pt x="394" y="2684"/>
                  </a:cubicBezTo>
                  <a:cubicBezTo>
                    <a:pt x="696" y="3466"/>
                    <a:pt x="1441" y="3943"/>
                    <a:pt x="2232" y="3943"/>
                  </a:cubicBezTo>
                  <a:cubicBezTo>
                    <a:pt x="2395" y="3943"/>
                    <a:pt x="2559" y="3923"/>
                    <a:pt x="2723" y="3881"/>
                  </a:cubicBezTo>
                  <a:lnTo>
                    <a:pt x="3161" y="4355"/>
                  </a:lnTo>
                  <a:cubicBezTo>
                    <a:pt x="3197" y="4393"/>
                    <a:pt x="3242" y="4410"/>
                    <a:pt x="3286" y="4410"/>
                  </a:cubicBezTo>
                  <a:cubicBezTo>
                    <a:pt x="3373" y="4410"/>
                    <a:pt x="3456" y="4345"/>
                    <a:pt x="3459" y="4244"/>
                  </a:cubicBezTo>
                  <a:lnTo>
                    <a:pt x="3482" y="3498"/>
                  </a:lnTo>
                  <a:cubicBezTo>
                    <a:pt x="4122" y="2970"/>
                    <a:pt x="4384" y="2073"/>
                    <a:pt x="4070" y="1261"/>
                  </a:cubicBezTo>
                  <a:cubicBezTo>
                    <a:pt x="3768" y="479"/>
                    <a:pt x="3022" y="1"/>
                    <a:pt x="2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a:off x="3744025" y="702225"/>
              <a:ext cx="55675" cy="55025"/>
            </a:xfrm>
            <a:custGeom>
              <a:avLst/>
              <a:gdLst/>
              <a:ahLst/>
              <a:cxnLst/>
              <a:rect l="l" t="t" r="r" b="b"/>
              <a:pathLst>
                <a:path w="2227" h="2201" extrusionOk="0">
                  <a:moveTo>
                    <a:pt x="523" y="1"/>
                  </a:moveTo>
                  <a:cubicBezTo>
                    <a:pt x="481" y="1"/>
                    <a:pt x="439" y="16"/>
                    <a:pt x="407" y="47"/>
                  </a:cubicBezTo>
                  <a:lnTo>
                    <a:pt x="69" y="372"/>
                  </a:lnTo>
                  <a:cubicBezTo>
                    <a:pt x="53" y="388"/>
                    <a:pt x="40" y="406"/>
                    <a:pt x="31" y="428"/>
                  </a:cubicBezTo>
                  <a:cubicBezTo>
                    <a:pt x="31" y="428"/>
                    <a:pt x="26" y="435"/>
                    <a:pt x="23" y="453"/>
                  </a:cubicBezTo>
                  <a:cubicBezTo>
                    <a:pt x="22" y="456"/>
                    <a:pt x="22" y="461"/>
                    <a:pt x="22" y="465"/>
                  </a:cubicBezTo>
                  <a:cubicBezTo>
                    <a:pt x="1" y="572"/>
                    <a:pt x="2" y="917"/>
                    <a:pt x="595" y="1558"/>
                  </a:cubicBezTo>
                  <a:cubicBezTo>
                    <a:pt x="1119" y="2122"/>
                    <a:pt x="1500" y="2201"/>
                    <a:pt x="1671" y="2201"/>
                  </a:cubicBezTo>
                  <a:cubicBezTo>
                    <a:pt x="1738" y="2201"/>
                    <a:pt x="1773" y="2189"/>
                    <a:pt x="1773" y="2189"/>
                  </a:cubicBezTo>
                  <a:lnTo>
                    <a:pt x="1820" y="2145"/>
                  </a:lnTo>
                  <a:lnTo>
                    <a:pt x="1936" y="2035"/>
                  </a:lnTo>
                  <a:lnTo>
                    <a:pt x="2158" y="1821"/>
                  </a:lnTo>
                  <a:cubicBezTo>
                    <a:pt x="2225" y="1756"/>
                    <a:pt x="2226" y="1649"/>
                    <a:pt x="2164" y="1583"/>
                  </a:cubicBezTo>
                  <a:lnTo>
                    <a:pt x="1801" y="1205"/>
                  </a:lnTo>
                  <a:cubicBezTo>
                    <a:pt x="1766" y="1168"/>
                    <a:pt x="1720" y="1150"/>
                    <a:pt x="1675" y="1150"/>
                  </a:cubicBezTo>
                  <a:cubicBezTo>
                    <a:pt x="1633" y="1150"/>
                    <a:pt x="1592" y="1165"/>
                    <a:pt x="1559" y="1196"/>
                  </a:cubicBezTo>
                  <a:lnTo>
                    <a:pt x="1337" y="1409"/>
                  </a:lnTo>
                  <a:cubicBezTo>
                    <a:pt x="1107" y="1285"/>
                    <a:pt x="922" y="1089"/>
                    <a:pt x="807" y="856"/>
                  </a:cubicBezTo>
                  <a:lnTo>
                    <a:pt x="1003" y="670"/>
                  </a:lnTo>
                  <a:cubicBezTo>
                    <a:pt x="1070" y="604"/>
                    <a:pt x="1071" y="498"/>
                    <a:pt x="1009" y="431"/>
                  </a:cubicBezTo>
                  <a:lnTo>
                    <a:pt x="646" y="53"/>
                  </a:lnTo>
                  <a:cubicBezTo>
                    <a:pt x="612" y="18"/>
                    <a:pt x="567" y="1"/>
                    <a:pt x="5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37"/>
          <p:cNvGrpSpPr/>
          <p:nvPr/>
        </p:nvGrpSpPr>
        <p:grpSpPr>
          <a:xfrm>
            <a:off x="3511453" y="3948025"/>
            <a:ext cx="1194886" cy="1099189"/>
            <a:chOff x="942873" y="3920859"/>
            <a:chExt cx="1194886" cy="1099189"/>
          </a:xfrm>
        </p:grpSpPr>
        <p:grpSp>
          <p:nvGrpSpPr>
            <p:cNvPr id="664" name="Google Shape;664;p37"/>
            <p:cNvGrpSpPr/>
            <p:nvPr/>
          </p:nvGrpSpPr>
          <p:grpSpPr>
            <a:xfrm rot="-345667">
              <a:off x="1219907" y="4138465"/>
              <a:ext cx="479073" cy="859709"/>
              <a:chOff x="1288925" y="1226700"/>
              <a:chExt cx="116950" cy="209875"/>
            </a:xfrm>
          </p:grpSpPr>
          <p:sp>
            <p:nvSpPr>
              <p:cNvPr id="665" name="Google Shape;665;p37"/>
              <p:cNvSpPr/>
              <p:nvPr/>
            </p:nvSpPr>
            <p:spPr>
              <a:xfrm>
                <a:off x="1288925" y="1226700"/>
                <a:ext cx="116950" cy="209875"/>
              </a:xfrm>
              <a:custGeom>
                <a:avLst/>
                <a:gdLst/>
                <a:ahLst/>
                <a:cxnLst/>
                <a:rect l="l" t="t" r="r" b="b"/>
                <a:pathLst>
                  <a:path w="4678" h="8395" extrusionOk="0">
                    <a:moveTo>
                      <a:pt x="281" y="0"/>
                    </a:moveTo>
                    <a:cubicBezTo>
                      <a:pt x="126" y="0"/>
                      <a:pt x="0" y="125"/>
                      <a:pt x="0" y="281"/>
                    </a:cubicBezTo>
                    <a:lnTo>
                      <a:pt x="0" y="8115"/>
                    </a:lnTo>
                    <a:cubicBezTo>
                      <a:pt x="0" y="8268"/>
                      <a:pt x="125" y="8394"/>
                      <a:pt x="281" y="8394"/>
                    </a:cubicBezTo>
                    <a:lnTo>
                      <a:pt x="4397" y="8394"/>
                    </a:lnTo>
                    <a:cubicBezTo>
                      <a:pt x="4552" y="8394"/>
                      <a:pt x="4678" y="8271"/>
                      <a:pt x="4678" y="8115"/>
                    </a:cubicBezTo>
                    <a:lnTo>
                      <a:pt x="4678" y="281"/>
                    </a:lnTo>
                    <a:cubicBezTo>
                      <a:pt x="4678" y="126"/>
                      <a:pt x="4553" y="0"/>
                      <a:pt x="4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a:off x="1293625" y="1244750"/>
                <a:ext cx="107500" cy="173800"/>
              </a:xfrm>
              <a:custGeom>
                <a:avLst/>
                <a:gdLst/>
                <a:ahLst/>
                <a:cxnLst/>
                <a:rect l="l" t="t" r="r" b="b"/>
                <a:pathLst>
                  <a:path w="4300" h="6952" extrusionOk="0">
                    <a:moveTo>
                      <a:pt x="1" y="0"/>
                    </a:moveTo>
                    <a:lnTo>
                      <a:pt x="1" y="6952"/>
                    </a:lnTo>
                    <a:lnTo>
                      <a:pt x="4300" y="6952"/>
                    </a:lnTo>
                    <a:lnTo>
                      <a:pt x="43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a:off x="1293675" y="1244750"/>
                <a:ext cx="107500" cy="173800"/>
              </a:xfrm>
              <a:custGeom>
                <a:avLst/>
                <a:gdLst/>
                <a:ahLst/>
                <a:cxnLst/>
                <a:rect l="l" t="t" r="r" b="b"/>
                <a:pathLst>
                  <a:path w="4300" h="6952" extrusionOk="0">
                    <a:moveTo>
                      <a:pt x="4299" y="0"/>
                    </a:moveTo>
                    <a:lnTo>
                      <a:pt x="0" y="6952"/>
                    </a:lnTo>
                    <a:lnTo>
                      <a:pt x="4299" y="6952"/>
                    </a:lnTo>
                    <a:lnTo>
                      <a:pt x="42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7"/>
              <p:cNvSpPr/>
              <p:nvPr/>
            </p:nvSpPr>
            <p:spPr>
              <a:xfrm>
                <a:off x="1293625" y="1244750"/>
                <a:ext cx="107500" cy="9950"/>
              </a:xfrm>
              <a:custGeom>
                <a:avLst/>
                <a:gdLst/>
                <a:ahLst/>
                <a:cxnLst/>
                <a:rect l="l" t="t" r="r" b="b"/>
                <a:pathLst>
                  <a:path w="4300" h="398" extrusionOk="0">
                    <a:moveTo>
                      <a:pt x="1" y="0"/>
                    </a:moveTo>
                    <a:lnTo>
                      <a:pt x="1" y="398"/>
                    </a:lnTo>
                    <a:lnTo>
                      <a:pt x="4300" y="398"/>
                    </a:lnTo>
                    <a:lnTo>
                      <a:pt x="43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7"/>
              <p:cNvSpPr/>
              <p:nvPr/>
            </p:nvSpPr>
            <p:spPr>
              <a:xfrm>
                <a:off x="1309050" y="1424825"/>
                <a:ext cx="24225" cy="4475"/>
              </a:xfrm>
              <a:custGeom>
                <a:avLst/>
                <a:gdLst/>
                <a:ahLst/>
                <a:cxnLst/>
                <a:rect l="l" t="t" r="r" b="b"/>
                <a:pathLst>
                  <a:path w="969" h="179" extrusionOk="0">
                    <a:moveTo>
                      <a:pt x="89" y="1"/>
                    </a:moveTo>
                    <a:cubicBezTo>
                      <a:pt x="39" y="1"/>
                      <a:pt x="0" y="42"/>
                      <a:pt x="0" y="90"/>
                    </a:cubicBezTo>
                    <a:cubicBezTo>
                      <a:pt x="0" y="140"/>
                      <a:pt x="40" y="179"/>
                      <a:pt x="89" y="179"/>
                    </a:cubicBezTo>
                    <a:lnTo>
                      <a:pt x="879" y="179"/>
                    </a:lnTo>
                    <a:cubicBezTo>
                      <a:pt x="930" y="179"/>
                      <a:pt x="968" y="139"/>
                      <a:pt x="968" y="90"/>
                    </a:cubicBezTo>
                    <a:cubicBezTo>
                      <a:pt x="968" y="42"/>
                      <a:pt x="928" y="2"/>
                      <a:pt x="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7"/>
              <p:cNvSpPr/>
              <p:nvPr/>
            </p:nvSpPr>
            <p:spPr>
              <a:xfrm>
                <a:off x="1361500" y="1424825"/>
                <a:ext cx="24225" cy="4475"/>
              </a:xfrm>
              <a:custGeom>
                <a:avLst/>
                <a:gdLst/>
                <a:ahLst/>
                <a:cxnLst/>
                <a:rect l="l" t="t" r="r" b="b"/>
                <a:pathLst>
                  <a:path w="969" h="179" extrusionOk="0">
                    <a:moveTo>
                      <a:pt x="89" y="1"/>
                    </a:moveTo>
                    <a:cubicBezTo>
                      <a:pt x="39" y="1"/>
                      <a:pt x="0" y="42"/>
                      <a:pt x="0" y="90"/>
                    </a:cubicBezTo>
                    <a:cubicBezTo>
                      <a:pt x="0" y="140"/>
                      <a:pt x="40" y="179"/>
                      <a:pt x="89" y="179"/>
                    </a:cubicBezTo>
                    <a:lnTo>
                      <a:pt x="879" y="179"/>
                    </a:lnTo>
                    <a:cubicBezTo>
                      <a:pt x="930" y="179"/>
                      <a:pt x="968" y="139"/>
                      <a:pt x="968" y="90"/>
                    </a:cubicBezTo>
                    <a:cubicBezTo>
                      <a:pt x="968" y="42"/>
                      <a:pt x="930" y="2"/>
                      <a:pt x="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1340475" y="1420200"/>
                <a:ext cx="13750" cy="13725"/>
              </a:xfrm>
              <a:custGeom>
                <a:avLst/>
                <a:gdLst/>
                <a:ahLst/>
                <a:cxnLst/>
                <a:rect l="l" t="t" r="r" b="b"/>
                <a:pathLst>
                  <a:path w="550" h="549" extrusionOk="0">
                    <a:moveTo>
                      <a:pt x="275" y="0"/>
                    </a:moveTo>
                    <a:cubicBezTo>
                      <a:pt x="124" y="0"/>
                      <a:pt x="1" y="125"/>
                      <a:pt x="1" y="275"/>
                    </a:cubicBezTo>
                    <a:cubicBezTo>
                      <a:pt x="1" y="427"/>
                      <a:pt x="124" y="549"/>
                      <a:pt x="275" y="549"/>
                    </a:cubicBezTo>
                    <a:cubicBezTo>
                      <a:pt x="427" y="549"/>
                      <a:pt x="549" y="427"/>
                      <a:pt x="549" y="275"/>
                    </a:cubicBezTo>
                    <a:cubicBezTo>
                      <a:pt x="549" y="125"/>
                      <a:pt x="427" y="2"/>
                      <a:pt x="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7"/>
              <p:cNvSpPr/>
              <p:nvPr/>
            </p:nvSpPr>
            <p:spPr>
              <a:xfrm>
                <a:off x="1333550" y="1232150"/>
                <a:ext cx="27775" cy="3900"/>
              </a:xfrm>
              <a:custGeom>
                <a:avLst/>
                <a:gdLst/>
                <a:ahLst/>
                <a:cxnLst/>
                <a:rect l="l" t="t" r="r" b="b"/>
                <a:pathLst>
                  <a:path w="1111" h="156" extrusionOk="0">
                    <a:moveTo>
                      <a:pt x="77" y="0"/>
                    </a:moveTo>
                    <a:cubicBezTo>
                      <a:pt x="36" y="0"/>
                      <a:pt x="0" y="36"/>
                      <a:pt x="0" y="79"/>
                    </a:cubicBezTo>
                    <a:cubicBezTo>
                      <a:pt x="0" y="120"/>
                      <a:pt x="36" y="156"/>
                      <a:pt x="77" y="156"/>
                    </a:cubicBezTo>
                    <a:lnTo>
                      <a:pt x="1032" y="156"/>
                    </a:lnTo>
                    <a:cubicBezTo>
                      <a:pt x="1075" y="156"/>
                      <a:pt x="1111" y="122"/>
                      <a:pt x="1111" y="79"/>
                    </a:cubicBezTo>
                    <a:cubicBezTo>
                      <a:pt x="1111" y="36"/>
                      <a:pt x="1075" y="0"/>
                      <a:pt x="1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37"/>
            <p:cNvGrpSpPr/>
            <p:nvPr/>
          </p:nvGrpSpPr>
          <p:grpSpPr>
            <a:xfrm>
              <a:off x="1497002" y="3920859"/>
              <a:ext cx="640757" cy="429249"/>
              <a:chOff x="2568593" y="4127352"/>
              <a:chExt cx="831936" cy="557322"/>
            </a:xfrm>
          </p:grpSpPr>
          <p:sp>
            <p:nvSpPr>
              <p:cNvPr id="674" name="Google Shape;674;p37"/>
              <p:cNvSpPr/>
              <p:nvPr/>
            </p:nvSpPr>
            <p:spPr>
              <a:xfrm>
                <a:off x="2568593" y="4127352"/>
                <a:ext cx="831936" cy="557322"/>
              </a:xfrm>
              <a:custGeom>
                <a:avLst/>
                <a:gdLst/>
                <a:ahLst/>
                <a:cxnLst/>
                <a:rect l="l" t="t" r="r" b="b"/>
                <a:pathLst>
                  <a:path w="10033" h="6721" extrusionOk="0">
                    <a:moveTo>
                      <a:pt x="921" y="1"/>
                    </a:moveTo>
                    <a:cubicBezTo>
                      <a:pt x="413" y="1"/>
                      <a:pt x="1" y="411"/>
                      <a:pt x="1" y="921"/>
                    </a:cubicBezTo>
                    <a:lnTo>
                      <a:pt x="1" y="3679"/>
                    </a:lnTo>
                    <a:cubicBezTo>
                      <a:pt x="1" y="4186"/>
                      <a:pt x="411" y="4599"/>
                      <a:pt x="921" y="4599"/>
                    </a:cubicBezTo>
                    <a:lnTo>
                      <a:pt x="1720" y="4599"/>
                    </a:lnTo>
                    <a:lnTo>
                      <a:pt x="383" y="6721"/>
                    </a:lnTo>
                    <a:lnTo>
                      <a:pt x="3404" y="4599"/>
                    </a:lnTo>
                    <a:lnTo>
                      <a:pt x="9112" y="4599"/>
                    </a:lnTo>
                    <a:cubicBezTo>
                      <a:pt x="9619" y="4599"/>
                      <a:pt x="10033" y="4189"/>
                      <a:pt x="10033" y="3679"/>
                    </a:cubicBezTo>
                    <a:lnTo>
                      <a:pt x="10033" y="921"/>
                    </a:lnTo>
                    <a:cubicBezTo>
                      <a:pt x="10030" y="413"/>
                      <a:pt x="9617" y="1"/>
                      <a:pt x="9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7"/>
              <p:cNvSpPr/>
              <p:nvPr/>
            </p:nvSpPr>
            <p:spPr>
              <a:xfrm>
                <a:off x="3000440" y="4247424"/>
                <a:ext cx="148178" cy="141134"/>
              </a:xfrm>
              <a:custGeom>
                <a:avLst/>
                <a:gdLst/>
                <a:ahLst/>
                <a:cxnLst/>
                <a:rect l="l" t="t" r="r" b="b"/>
                <a:pathLst>
                  <a:path w="1787" h="1702" extrusionOk="0">
                    <a:moveTo>
                      <a:pt x="484" y="1"/>
                    </a:moveTo>
                    <a:cubicBezTo>
                      <a:pt x="459" y="1"/>
                      <a:pt x="432" y="2"/>
                      <a:pt x="402" y="4"/>
                    </a:cubicBezTo>
                    <a:cubicBezTo>
                      <a:pt x="227" y="22"/>
                      <a:pt x="24" y="180"/>
                      <a:pt x="1" y="489"/>
                    </a:cubicBezTo>
                    <a:lnTo>
                      <a:pt x="1" y="590"/>
                    </a:lnTo>
                    <a:cubicBezTo>
                      <a:pt x="23" y="885"/>
                      <a:pt x="245" y="1246"/>
                      <a:pt x="895" y="1701"/>
                    </a:cubicBezTo>
                    <a:cubicBezTo>
                      <a:pt x="1542" y="1246"/>
                      <a:pt x="1765" y="885"/>
                      <a:pt x="1787" y="590"/>
                    </a:cubicBezTo>
                    <a:lnTo>
                      <a:pt x="1787" y="489"/>
                    </a:lnTo>
                    <a:cubicBezTo>
                      <a:pt x="1763" y="182"/>
                      <a:pt x="1562" y="22"/>
                      <a:pt x="1385" y="4"/>
                    </a:cubicBezTo>
                    <a:cubicBezTo>
                      <a:pt x="1356" y="2"/>
                      <a:pt x="1330" y="1"/>
                      <a:pt x="1304" y="1"/>
                    </a:cubicBezTo>
                    <a:cubicBezTo>
                      <a:pt x="1102" y="1"/>
                      <a:pt x="1004" y="88"/>
                      <a:pt x="895" y="222"/>
                    </a:cubicBezTo>
                    <a:cubicBezTo>
                      <a:pt x="783" y="88"/>
                      <a:pt x="687" y="1"/>
                      <a:pt x="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7"/>
              <p:cNvGrpSpPr/>
              <p:nvPr/>
            </p:nvGrpSpPr>
            <p:grpSpPr>
              <a:xfrm>
                <a:off x="2811963" y="4290958"/>
                <a:ext cx="515928" cy="98927"/>
                <a:chOff x="2811963" y="4290958"/>
                <a:chExt cx="515928" cy="98927"/>
              </a:xfrm>
            </p:grpSpPr>
            <p:sp>
              <p:nvSpPr>
                <p:cNvPr id="677" name="Google Shape;677;p37"/>
                <p:cNvSpPr/>
                <p:nvPr/>
              </p:nvSpPr>
              <p:spPr>
                <a:xfrm>
                  <a:off x="2811963" y="4290958"/>
                  <a:ext cx="45357" cy="97683"/>
                </a:xfrm>
                <a:custGeom>
                  <a:avLst/>
                  <a:gdLst/>
                  <a:ahLst/>
                  <a:cxnLst/>
                  <a:rect l="l" t="t" r="r" b="b"/>
                  <a:pathLst>
                    <a:path w="547" h="1178" extrusionOk="0">
                      <a:moveTo>
                        <a:pt x="275" y="1"/>
                      </a:moveTo>
                      <a:cubicBezTo>
                        <a:pt x="94" y="1"/>
                        <a:pt x="2" y="106"/>
                        <a:pt x="2" y="293"/>
                      </a:cubicBezTo>
                      <a:lnTo>
                        <a:pt x="2" y="406"/>
                      </a:lnTo>
                      <a:lnTo>
                        <a:pt x="174" y="406"/>
                      </a:lnTo>
                      <a:lnTo>
                        <a:pt x="174" y="282"/>
                      </a:lnTo>
                      <a:cubicBezTo>
                        <a:pt x="174" y="199"/>
                        <a:pt x="212" y="167"/>
                        <a:pt x="269" y="167"/>
                      </a:cubicBezTo>
                      <a:cubicBezTo>
                        <a:pt x="327" y="167"/>
                        <a:pt x="364" y="195"/>
                        <a:pt x="364" y="299"/>
                      </a:cubicBezTo>
                      <a:cubicBezTo>
                        <a:pt x="364" y="634"/>
                        <a:pt x="1" y="692"/>
                        <a:pt x="1" y="1034"/>
                      </a:cubicBezTo>
                      <a:lnTo>
                        <a:pt x="1" y="1178"/>
                      </a:lnTo>
                      <a:lnTo>
                        <a:pt x="530" y="1178"/>
                      </a:lnTo>
                      <a:lnTo>
                        <a:pt x="530" y="1010"/>
                      </a:lnTo>
                      <a:lnTo>
                        <a:pt x="183" y="1010"/>
                      </a:lnTo>
                      <a:cubicBezTo>
                        <a:pt x="182" y="1003"/>
                        <a:pt x="182" y="994"/>
                        <a:pt x="182" y="987"/>
                      </a:cubicBezTo>
                      <a:cubicBezTo>
                        <a:pt x="182" y="795"/>
                        <a:pt x="547" y="660"/>
                        <a:pt x="547" y="293"/>
                      </a:cubicBezTo>
                      <a:cubicBezTo>
                        <a:pt x="547" y="106"/>
                        <a:pt x="455" y="1"/>
                        <a:pt x="2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7"/>
                <p:cNvSpPr/>
                <p:nvPr/>
              </p:nvSpPr>
              <p:spPr>
                <a:xfrm>
                  <a:off x="2865446" y="4290958"/>
                  <a:ext cx="46186" cy="98927"/>
                </a:xfrm>
                <a:custGeom>
                  <a:avLst/>
                  <a:gdLst/>
                  <a:ahLst/>
                  <a:cxnLst/>
                  <a:rect l="l" t="t" r="r" b="b"/>
                  <a:pathLst>
                    <a:path w="557" h="1193" extrusionOk="0">
                      <a:moveTo>
                        <a:pt x="278" y="167"/>
                      </a:moveTo>
                      <a:cubicBezTo>
                        <a:pt x="336" y="167"/>
                        <a:pt x="373" y="199"/>
                        <a:pt x="373" y="282"/>
                      </a:cubicBezTo>
                      <a:lnTo>
                        <a:pt x="373" y="911"/>
                      </a:lnTo>
                      <a:cubicBezTo>
                        <a:pt x="373" y="994"/>
                        <a:pt x="336" y="1025"/>
                        <a:pt x="278" y="1025"/>
                      </a:cubicBezTo>
                      <a:cubicBezTo>
                        <a:pt x="220" y="1025"/>
                        <a:pt x="183" y="994"/>
                        <a:pt x="183" y="911"/>
                      </a:cubicBezTo>
                      <a:lnTo>
                        <a:pt x="183" y="282"/>
                      </a:lnTo>
                      <a:cubicBezTo>
                        <a:pt x="183" y="199"/>
                        <a:pt x="220" y="167"/>
                        <a:pt x="278" y="167"/>
                      </a:cubicBezTo>
                      <a:close/>
                      <a:moveTo>
                        <a:pt x="278" y="1"/>
                      </a:moveTo>
                      <a:cubicBezTo>
                        <a:pt x="99" y="1"/>
                        <a:pt x="1" y="106"/>
                        <a:pt x="1" y="293"/>
                      </a:cubicBezTo>
                      <a:lnTo>
                        <a:pt x="1" y="899"/>
                      </a:lnTo>
                      <a:cubicBezTo>
                        <a:pt x="1" y="1086"/>
                        <a:pt x="99" y="1193"/>
                        <a:pt x="278" y="1193"/>
                      </a:cubicBezTo>
                      <a:cubicBezTo>
                        <a:pt x="457" y="1193"/>
                        <a:pt x="557" y="1086"/>
                        <a:pt x="557" y="899"/>
                      </a:cubicBezTo>
                      <a:lnTo>
                        <a:pt x="557" y="293"/>
                      </a:lnTo>
                      <a:cubicBezTo>
                        <a:pt x="557" y="106"/>
                        <a:pt x="457" y="1"/>
                        <a:pt x="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7"/>
                <p:cNvSpPr/>
                <p:nvPr/>
              </p:nvSpPr>
              <p:spPr>
                <a:xfrm>
                  <a:off x="2919925" y="4290958"/>
                  <a:ext cx="46186" cy="98927"/>
                </a:xfrm>
                <a:custGeom>
                  <a:avLst/>
                  <a:gdLst/>
                  <a:ahLst/>
                  <a:cxnLst/>
                  <a:rect l="l" t="t" r="r" b="b"/>
                  <a:pathLst>
                    <a:path w="557" h="1193" extrusionOk="0">
                      <a:moveTo>
                        <a:pt x="279" y="167"/>
                      </a:moveTo>
                      <a:cubicBezTo>
                        <a:pt x="337" y="167"/>
                        <a:pt x="374" y="199"/>
                        <a:pt x="374" y="282"/>
                      </a:cubicBezTo>
                      <a:lnTo>
                        <a:pt x="374" y="911"/>
                      </a:lnTo>
                      <a:cubicBezTo>
                        <a:pt x="374" y="994"/>
                        <a:pt x="337" y="1025"/>
                        <a:pt x="279" y="1025"/>
                      </a:cubicBezTo>
                      <a:cubicBezTo>
                        <a:pt x="221" y="1025"/>
                        <a:pt x="184" y="994"/>
                        <a:pt x="184" y="911"/>
                      </a:cubicBezTo>
                      <a:lnTo>
                        <a:pt x="184" y="282"/>
                      </a:lnTo>
                      <a:cubicBezTo>
                        <a:pt x="184" y="199"/>
                        <a:pt x="221" y="167"/>
                        <a:pt x="279" y="167"/>
                      </a:cubicBezTo>
                      <a:close/>
                      <a:moveTo>
                        <a:pt x="279" y="1"/>
                      </a:moveTo>
                      <a:cubicBezTo>
                        <a:pt x="100" y="1"/>
                        <a:pt x="1" y="106"/>
                        <a:pt x="1" y="293"/>
                      </a:cubicBezTo>
                      <a:lnTo>
                        <a:pt x="1" y="899"/>
                      </a:lnTo>
                      <a:cubicBezTo>
                        <a:pt x="1" y="1086"/>
                        <a:pt x="100" y="1193"/>
                        <a:pt x="279" y="1193"/>
                      </a:cubicBezTo>
                      <a:cubicBezTo>
                        <a:pt x="459" y="1193"/>
                        <a:pt x="557" y="1086"/>
                        <a:pt x="557" y="899"/>
                      </a:cubicBezTo>
                      <a:lnTo>
                        <a:pt x="557" y="293"/>
                      </a:lnTo>
                      <a:cubicBezTo>
                        <a:pt x="557" y="106"/>
                        <a:pt x="459" y="1"/>
                        <a:pt x="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7"/>
                <p:cNvSpPr/>
                <p:nvPr/>
              </p:nvSpPr>
              <p:spPr>
                <a:xfrm>
                  <a:off x="3172582" y="4290958"/>
                  <a:ext cx="46269" cy="98927"/>
                </a:xfrm>
                <a:custGeom>
                  <a:avLst/>
                  <a:gdLst/>
                  <a:ahLst/>
                  <a:cxnLst/>
                  <a:rect l="l" t="t" r="r" b="b"/>
                  <a:pathLst>
                    <a:path w="558" h="1193" extrusionOk="0">
                      <a:moveTo>
                        <a:pt x="279" y="586"/>
                      </a:moveTo>
                      <a:cubicBezTo>
                        <a:pt x="337" y="586"/>
                        <a:pt x="374" y="617"/>
                        <a:pt x="374" y="701"/>
                      </a:cubicBezTo>
                      <a:lnTo>
                        <a:pt x="374" y="911"/>
                      </a:lnTo>
                      <a:cubicBezTo>
                        <a:pt x="374" y="994"/>
                        <a:pt x="337" y="1024"/>
                        <a:pt x="279" y="1024"/>
                      </a:cubicBezTo>
                      <a:cubicBezTo>
                        <a:pt x="221" y="1024"/>
                        <a:pt x="184" y="994"/>
                        <a:pt x="184" y="911"/>
                      </a:cubicBezTo>
                      <a:lnTo>
                        <a:pt x="184" y="701"/>
                      </a:lnTo>
                      <a:cubicBezTo>
                        <a:pt x="184" y="617"/>
                        <a:pt x="221" y="586"/>
                        <a:pt x="279" y="586"/>
                      </a:cubicBezTo>
                      <a:close/>
                      <a:moveTo>
                        <a:pt x="280" y="1"/>
                      </a:moveTo>
                      <a:cubicBezTo>
                        <a:pt x="89" y="1"/>
                        <a:pt x="0" y="106"/>
                        <a:pt x="0" y="303"/>
                      </a:cubicBezTo>
                      <a:lnTo>
                        <a:pt x="2" y="303"/>
                      </a:lnTo>
                      <a:lnTo>
                        <a:pt x="2" y="899"/>
                      </a:lnTo>
                      <a:cubicBezTo>
                        <a:pt x="2" y="1086"/>
                        <a:pt x="101" y="1193"/>
                        <a:pt x="280" y="1193"/>
                      </a:cubicBezTo>
                      <a:cubicBezTo>
                        <a:pt x="460" y="1193"/>
                        <a:pt x="557" y="1086"/>
                        <a:pt x="557" y="899"/>
                      </a:cubicBezTo>
                      <a:lnTo>
                        <a:pt x="557" y="686"/>
                      </a:lnTo>
                      <a:cubicBezTo>
                        <a:pt x="557" y="514"/>
                        <a:pt x="489" y="419"/>
                        <a:pt x="354" y="419"/>
                      </a:cubicBezTo>
                      <a:cubicBezTo>
                        <a:pt x="273" y="419"/>
                        <a:pt x="215" y="456"/>
                        <a:pt x="184" y="523"/>
                      </a:cubicBezTo>
                      <a:lnTo>
                        <a:pt x="184" y="311"/>
                      </a:lnTo>
                      <a:cubicBezTo>
                        <a:pt x="184" y="199"/>
                        <a:pt x="221" y="167"/>
                        <a:pt x="286" y="167"/>
                      </a:cubicBezTo>
                      <a:cubicBezTo>
                        <a:pt x="343" y="167"/>
                        <a:pt x="380" y="199"/>
                        <a:pt x="380" y="282"/>
                      </a:cubicBezTo>
                      <a:lnTo>
                        <a:pt x="380" y="322"/>
                      </a:lnTo>
                      <a:lnTo>
                        <a:pt x="553" y="322"/>
                      </a:lnTo>
                      <a:lnTo>
                        <a:pt x="553" y="293"/>
                      </a:lnTo>
                      <a:cubicBezTo>
                        <a:pt x="553" y="106"/>
                        <a:pt x="460" y="1"/>
                        <a:pt x="2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3226977" y="4290958"/>
                  <a:ext cx="46186" cy="98927"/>
                </a:xfrm>
                <a:custGeom>
                  <a:avLst/>
                  <a:gdLst/>
                  <a:ahLst/>
                  <a:cxnLst/>
                  <a:rect l="l" t="t" r="r" b="b"/>
                  <a:pathLst>
                    <a:path w="557" h="1193" extrusionOk="0">
                      <a:moveTo>
                        <a:pt x="278" y="167"/>
                      </a:moveTo>
                      <a:cubicBezTo>
                        <a:pt x="336" y="167"/>
                        <a:pt x="373" y="199"/>
                        <a:pt x="373" y="282"/>
                      </a:cubicBezTo>
                      <a:lnTo>
                        <a:pt x="373" y="911"/>
                      </a:lnTo>
                      <a:cubicBezTo>
                        <a:pt x="373" y="994"/>
                        <a:pt x="336" y="1025"/>
                        <a:pt x="278" y="1025"/>
                      </a:cubicBezTo>
                      <a:cubicBezTo>
                        <a:pt x="220" y="1025"/>
                        <a:pt x="183" y="994"/>
                        <a:pt x="183" y="911"/>
                      </a:cubicBezTo>
                      <a:lnTo>
                        <a:pt x="183" y="282"/>
                      </a:lnTo>
                      <a:cubicBezTo>
                        <a:pt x="183" y="199"/>
                        <a:pt x="220" y="167"/>
                        <a:pt x="278" y="167"/>
                      </a:cubicBezTo>
                      <a:close/>
                      <a:moveTo>
                        <a:pt x="278" y="1"/>
                      </a:moveTo>
                      <a:cubicBezTo>
                        <a:pt x="99" y="1"/>
                        <a:pt x="1" y="106"/>
                        <a:pt x="1" y="293"/>
                      </a:cubicBezTo>
                      <a:lnTo>
                        <a:pt x="1" y="899"/>
                      </a:lnTo>
                      <a:cubicBezTo>
                        <a:pt x="1" y="1086"/>
                        <a:pt x="99" y="1193"/>
                        <a:pt x="278" y="1193"/>
                      </a:cubicBezTo>
                      <a:cubicBezTo>
                        <a:pt x="459" y="1193"/>
                        <a:pt x="557" y="1086"/>
                        <a:pt x="557" y="899"/>
                      </a:cubicBezTo>
                      <a:lnTo>
                        <a:pt x="557" y="293"/>
                      </a:lnTo>
                      <a:cubicBezTo>
                        <a:pt x="557" y="106"/>
                        <a:pt x="459" y="1"/>
                        <a:pt x="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7"/>
                <p:cNvSpPr/>
                <p:nvPr/>
              </p:nvSpPr>
              <p:spPr>
                <a:xfrm>
                  <a:off x="3281705" y="4290958"/>
                  <a:ext cx="46186" cy="98927"/>
                </a:xfrm>
                <a:custGeom>
                  <a:avLst/>
                  <a:gdLst/>
                  <a:ahLst/>
                  <a:cxnLst/>
                  <a:rect l="l" t="t" r="r" b="b"/>
                  <a:pathLst>
                    <a:path w="557" h="1193" extrusionOk="0">
                      <a:moveTo>
                        <a:pt x="278" y="167"/>
                      </a:moveTo>
                      <a:cubicBezTo>
                        <a:pt x="336" y="167"/>
                        <a:pt x="373" y="199"/>
                        <a:pt x="373" y="282"/>
                      </a:cubicBezTo>
                      <a:lnTo>
                        <a:pt x="373" y="911"/>
                      </a:lnTo>
                      <a:cubicBezTo>
                        <a:pt x="373" y="994"/>
                        <a:pt x="336" y="1025"/>
                        <a:pt x="278" y="1025"/>
                      </a:cubicBezTo>
                      <a:cubicBezTo>
                        <a:pt x="221" y="1025"/>
                        <a:pt x="184" y="994"/>
                        <a:pt x="184" y="911"/>
                      </a:cubicBezTo>
                      <a:lnTo>
                        <a:pt x="184" y="282"/>
                      </a:lnTo>
                      <a:cubicBezTo>
                        <a:pt x="184" y="199"/>
                        <a:pt x="221" y="167"/>
                        <a:pt x="278" y="167"/>
                      </a:cubicBezTo>
                      <a:close/>
                      <a:moveTo>
                        <a:pt x="278" y="1"/>
                      </a:moveTo>
                      <a:cubicBezTo>
                        <a:pt x="98" y="1"/>
                        <a:pt x="1" y="106"/>
                        <a:pt x="1" y="293"/>
                      </a:cubicBezTo>
                      <a:lnTo>
                        <a:pt x="1" y="899"/>
                      </a:lnTo>
                      <a:cubicBezTo>
                        <a:pt x="1" y="1086"/>
                        <a:pt x="98" y="1193"/>
                        <a:pt x="278" y="1193"/>
                      </a:cubicBezTo>
                      <a:cubicBezTo>
                        <a:pt x="459" y="1193"/>
                        <a:pt x="556" y="1086"/>
                        <a:pt x="556" y="899"/>
                      </a:cubicBezTo>
                      <a:lnTo>
                        <a:pt x="556" y="293"/>
                      </a:lnTo>
                      <a:cubicBezTo>
                        <a:pt x="556" y="106"/>
                        <a:pt x="459" y="1"/>
                        <a:pt x="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37"/>
              <p:cNvSpPr/>
              <p:nvPr/>
            </p:nvSpPr>
            <p:spPr>
              <a:xfrm>
                <a:off x="2668511" y="4225864"/>
                <a:ext cx="89637" cy="89390"/>
              </a:xfrm>
              <a:custGeom>
                <a:avLst/>
                <a:gdLst/>
                <a:ahLst/>
                <a:cxnLst/>
                <a:rect l="l" t="t" r="r" b="b"/>
                <a:pathLst>
                  <a:path w="1081" h="1078" extrusionOk="0">
                    <a:moveTo>
                      <a:pt x="541" y="0"/>
                    </a:moveTo>
                    <a:cubicBezTo>
                      <a:pt x="243" y="0"/>
                      <a:pt x="1" y="240"/>
                      <a:pt x="1" y="540"/>
                    </a:cubicBezTo>
                    <a:cubicBezTo>
                      <a:pt x="1" y="838"/>
                      <a:pt x="243" y="1078"/>
                      <a:pt x="541" y="1078"/>
                    </a:cubicBezTo>
                    <a:cubicBezTo>
                      <a:pt x="839" y="1078"/>
                      <a:pt x="1080" y="838"/>
                      <a:pt x="1080" y="540"/>
                    </a:cubicBezTo>
                    <a:cubicBezTo>
                      <a:pt x="1080" y="243"/>
                      <a:pt x="837" y="0"/>
                      <a:pt x="5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2636587" y="4309533"/>
                <a:ext cx="153153" cy="100917"/>
              </a:xfrm>
              <a:custGeom>
                <a:avLst/>
                <a:gdLst/>
                <a:ahLst/>
                <a:cxnLst/>
                <a:rect l="l" t="t" r="r" b="b"/>
                <a:pathLst>
                  <a:path w="1847" h="1217" extrusionOk="0">
                    <a:moveTo>
                      <a:pt x="886" y="1"/>
                    </a:moveTo>
                    <a:cubicBezTo>
                      <a:pt x="398" y="1"/>
                      <a:pt x="1" y="543"/>
                      <a:pt x="1" y="1216"/>
                    </a:cubicBezTo>
                    <a:lnTo>
                      <a:pt x="1846" y="1216"/>
                    </a:lnTo>
                    <a:cubicBezTo>
                      <a:pt x="1846" y="543"/>
                      <a:pt x="1452" y="1"/>
                      <a:pt x="9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7"/>
            <p:cNvSpPr/>
            <p:nvPr/>
          </p:nvSpPr>
          <p:spPr>
            <a:xfrm>
              <a:off x="942873" y="3971698"/>
              <a:ext cx="144969" cy="144901"/>
            </a:xfrm>
            <a:custGeom>
              <a:avLst/>
              <a:gdLst/>
              <a:ahLst/>
              <a:cxnLst/>
              <a:rect l="l" t="t" r="r" b="b"/>
              <a:pathLst>
                <a:path w="3762" h="3760" extrusionOk="0">
                  <a:moveTo>
                    <a:pt x="1884" y="0"/>
                  </a:moveTo>
                  <a:cubicBezTo>
                    <a:pt x="1883" y="0"/>
                    <a:pt x="1882" y="0"/>
                    <a:pt x="1881" y="0"/>
                  </a:cubicBezTo>
                  <a:cubicBezTo>
                    <a:pt x="842" y="0"/>
                    <a:pt x="0" y="842"/>
                    <a:pt x="0" y="1880"/>
                  </a:cubicBezTo>
                  <a:cubicBezTo>
                    <a:pt x="0" y="2919"/>
                    <a:pt x="844" y="3760"/>
                    <a:pt x="1881" y="3760"/>
                  </a:cubicBezTo>
                  <a:cubicBezTo>
                    <a:pt x="2919" y="3760"/>
                    <a:pt x="3761" y="2918"/>
                    <a:pt x="3761" y="1880"/>
                  </a:cubicBezTo>
                  <a:cubicBezTo>
                    <a:pt x="3761" y="843"/>
                    <a:pt x="2920" y="0"/>
                    <a:pt x="1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1881337" y="4618998"/>
              <a:ext cx="180268" cy="180199"/>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37"/>
          <p:cNvGrpSpPr/>
          <p:nvPr/>
        </p:nvGrpSpPr>
        <p:grpSpPr>
          <a:xfrm>
            <a:off x="5229863" y="443675"/>
            <a:ext cx="1739763" cy="841812"/>
            <a:chOff x="1252340" y="208249"/>
            <a:chExt cx="1507333" cy="729347"/>
          </a:xfrm>
        </p:grpSpPr>
        <p:sp>
          <p:nvSpPr>
            <p:cNvPr id="688" name="Google Shape;688;p37"/>
            <p:cNvSpPr/>
            <p:nvPr/>
          </p:nvSpPr>
          <p:spPr>
            <a:xfrm rot="-716237">
              <a:off x="2322248" y="530829"/>
              <a:ext cx="405296" cy="353039"/>
            </a:xfrm>
            <a:custGeom>
              <a:avLst/>
              <a:gdLst/>
              <a:ahLst/>
              <a:cxnLst/>
              <a:rect l="l" t="t" r="r" b="b"/>
              <a:pathLst>
                <a:path w="6957" h="6060" extrusionOk="0">
                  <a:moveTo>
                    <a:pt x="4816" y="1"/>
                  </a:moveTo>
                  <a:lnTo>
                    <a:pt x="4816" y="465"/>
                  </a:lnTo>
                  <a:cubicBezTo>
                    <a:pt x="4816" y="465"/>
                    <a:pt x="4324" y="124"/>
                    <a:pt x="2941" y="105"/>
                  </a:cubicBezTo>
                  <a:cubicBezTo>
                    <a:pt x="2874" y="73"/>
                    <a:pt x="2803" y="53"/>
                    <a:pt x="2724" y="53"/>
                  </a:cubicBezTo>
                  <a:lnTo>
                    <a:pt x="1098" y="53"/>
                  </a:lnTo>
                  <a:cubicBezTo>
                    <a:pt x="822" y="53"/>
                    <a:pt x="600" y="278"/>
                    <a:pt x="600" y="552"/>
                  </a:cubicBezTo>
                  <a:cubicBezTo>
                    <a:pt x="600" y="724"/>
                    <a:pt x="690" y="876"/>
                    <a:pt x="822" y="964"/>
                  </a:cubicBezTo>
                  <a:cubicBezTo>
                    <a:pt x="583" y="1002"/>
                    <a:pt x="400" y="1206"/>
                    <a:pt x="400" y="1454"/>
                  </a:cubicBezTo>
                  <a:cubicBezTo>
                    <a:pt x="400" y="1627"/>
                    <a:pt x="489" y="1778"/>
                    <a:pt x="622" y="1867"/>
                  </a:cubicBezTo>
                  <a:cubicBezTo>
                    <a:pt x="383" y="1904"/>
                    <a:pt x="199" y="2109"/>
                    <a:pt x="199" y="2356"/>
                  </a:cubicBezTo>
                  <a:cubicBezTo>
                    <a:pt x="199" y="2528"/>
                    <a:pt x="288" y="2681"/>
                    <a:pt x="422" y="2772"/>
                  </a:cubicBezTo>
                  <a:cubicBezTo>
                    <a:pt x="183" y="2807"/>
                    <a:pt x="1" y="3010"/>
                    <a:pt x="1" y="3259"/>
                  </a:cubicBezTo>
                  <a:cubicBezTo>
                    <a:pt x="1" y="3534"/>
                    <a:pt x="223" y="3757"/>
                    <a:pt x="497" y="3757"/>
                  </a:cubicBezTo>
                  <a:lnTo>
                    <a:pt x="2125" y="3757"/>
                  </a:lnTo>
                  <a:cubicBezTo>
                    <a:pt x="2202" y="3757"/>
                    <a:pt x="2273" y="3740"/>
                    <a:pt x="2339" y="3707"/>
                  </a:cubicBezTo>
                  <a:lnTo>
                    <a:pt x="2672" y="3707"/>
                  </a:lnTo>
                  <a:cubicBezTo>
                    <a:pt x="2442" y="4377"/>
                    <a:pt x="2577" y="5624"/>
                    <a:pt x="2577" y="5624"/>
                  </a:cubicBezTo>
                  <a:cubicBezTo>
                    <a:pt x="2577" y="5864"/>
                    <a:pt x="2791" y="6060"/>
                    <a:pt x="3055" y="6060"/>
                  </a:cubicBezTo>
                  <a:cubicBezTo>
                    <a:pt x="3317" y="6060"/>
                    <a:pt x="3529" y="5864"/>
                    <a:pt x="3529" y="5624"/>
                  </a:cubicBezTo>
                  <a:lnTo>
                    <a:pt x="3529" y="5163"/>
                  </a:lnTo>
                  <a:cubicBezTo>
                    <a:pt x="3652" y="3630"/>
                    <a:pt x="4816" y="3231"/>
                    <a:pt x="4816" y="3231"/>
                  </a:cubicBezTo>
                  <a:lnTo>
                    <a:pt x="4816" y="3663"/>
                  </a:lnTo>
                  <a:lnTo>
                    <a:pt x="6957" y="3663"/>
                  </a:lnTo>
                  <a:lnTo>
                    <a:pt x="6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9" name="Google Shape;689;p37"/>
            <p:cNvGrpSpPr/>
            <p:nvPr/>
          </p:nvGrpSpPr>
          <p:grpSpPr>
            <a:xfrm>
              <a:off x="1755105" y="208249"/>
              <a:ext cx="334128" cy="334105"/>
              <a:chOff x="6067621" y="1137730"/>
              <a:chExt cx="452503" cy="452472"/>
            </a:xfrm>
          </p:grpSpPr>
          <p:grpSp>
            <p:nvGrpSpPr>
              <p:cNvPr id="690" name="Google Shape;690;p37"/>
              <p:cNvGrpSpPr/>
              <p:nvPr/>
            </p:nvGrpSpPr>
            <p:grpSpPr>
              <a:xfrm>
                <a:off x="6067621" y="1137730"/>
                <a:ext cx="452503" cy="452472"/>
                <a:chOff x="7260446" y="1803430"/>
                <a:chExt cx="452503" cy="452472"/>
              </a:xfrm>
            </p:grpSpPr>
            <p:sp>
              <p:nvSpPr>
                <p:cNvPr id="691" name="Google Shape;691;p37"/>
                <p:cNvSpPr/>
                <p:nvPr/>
              </p:nvSpPr>
              <p:spPr>
                <a:xfrm>
                  <a:off x="7260446" y="1803430"/>
                  <a:ext cx="452503" cy="452472"/>
                </a:xfrm>
                <a:custGeom>
                  <a:avLst/>
                  <a:gdLst/>
                  <a:ahLst/>
                  <a:cxnLst/>
                  <a:rect l="l" t="t" r="r" b="b"/>
                  <a:pathLst>
                    <a:path w="6183" h="6183" extrusionOk="0">
                      <a:moveTo>
                        <a:pt x="3092" y="0"/>
                      </a:moveTo>
                      <a:cubicBezTo>
                        <a:pt x="1386" y="0"/>
                        <a:pt x="1" y="1385"/>
                        <a:pt x="1" y="3091"/>
                      </a:cubicBezTo>
                      <a:cubicBezTo>
                        <a:pt x="1" y="4798"/>
                        <a:pt x="1386" y="6182"/>
                        <a:pt x="3092" y="6182"/>
                      </a:cubicBezTo>
                      <a:cubicBezTo>
                        <a:pt x="4798" y="6182"/>
                        <a:pt x="6183" y="4798"/>
                        <a:pt x="6183" y="3091"/>
                      </a:cubicBezTo>
                      <a:cubicBezTo>
                        <a:pt x="6183" y="1385"/>
                        <a:pt x="4798" y="0"/>
                        <a:pt x="3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7345852" y="1925714"/>
                  <a:ext cx="90457" cy="85987"/>
                </a:xfrm>
                <a:custGeom>
                  <a:avLst/>
                  <a:gdLst/>
                  <a:ahLst/>
                  <a:cxnLst/>
                  <a:rect l="l" t="t" r="r" b="b"/>
                  <a:pathLst>
                    <a:path w="1236" h="1175" extrusionOk="0">
                      <a:moveTo>
                        <a:pt x="159" y="1"/>
                      </a:moveTo>
                      <a:cubicBezTo>
                        <a:pt x="110" y="1"/>
                        <a:pt x="63" y="26"/>
                        <a:pt x="38" y="73"/>
                      </a:cubicBezTo>
                      <a:cubicBezTo>
                        <a:pt x="1" y="143"/>
                        <a:pt x="27" y="226"/>
                        <a:pt x="94" y="263"/>
                      </a:cubicBezTo>
                      <a:lnTo>
                        <a:pt x="770" y="627"/>
                      </a:lnTo>
                      <a:lnTo>
                        <a:pt x="107" y="907"/>
                      </a:lnTo>
                      <a:cubicBezTo>
                        <a:pt x="36" y="937"/>
                        <a:pt x="4" y="1019"/>
                        <a:pt x="33" y="1088"/>
                      </a:cubicBezTo>
                      <a:cubicBezTo>
                        <a:pt x="56" y="1143"/>
                        <a:pt x="107" y="1174"/>
                        <a:pt x="161" y="1174"/>
                      </a:cubicBezTo>
                      <a:cubicBezTo>
                        <a:pt x="177" y="1174"/>
                        <a:pt x="196" y="1170"/>
                        <a:pt x="214" y="1162"/>
                      </a:cubicBezTo>
                      <a:lnTo>
                        <a:pt x="1147" y="773"/>
                      </a:lnTo>
                      <a:cubicBezTo>
                        <a:pt x="1197" y="752"/>
                        <a:pt x="1230" y="706"/>
                        <a:pt x="1231" y="651"/>
                      </a:cubicBezTo>
                      <a:cubicBezTo>
                        <a:pt x="1236" y="598"/>
                        <a:pt x="1206" y="547"/>
                        <a:pt x="1160" y="522"/>
                      </a:cubicBezTo>
                      <a:lnTo>
                        <a:pt x="228" y="18"/>
                      </a:lnTo>
                      <a:cubicBezTo>
                        <a:pt x="206" y="6"/>
                        <a:pt x="182"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7537231" y="1925714"/>
                  <a:ext cx="90383" cy="85987"/>
                </a:xfrm>
                <a:custGeom>
                  <a:avLst/>
                  <a:gdLst/>
                  <a:ahLst/>
                  <a:cxnLst/>
                  <a:rect l="l" t="t" r="r" b="b"/>
                  <a:pathLst>
                    <a:path w="1235" h="1175" extrusionOk="0">
                      <a:moveTo>
                        <a:pt x="1074" y="1"/>
                      </a:moveTo>
                      <a:cubicBezTo>
                        <a:pt x="1052" y="1"/>
                        <a:pt x="1029" y="6"/>
                        <a:pt x="1007" y="18"/>
                      </a:cubicBezTo>
                      <a:lnTo>
                        <a:pt x="75" y="522"/>
                      </a:lnTo>
                      <a:cubicBezTo>
                        <a:pt x="29" y="547"/>
                        <a:pt x="1" y="598"/>
                        <a:pt x="4" y="651"/>
                      </a:cubicBezTo>
                      <a:cubicBezTo>
                        <a:pt x="7" y="703"/>
                        <a:pt x="38" y="752"/>
                        <a:pt x="88" y="773"/>
                      </a:cubicBezTo>
                      <a:lnTo>
                        <a:pt x="1021" y="1162"/>
                      </a:lnTo>
                      <a:cubicBezTo>
                        <a:pt x="1037" y="1170"/>
                        <a:pt x="1056" y="1174"/>
                        <a:pt x="1074" y="1174"/>
                      </a:cubicBezTo>
                      <a:cubicBezTo>
                        <a:pt x="1127" y="1174"/>
                        <a:pt x="1179" y="1143"/>
                        <a:pt x="1202" y="1088"/>
                      </a:cubicBezTo>
                      <a:cubicBezTo>
                        <a:pt x="1231" y="1019"/>
                        <a:pt x="1199" y="937"/>
                        <a:pt x="1127" y="907"/>
                      </a:cubicBezTo>
                      <a:lnTo>
                        <a:pt x="465" y="627"/>
                      </a:lnTo>
                      <a:lnTo>
                        <a:pt x="1141" y="263"/>
                      </a:lnTo>
                      <a:cubicBezTo>
                        <a:pt x="1207" y="226"/>
                        <a:pt x="1234" y="140"/>
                        <a:pt x="1197" y="73"/>
                      </a:cubicBezTo>
                      <a:cubicBezTo>
                        <a:pt x="1172" y="27"/>
                        <a:pt x="1124" y="1"/>
                        <a:pt x="1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37"/>
              <p:cNvSpPr/>
              <p:nvPr/>
            </p:nvSpPr>
            <p:spPr>
              <a:xfrm rot="10800000">
                <a:off x="6168113" y="1329405"/>
                <a:ext cx="251524" cy="131850"/>
              </a:xfrm>
              <a:custGeom>
                <a:avLst/>
                <a:gdLst/>
                <a:ahLst/>
                <a:cxnLst/>
                <a:rect l="l" t="t" r="r" b="b"/>
                <a:pathLst>
                  <a:path w="723" h="379" fill="none" extrusionOk="0">
                    <a:moveTo>
                      <a:pt x="1" y="0"/>
                    </a:moveTo>
                    <a:cubicBezTo>
                      <a:pt x="1" y="0"/>
                      <a:pt x="254" y="378"/>
                      <a:pt x="723" y="0"/>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37"/>
            <p:cNvGrpSpPr/>
            <p:nvPr/>
          </p:nvGrpSpPr>
          <p:grpSpPr>
            <a:xfrm flipH="1">
              <a:off x="1252340" y="477111"/>
              <a:ext cx="482627" cy="460485"/>
              <a:chOff x="543765" y="376748"/>
              <a:chExt cx="482627" cy="460485"/>
            </a:xfrm>
          </p:grpSpPr>
          <p:sp>
            <p:nvSpPr>
              <p:cNvPr id="696" name="Google Shape;696;p37"/>
              <p:cNvSpPr/>
              <p:nvPr/>
            </p:nvSpPr>
            <p:spPr>
              <a:xfrm>
                <a:off x="543765" y="534993"/>
                <a:ext cx="302354" cy="302240"/>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846124" y="376748"/>
                <a:ext cx="180268" cy="180199"/>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8" name="Google Shape;698;p37">
            <a:hlinkClick r:id="" action="ppaction://hlinkshowjump?jump=nextslide"/>
          </p:cNvPr>
          <p:cNvSpPr/>
          <p:nvPr/>
        </p:nvSpPr>
        <p:spPr>
          <a:xfrm>
            <a:off x="850702" y="460850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a:hlinkClick r:id="" action="ppaction://hlinkshowjump?jump=nextslide"/>
          </p:cNvPr>
          <p:cNvSpPr/>
          <p:nvPr/>
        </p:nvSpPr>
        <p:spPr>
          <a:xfrm>
            <a:off x="925738" y="4700727"/>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a:hlinkClick r:id="" action="ppaction://hlinkshowjump?jump=previousslide"/>
          </p:cNvPr>
          <p:cNvSpPr/>
          <p:nvPr/>
        </p:nvSpPr>
        <p:spPr>
          <a:xfrm>
            <a:off x="422198" y="4608530"/>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a:hlinkClick r:id="" action="ppaction://hlinkshowjump?jump=previousslide"/>
          </p:cNvPr>
          <p:cNvSpPr/>
          <p:nvPr/>
        </p:nvSpPr>
        <p:spPr>
          <a:xfrm flipH="1">
            <a:off x="494354" y="4700744"/>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11" name="Rectangle: Diagonal Corners Snipped 10">
            <a:extLst>
              <a:ext uri="{FF2B5EF4-FFF2-40B4-BE49-F238E27FC236}">
                <a16:creationId xmlns:a16="http://schemas.microsoft.com/office/drawing/2014/main" id="{BD4305B0-F584-609B-7306-3A3E6DCC2C3C}"/>
              </a:ext>
            </a:extLst>
          </p:cNvPr>
          <p:cNvSpPr/>
          <p:nvPr/>
        </p:nvSpPr>
        <p:spPr>
          <a:xfrm>
            <a:off x="5845066" y="1371302"/>
            <a:ext cx="2050496" cy="2519966"/>
          </a:xfrm>
          <a:prstGeom prst="snip2Diag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Diagonal Corners Snipped 9">
            <a:extLst>
              <a:ext uri="{FF2B5EF4-FFF2-40B4-BE49-F238E27FC236}">
                <a16:creationId xmlns:a16="http://schemas.microsoft.com/office/drawing/2014/main" id="{A4D3BBB8-864D-D59D-447F-03E069EA14A5}"/>
              </a:ext>
            </a:extLst>
          </p:cNvPr>
          <p:cNvSpPr/>
          <p:nvPr/>
        </p:nvSpPr>
        <p:spPr>
          <a:xfrm>
            <a:off x="3329223" y="1315394"/>
            <a:ext cx="2050496" cy="2519966"/>
          </a:xfrm>
          <a:prstGeom prst="snip2Diag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Diagonal Corners Snipped 1">
            <a:extLst>
              <a:ext uri="{FF2B5EF4-FFF2-40B4-BE49-F238E27FC236}">
                <a16:creationId xmlns:a16="http://schemas.microsoft.com/office/drawing/2014/main" id="{ADF48C45-12DE-CC8E-C7CE-7CF9CBCDE74C}"/>
              </a:ext>
            </a:extLst>
          </p:cNvPr>
          <p:cNvSpPr/>
          <p:nvPr/>
        </p:nvSpPr>
        <p:spPr>
          <a:xfrm>
            <a:off x="825805" y="1315394"/>
            <a:ext cx="2050496" cy="2519966"/>
          </a:xfrm>
          <a:prstGeom prst="snip2Diag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3" name="Google Shape;88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890" name="Google Shape;890;p40"/>
          <p:cNvSpPr txBox="1"/>
          <p:nvPr/>
        </p:nvSpPr>
        <p:spPr>
          <a:xfrm>
            <a:off x="917519" y="2096026"/>
            <a:ext cx="1872300" cy="1068724"/>
          </a:xfrm>
          <a:prstGeom prst="rect">
            <a:avLst/>
          </a:prstGeom>
          <a:noFill/>
          <a:ln>
            <a:noFill/>
          </a:ln>
        </p:spPr>
        <p:txBody>
          <a:bodyPr spcFirstLastPara="1" wrap="square" lIns="91425" tIns="91425" rIns="91425" bIns="91425" anchor="t" anchorCtr="0">
            <a:noAutofit/>
          </a:bodyPr>
          <a:lstStyle/>
          <a:p>
            <a:pPr algn="ctr"/>
            <a:r>
              <a:rPr lang="en" sz="1600">
                <a:solidFill>
                  <a:schemeClr val="dk1"/>
                </a:solidFill>
                <a:latin typeface="DM Sans"/>
                <a:ea typeface="DM Sans"/>
                <a:cs typeface="DM Sans"/>
              </a:rPr>
              <a:t>Attention engineering </a:t>
            </a:r>
            <a:r>
              <a:rPr lang="en" sz="1600" b="1">
                <a:solidFill>
                  <a:schemeClr val="accent1"/>
                </a:solidFill>
                <a:latin typeface="DM Sans"/>
                <a:ea typeface="DM Sans"/>
                <a:cs typeface="DM Sans"/>
              </a:rPr>
              <a:t>negatively impacts </a:t>
            </a:r>
            <a:r>
              <a:rPr lang="en" sz="1600">
                <a:solidFill>
                  <a:schemeClr val="dk1"/>
                </a:solidFill>
                <a:latin typeface="DM Sans"/>
                <a:ea typeface="DM Sans"/>
                <a:cs typeface="DM Sans"/>
              </a:rPr>
              <a:t>users</a:t>
            </a:r>
          </a:p>
        </p:txBody>
      </p:sp>
      <p:grpSp>
        <p:nvGrpSpPr>
          <p:cNvPr id="900" name="Google Shape;900;p40"/>
          <p:cNvGrpSpPr/>
          <p:nvPr/>
        </p:nvGrpSpPr>
        <p:grpSpPr>
          <a:xfrm flipH="1">
            <a:off x="8320837" y="1618380"/>
            <a:ext cx="1583720" cy="3641442"/>
            <a:chOff x="150425" y="2599939"/>
            <a:chExt cx="924207" cy="2125024"/>
          </a:xfrm>
        </p:grpSpPr>
        <p:sp>
          <p:nvSpPr>
            <p:cNvPr id="901" name="Google Shape;901;p40"/>
            <p:cNvSpPr/>
            <p:nvPr/>
          </p:nvSpPr>
          <p:spPr>
            <a:xfrm>
              <a:off x="150425" y="2599939"/>
              <a:ext cx="707505" cy="554414"/>
            </a:xfrm>
            <a:custGeom>
              <a:avLst/>
              <a:gdLst/>
              <a:ahLst/>
              <a:cxnLst/>
              <a:rect l="l" t="t" r="r" b="b"/>
              <a:pathLst>
                <a:path w="18532" h="14522" extrusionOk="0">
                  <a:moveTo>
                    <a:pt x="12559" y="1"/>
                  </a:moveTo>
                  <a:cubicBezTo>
                    <a:pt x="11915" y="1"/>
                    <a:pt x="10706" y="307"/>
                    <a:pt x="10367" y="2520"/>
                  </a:cubicBezTo>
                  <a:cubicBezTo>
                    <a:pt x="9899" y="5581"/>
                    <a:pt x="8952" y="4567"/>
                    <a:pt x="6904" y="5064"/>
                  </a:cubicBezTo>
                  <a:cubicBezTo>
                    <a:pt x="3644" y="5855"/>
                    <a:pt x="1" y="7457"/>
                    <a:pt x="82" y="11090"/>
                  </a:cubicBezTo>
                  <a:lnTo>
                    <a:pt x="1060" y="11625"/>
                  </a:lnTo>
                  <a:cubicBezTo>
                    <a:pt x="1267" y="11010"/>
                    <a:pt x="1656" y="10215"/>
                    <a:pt x="2374" y="9720"/>
                  </a:cubicBezTo>
                  <a:lnTo>
                    <a:pt x="2374" y="9720"/>
                  </a:lnTo>
                  <a:cubicBezTo>
                    <a:pt x="2374" y="9720"/>
                    <a:pt x="2103" y="10943"/>
                    <a:pt x="2097" y="12193"/>
                  </a:cubicBezTo>
                  <a:lnTo>
                    <a:pt x="6351" y="14522"/>
                  </a:lnTo>
                  <a:cubicBezTo>
                    <a:pt x="6351" y="14522"/>
                    <a:pt x="6996" y="11011"/>
                    <a:pt x="9978" y="11011"/>
                  </a:cubicBezTo>
                  <a:cubicBezTo>
                    <a:pt x="10086" y="11011"/>
                    <a:pt x="10196" y="11015"/>
                    <a:pt x="10310" y="11025"/>
                  </a:cubicBezTo>
                  <a:cubicBezTo>
                    <a:pt x="10455" y="11037"/>
                    <a:pt x="10598" y="11043"/>
                    <a:pt x="10737" y="11043"/>
                  </a:cubicBezTo>
                  <a:cubicBezTo>
                    <a:pt x="12186" y="11043"/>
                    <a:pt x="13283" y="10395"/>
                    <a:pt x="14048" y="9412"/>
                  </a:cubicBezTo>
                  <a:cubicBezTo>
                    <a:pt x="18531" y="7600"/>
                    <a:pt x="15599" y="5472"/>
                    <a:pt x="16234" y="4692"/>
                  </a:cubicBezTo>
                  <a:cubicBezTo>
                    <a:pt x="17912" y="2628"/>
                    <a:pt x="17900" y="1116"/>
                    <a:pt x="16914" y="427"/>
                  </a:cubicBezTo>
                  <a:cubicBezTo>
                    <a:pt x="16515" y="147"/>
                    <a:pt x="16050" y="50"/>
                    <a:pt x="15597" y="50"/>
                  </a:cubicBezTo>
                  <a:cubicBezTo>
                    <a:pt x="14871" y="50"/>
                    <a:pt x="14174" y="300"/>
                    <a:pt x="13825" y="447"/>
                  </a:cubicBezTo>
                  <a:cubicBezTo>
                    <a:pt x="13358" y="106"/>
                    <a:pt x="12971" y="46"/>
                    <a:pt x="12971" y="46"/>
                  </a:cubicBezTo>
                  <a:cubicBezTo>
                    <a:pt x="12971" y="46"/>
                    <a:pt x="12807" y="1"/>
                    <a:pt x="12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339025" y="3706567"/>
              <a:ext cx="622866" cy="258614"/>
            </a:xfrm>
            <a:custGeom>
              <a:avLst/>
              <a:gdLst/>
              <a:ahLst/>
              <a:cxnLst/>
              <a:rect l="l" t="t" r="r" b="b"/>
              <a:pathLst>
                <a:path w="16315" h="6774" extrusionOk="0">
                  <a:moveTo>
                    <a:pt x="14307" y="1"/>
                  </a:moveTo>
                  <a:cubicBezTo>
                    <a:pt x="6001" y="1"/>
                    <a:pt x="0" y="5260"/>
                    <a:pt x="0" y="5260"/>
                  </a:cubicBezTo>
                  <a:cubicBezTo>
                    <a:pt x="322" y="6342"/>
                    <a:pt x="1183" y="6773"/>
                    <a:pt x="2353" y="6773"/>
                  </a:cubicBezTo>
                  <a:cubicBezTo>
                    <a:pt x="6953" y="6773"/>
                    <a:pt x="16315" y="104"/>
                    <a:pt x="16315" y="104"/>
                  </a:cubicBezTo>
                  <a:cubicBezTo>
                    <a:pt x="15632" y="34"/>
                    <a:pt x="14962" y="1"/>
                    <a:pt x="143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547286" y="3478492"/>
              <a:ext cx="527346" cy="991890"/>
            </a:xfrm>
            <a:custGeom>
              <a:avLst/>
              <a:gdLst/>
              <a:ahLst/>
              <a:cxnLst/>
              <a:rect l="l" t="t" r="r" b="b"/>
              <a:pathLst>
                <a:path w="13813" h="25981" extrusionOk="0">
                  <a:moveTo>
                    <a:pt x="7640" y="1"/>
                  </a:moveTo>
                  <a:cubicBezTo>
                    <a:pt x="5141" y="1"/>
                    <a:pt x="1" y="3828"/>
                    <a:pt x="1" y="3828"/>
                  </a:cubicBezTo>
                  <a:lnTo>
                    <a:pt x="8784" y="15184"/>
                  </a:lnTo>
                  <a:cubicBezTo>
                    <a:pt x="8784" y="15184"/>
                    <a:pt x="6984" y="16485"/>
                    <a:pt x="5764" y="18887"/>
                  </a:cubicBezTo>
                  <a:cubicBezTo>
                    <a:pt x="4546" y="21287"/>
                    <a:pt x="2494" y="23622"/>
                    <a:pt x="2494" y="23622"/>
                  </a:cubicBezTo>
                  <a:lnTo>
                    <a:pt x="4420" y="25980"/>
                  </a:lnTo>
                  <a:cubicBezTo>
                    <a:pt x="4420" y="25980"/>
                    <a:pt x="13798" y="16633"/>
                    <a:pt x="13805" y="15178"/>
                  </a:cubicBezTo>
                  <a:cubicBezTo>
                    <a:pt x="13813" y="13541"/>
                    <a:pt x="7748" y="3"/>
                    <a:pt x="7748" y="3"/>
                  </a:cubicBezTo>
                  <a:cubicBezTo>
                    <a:pt x="7712" y="1"/>
                    <a:pt x="7676" y="1"/>
                    <a:pt x="7640" y="1"/>
                  </a:cubicBezTo>
                  <a:close/>
                </a:path>
              </a:pathLst>
            </a:custGeom>
            <a:solidFill>
              <a:srgbClr val="ED7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519683" y="4380295"/>
              <a:ext cx="288431" cy="344514"/>
            </a:xfrm>
            <a:custGeom>
              <a:avLst/>
              <a:gdLst/>
              <a:ahLst/>
              <a:cxnLst/>
              <a:rect l="l" t="t" r="r" b="b"/>
              <a:pathLst>
                <a:path w="7555" h="9024" extrusionOk="0">
                  <a:moveTo>
                    <a:pt x="3217" y="1"/>
                  </a:moveTo>
                  <a:lnTo>
                    <a:pt x="0" y="2319"/>
                  </a:lnTo>
                  <a:lnTo>
                    <a:pt x="732" y="3179"/>
                  </a:lnTo>
                  <a:cubicBezTo>
                    <a:pt x="1143" y="3055"/>
                    <a:pt x="1465" y="3026"/>
                    <a:pt x="1678" y="3026"/>
                  </a:cubicBezTo>
                  <a:cubicBezTo>
                    <a:pt x="1872" y="3026"/>
                    <a:pt x="1976" y="3050"/>
                    <a:pt x="1976" y="3050"/>
                  </a:cubicBezTo>
                  <a:lnTo>
                    <a:pt x="2440" y="5188"/>
                  </a:lnTo>
                  <a:lnTo>
                    <a:pt x="5702" y="9023"/>
                  </a:lnTo>
                  <a:cubicBezTo>
                    <a:pt x="5702" y="9023"/>
                    <a:pt x="7272" y="8295"/>
                    <a:pt x="6317" y="6916"/>
                  </a:cubicBezTo>
                  <a:cubicBezTo>
                    <a:pt x="5671" y="5984"/>
                    <a:pt x="5545" y="4171"/>
                    <a:pt x="6308" y="3390"/>
                  </a:cubicBezTo>
                  <a:cubicBezTo>
                    <a:pt x="6768" y="2920"/>
                    <a:pt x="7555" y="2355"/>
                    <a:pt x="7555" y="2355"/>
                  </a:cubicBezTo>
                  <a:lnTo>
                    <a:pt x="5402" y="250"/>
                  </a:lnTo>
                  <a:lnTo>
                    <a:pt x="4534" y="1371"/>
                  </a:lnTo>
                  <a:lnTo>
                    <a:pt x="32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08588" y="4495440"/>
              <a:ext cx="66162" cy="90710"/>
            </a:xfrm>
            <a:custGeom>
              <a:avLst/>
              <a:gdLst/>
              <a:ahLst/>
              <a:cxnLst/>
              <a:rect l="l" t="t" r="r" b="b"/>
              <a:pathLst>
                <a:path w="1733" h="2376" fill="none" extrusionOk="0">
                  <a:moveTo>
                    <a:pt x="1" y="0"/>
                  </a:moveTo>
                  <a:lnTo>
                    <a:pt x="1732" y="1059"/>
                  </a:lnTo>
                  <a:lnTo>
                    <a:pt x="70" y="1204"/>
                  </a:lnTo>
                  <a:lnTo>
                    <a:pt x="1424" y="2371"/>
                  </a:lnTo>
                  <a:lnTo>
                    <a:pt x="15" y="2375"/>
                  </a:ln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558510" y="4440807"/>
              <a:ext cx="196805" cy="273389"/>
            </a:xfrm>
            <a:custGeom>
              <a:avLst/>
              <a:gdLst/>
              <a:ahLst/>
              <a:cxnLst/>
              <a:rect l="l" t="t" r="r" b="b"/>
              <a:pathLst>
                <a:path w="5155" h="7161" fill="none" extrusionOk="0">
                  <a:moveTo>
                    <a:pt x="0" y="1"/>
                  </a:moveTo>
                  <a:lnTo>
                    <a:pt x="2242" y="2405"/>
                  </a:lnTo>
                  <a:cubicBezTo>
                    <a:pt x="2242" y="2405"/>
                    <a:pt x="1991" y="3213"/>
                    <a:pt x="2326" y="3836"/>
                  </a:cubicBezTo>
                  <a:cubicBezTo>
                    <a:pt x="2660" y="4458"/>
                    <a:pt x="5155" y="7161"/>
                    <a:pt x="5155" y="7161"/>
                  </a:cubicBez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459629" y="3496970"/>
              <a:ext cx="307749" cy="1076987"/>
            </a:xfrm>
            <a:custGeom>
              <a:avLst/>
              <a:gdLst/>
              <a:ahLst/>
              <a:cxnLst/>
              <a:rect l="l" t="t" r="r" b="b"/>
              <a:pathLst>
                <a:path w="8061" h="28210" extrusionOk="0">
                  <a:moveTo>
                    <a:pt x="1229" y="1"/>
                  </a:moveTo>
                  <a:lnTo>
                    <a:pt x="1229" y="2"/>
                  </a:lnTo>
                  <a:lnTo>
                    <a:pt x="1229" y="2"/>
                  </a:lnTo>
                  <a:cubicBezTo>
                    <a:pt x="1229" y="1"/>
                    <a:pt x="1229" y="1"/>
                    <a:pt x="1229" y="1"/>
                  </a:cubicBezTo>
                  <a:close/>
                  <a:moveTo>
                    <a:pt x="1229" y="2"/>
                  </a:moveTo>
                  <a:cubicBezTo>
                    <a:pt x="1235" y="124"/>
                    <a:pt x="1582" y="7651"/>
                    <a:pt x="793" y="10249"/>
                  </a:cubicBezTo>
                  <a:cubicBezTo>
                    <a:pt x="0" y="12869"/>
                    <a:pt x="570" y="28209"/>
                    <a:pt x="570" y="28209"/>
                  </a:cubicBezTo>
                  <a:lnTo>
                    <a:pt x="3331" y="28080"/>
                  </a:lnTo>
                  <a:cubicBezTo>
                    <a:pt x="3331" y="28080"/>
                    <a:pt x="6089" y="14723"/>
                    <a:pt x="6428" y="11342"/>
                  </a:cubicBezTo>
                  <a:cubicBezTo>
                    <a:pt x="6766" y="7957"/>
                    <a:pt x="8060" y="2"/>
                    <a:pt x="8060" y="2"/>
                  </a:cubicBezTo>
                  <a:close/>
                </a:path>
              </a:pathLst>
            </a:custGeom>
            <a:solidFill>
              <a:srgbClr val="FF9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469174" y="4506015"/>
              <a:ext cx="353676" cy="218948"/>
            </a:xfrm>
            <a:custGeom>
              <a:avLst/>
              <a:gdLst/>
              <a:ahLst/>
              <a:cxnLst/>
              <a:rect l="l" t="t" r="r" b="b"/>
              <a:pathLst>
                <a:path w="9264" h="5735" extrusionOk="0">
                  <a:moveTo>
                    <a:pt x="4923" y="0"/>
                  </a:moveTo>
                  <a:lnTo>
                    <a:pt x="1922" y="278"/>
                  </a:lnTo>
                  <a:lnTo>
                    <a:pt x="2214" y="1665"/>
                  </a:lnTo>
                  <a:lnTo>
                    <a:pt x="320" y="1779"/>
                  </a:lnTo>
                  <a:lnTo>
                    <a:pt x="1" y="5735"/>
                  </a:lnTo>
                  <a:lnTo>
                    <a:pt x="1130" y="5735"/>
                  </a:lnTo>
                  <a:cubicBezTo>
                    <a:pt x="1458" y="4984"/>
                    <a:pt x="1839" y="4706"/>
                    <a:pt x="1839" y="4706"/>
                  </a:cubicBezTo>
                  <a:lnTo>
                    <a:pt x="3768" y="5735"/>
                  </a:lnTo>
                  <a:lnTo>
                    <a:pt x="8802" y="5735"/>
                  </a:lnTo>
                  <a:cubicBezTo>
                    <a:pt x="8802" y="5735"/>
                    <a:pt x="9263" y="4065"/>
                    <a:pt x="7595" y="3899"/>
                  </a:cubicBezTo>
                  <a:cubicBezTo>
                    <a:pt x="6467" y="3788"/>
                    <a:pt x="5004" y="2710"/>
                    <a:pt x="4903" y="1622"/>
                  </a:cubicBezTo>
                  <a:cubicBezTo>
                    <a:pt x="4844" y="967"/>
                    <a:pt x="4923" y="0"/>
                    <a:pt x="49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611807" y="4573934"/>
              <a:ext cx="104225" cy="82540"/>
            </a:xfrm>
            <a:custGeom>
              <a:avLst/>
              <a:gdLst/>
              <a:ahLst/>
              <a:cxnLst/>
              <a:rect l="l" t="t" r="r" b="b"/>
              <a:pathLst>
                <a:path w="2730" h="2162" fill="none" extrusionOk="0">
                  <a:moveTo>
                    <a:pt x="1" y="635"/>
                  </a:moveTo>
                  <a:lnTo>
                    <a:pt x="1929" y="0"/>
                  </a:lnTo>
                  <a:lnTo>
                    <a:pt x="964" y="1361"/>
                  </a:lnTo>
                  <a:lnTo>
                    <a:pt x="2730" y="1087"/>
                  </a:lnTo>
                  <a:lnTo>
                    <a:pt x="1820" y="2162"/>
                  </a:ln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473030" y="4671441"/>
              <a:ext cx="335771" cy="38597"/>
            </a:xfrm>
            <a:custGeom>
              <a:avLst/>
              <a:gdLst/>
              <a:ahLst/>
              <a:cxnLst/>
              <a:rect l="l" t="t" r="r" b="b"/>
              <a:pathLst>
                <a:path w="8795" h="1011" fill="none" extrusionOk="0">
                  <a:moveTo>
                    <a:pt x="1" y="149"/>
                  </a:moveTo>
                  <a:lnTo>
                    <a:pt x="3284" y="1"/>
                  </a:lnTo>
                  <a:cubicBezTo>
                    <a:pt x="3284" y="1"/>
                    <a:pt x="3739" y="714"/>
                    <a:pt x="4429" y="862"/>
                  </a:cubicBezTo>
                  <a:cubicBezTo>
                    <a:pt x="5120" y="1010"/>
                    <a:pt x="8795" y="862"/>
                    <a:pt x="8795" y="862"/>
                  </a:cubicBez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a:off x="393467" y="3241177"/>
              <a:ext cx="118541" cy="57572"/>
            </a:xfrm>
            <a:custGeom>
              <a:avLst/>
              <a:gdLst/>
              <a:ahLst/>
              <a:cxnLst/>
              <a:rect l="l" t="t" r="r" b="b"/>
              <a:pathLst>
                <a:path w="3105" h="1508" extrusionOk="0">
                  <a:moveTo>
                    <a:pt x="772" y="0"/>
                  </a:moveTo>
                  <a:cubicBezTo>
                    <a:pt x="537" y="0"/>
                    <a:pt x="280" y="24"/>
                    <a:pt x="0" y="77"/>
                  </a:cubicBezTo>
                  <a:cubicBezTo>
                    <a:pt x="0" y="77"/>
                    <a:pt x="258" y="1508"/>
                    <a:pt x="2267" y="1508"/>
                  </a:cubicBezTo>
                  <a:cubicBezTo>
                    <a:pt x="2518" y="1508"/>
                    <a:pt x="2796" y="1485"/>
                    <a:pt x="3105" y="1435"/>
                  </a:cubicBezTo>
                  <a:cubicBezTo>
                    <a:pt x="3105" y="1435"/>
                    <a:pt x="2603" y="0"/>
                    <a:pt x="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404844" y="3224455"/>
              <a:ext cx="113044" cy="289882"/>
            </a:xfrm>
            <a:custGeom>
              <a:avLst/>
              <a:gdLst/>
              <a:ahLst/>
              <a:cxnLst/>
              <a:rect l="l" t="t" r="r" b="b"/>
              <a:pathLst>
                <a:path w="2961" h="7593" extrusionOk="0">
                  <a:moveTo>
                    <a:pt x="704" y="1"/>
                  </a:moveTo>
                  <a:cubicBezTo>
                    <a:pt x="460" y="1"/>
                    <a:pt x="220" y="50"/>
                    <a:pt x="0" y="173"/>
                  </a:cubicBezTo>
                  <a:cubicBezTo>
                    <a:pt x="0" y="173"/>
                    <a:pt x="221" y="5229"/>
                    <a:pt x="657" y="6764"/>
                  </a:cubicBezTo>
                  <a:cubicBezTo>
                    <a:pt x="657" y="6764"/>
                    <a:pt x="1247" y="7593"/>
                    <a:pt x="1851" y="7593"/>
                  </a:cubicBezTo>
                  <a:cubicBezTo>
                    <a:pt x="2200" y="7593"/>
                    <a:pt x="2554" y="7316"/>
                    <a:pt x="2802" y="6444"/>
                  </a:cubicBezTo>
                  <a:cubicBezTo>
                    <a:pt x="2961" y="5888"/>
                    <a:pt x="2709" y="1461"/>
                    <a:pt x="2802" y="850"/>
                  </a:cubicBezTo>
                  <a:cubicBezTo>
                    <a:pt x="2802" y="850"/>
                    <a:pt x="1717" y="1"/>
                    <a:pt x="704" y="1"/>
                  </a:cubicBezTo>
                  <a:close/>
                </a:path>
              </a:pathLst>
            </a:custGeom>
            <a:solidFill>
              <a:srgbClr val="FF9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91749" y="2847791"/>
              <a:ext cx="159696" cy="448127"/>
            </a:xfrm>
            <a:custGeom>
              <a:avLst/>
              <a:gdLst/>
              <a:ahLst/>
              <a:cxnLst/>
              <a:rect l="l" t="t" r="r" b="b"/>
              <a:pathLst>
                <a:path w="4183" h="11738" extrusionOk="0">
                  <a:moveTo>
                    <a:pt x="1799" y="1"/>
                  </a:moveTo>
                  <a:cubicBezTo>
                    <a:pt x="690" y="1"/>
                    <a:pt x="339" y="1091"/>
                    <a:pt x="296" y="2339"/>
                  </a:cubicBezTo>
                  <a:cubicBezTo>
                    <a:pt x="253" y="3587"/>
                    <a:pt x="422" y="4893"/>
                    <a:pt x="505" y="5436"/>
                  </a:cubicBezTo>
                  <a:cubicBezTo>
                    <a:pt x="588" y="5978"/>
                    <a:pt x="450" y="8804"/>
                    <a:pt x="288" y="9401"/>
                  </a:cubicBezTo>
                  <a:cubicBezTo>
                    <a:pt x="127" y="10000"/>
                    <a:pt x="1" y="10107"/>
                    <a:pt x="44" y="10380"/>
                  </a:cubicBezTo>
                  <a:cubicBezTo>
                    <a:pt x="44" y="10380"/>
                    <a:pt x="55" y="10379"/>
                    <a:pt x="76" y="10379"/>
                  </a:cubicBezTo>
                  <a:cubicBezTo>
                    <a:pt x="355" y="10379"/>
                    <a:pt x="2367" y="10426"/>
                    <a:pt x="3148" y="11738"/>
                  </a:cubicBezTo>
                  <a:cubicBezTo>
                    <a:pt x="3148" y="11738"/>
                    <a:pt x="3273" y="10979"/>
                    <a:pt x="3526" y="8859"/>
                  </a:cubicBezTo>
                  <a:cubicBezTo>
                    <a:pt x="3780" y="6742"/>
                    <a:pt x="4183" y="1"/>
                    <a:pt x="1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a:off x="400911" y="3213155"/>
              <a:ext cx="122206" cy="23517"/>
            </a:xfrm>
            <a:custGeom>
              <a:avLst/>
              <a:gdLst/>
              <a:ahLst/>
              <a:cxnLst/>
              <a:rect l="l" t="t" r="r" b="b"/>
              <a:pathLst>
                <a:path w="3201" h="616" fill="none" extrusionOk="0">
                  <a:moveTo>
                    <a:pt x="1" y="0"/>
                  </a:moveTo>
                  <a:cubicBezTo>
                    <a:pt x="1079" y="70"/>
                    <a:pt x="2176" y="276"/>
                    <a:pt x="3200" y="616"/>
                  </a:cubicBezTo>
                </a:path>
              </a:pathLst>
            </a:custGeom>
            <a:noFill/>
            <a:ln w="1750"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a:off x="409081" y="3038414"/>
              <a:ext cx="43217" cy="127780"/>
            </a:xfrm>
            <a:custGeom>
              <a:avLst/>
              <a:gdLst/>
              <a:ahLst/>
              <a:cxnLst/>
              <a:rect l="l" t="t" r="r" b="b"/>
              <a:pathLst>
                <a:path w="1132" h="3347" fill="none" extrusionOk="0">
                  <a:moveTo>
                    <a:pt x="0" y="1"/>
                  </a:moveTo>
                  <a:cubicBezTo>
                    <a:pt x="46" y="377"/>
                    <a:pt x="229" y="720"/>
                    <a:pt x="389" y="1064"/>
                  </a:cubicBezTo>
                  <a:cubicBezTo>
                    <a:pt x="727" y="1792"/>
                    <a:pt x="977" y="2558"/>
                    <a:pt x="1132" y="3347"/>
                  </a:cubicBezTo>
                  <a:cubicBezTo>
                    <a:pt x="874" y="3157"/>
                    <a:pt x="645" y="2924"/>
                    <a:pt x="464" y="2662"/>
                  </a:cubicBez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339025" y="3161462"/>
              <a:ext cx="622866" cy="745950"/>
            </a:xfrm>
            <a:custGeom>
              <a:avLst/>
              <a:gdLst/>
              <a:ahLst/>
              <a:cxnLst/>
              <a:rect l="l" t="t" r="r" b="b"/>
              <a:pathLst>
                <a:path w="16315" h="19539" extrusionOk="0">
                  <a:moveTo>
                    <a:pt x="7208" y="0"/>
                  </a:moveTo>
                  <a:cubicBezTo>
                    <a:pt x="6803" y="0"/>
                    <a:pt x="6447" y="73"/>
                    <a:pt x="6172" y="245"/>
                  </a:cubicBezTo>
                  <a:cubicBezTo>
                    <a:pt x="3471" y="1932"/>
                    <a:pt x="3144" y="5880"/>
                    <a:pt x="2233" y="8933"/>
                  </a:cubicBezTo>
                  <a:cubicBezTo>
                    <a:pt x="1701" y="10710"/>
                    <a:pt x="1382" y="11585"/>
                    <a:pt x="1065" y="13410"/>
                  </a:cubicBezTo>
                  <a:cubicBezTo>
                    <a:pt x="709" y="15453"/>
                    <a:pt x="356" y="17495"/>
                    <a:pt x="0" y="19538"/>
                  </a:cubicBezTo>
                  <a:cubicBezTo>
                    <a:pt x="1724" y="18188"/>
                    <a:pt x="4962" y="16661"/>
                    <a:pt x="8157" y="15626"/>
                  </a:cubicBezTo>
                  <a:cubicBezTo>
                    <a:pt x="9152" y="15304"/>
                    <a:pt x="13497" y="14379"/>
                    <a:pt x="16055" y="14379"/>
                  </a:cubicBezTo>
                  <a:cubicBezTo>
                    <a:pt x="16144" y="14379"/>
                    <a:pt x="16231" y="14380"/>
                    <a:pt x="16315" y="14382"/>
                  </a:cubicBezTo>
                  <a:cubicBezTo>
                    <a:pt x="15748" y="9993"/>
                    <a:pt x="13442" y="6620"/>
                    <a:pt x="13135" y="2207"/>
                  </a:cubicBezTo>
                  <a:cubicBezTo>
                    <a:pt x="13135" y="2204"/>
                    <a:pt x="9433" y="0"/>
                    <a:pt x="7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552211" y="3184330"/>
              <a:ext cx="131063" cy="90328"/>
            </a:xfrm>
            <a:custGeom>
              <a:avLst/>
              <a:gdLst/>
              <a:ahLst/>
              <a:cxnLst/>
              <a:rect l="l" t="t" r="r" b="b"/>
              <a:pathLst>
                <a:path w="3433" h="2366" fill="none" extrusionOk="0">
                  <a:moveTo>
                    <a:pt x="1" y="1491"/>
                  </a:moveTo>
                  <a:cubicBezTo>
                    <a:pt x="1" y="1491"/>
                    <a:pt x="1846" y="2365"/>
                    <a:pt x="3432" y="1"/>
                  </a:cubicBez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353876" y="3630173"/>
              <a:ext cx="599578" cy="191727"/>
            </a:xfrm>
            <a:custGeom>
              <a:avLst/>
              <a:gdLst/>
              <a:ahLst/>
              <a:cxnLst/>
              <a:rect l="l" t="t" r="r" b="b"/>
              <a:pathLst>
                <a:path w="15705" h="5022" fill="none" extrusionOk="0">
                  <a:moveTo>
                    <a:pt x="1" y="5021"/>
                  </a:moveTo>
                  <a:cubicBezTo>
                    <a:pt x="1" y="5021"/>
                    <a:pt x="8789" y="0"/>
                    <a:pt x="15705" y="799"/>
                  </a:cubicBezTo>
                </a:path>
              </a:pathLst>
            </a:custGeom>
            <a:noFill/>
            <a:ln w="1750" cap="flat" cmpd="sng">
              <a:solidFill>
                <a:srgbClr val="FFFFFF"/>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371896" y="3171388"/>
              <a:ext cx="252582" cy="710369"/>
            </a:xfrm>
            <a:custGeom>
              <a:avLst/>
              <a:gdLst/>
              <a:ahLst/>
              <a:cxnLst/>
              <a:rect l="l" t="t" r="r" b="b"/>
              <a:pathLst>
                <a:path w="6616" h="18607" fill="none" extrusionOk="0">
                  <a:moveTo>
                    <a:pt x="6615" y="0"/>
                  </a:moveTo>
                  <a:cubicBezTo>
                    <a:pt x="5232" y="859"/>
                    <a:pt x="4273" y="2285"/>
                    <a:pt x="3671" y="3800"/>
                  </a:cubicBezTo>
                  <a:cubicBezTo>
                    <a:pt x="3069" y="5313"/>
                    <a:pt x="2783" y="6931"/>
                    <a:pt x="2467" y="8529"/>
                  </a:cubicBezTo>
                  <a:cubicBezTo>
                    <a:pt x="1796" y="11922"/>
                    <a:pt x="973" y="15286"/>
                    <a:pt x="0" y="18607"/>
                  </a:cubicBez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757609" y="3219492"/>
              <a:ext cx="28939" cy="208258"/>
            </a:xfrm>
            <a:custGeom>
              <a:avLst/>
              <a:gdLst/>
              <a:ahLst/>
              <a:cxnLst/>
              <a:rect l="l" t="t" r="r" b="b"/>
              <a:pathLst>
                <a:path w="758" h="5455" fill="none" extrusionOk="0">
                  <a:moveTo>
                    <a:pt x="512" y="0"/>
                  </a:moveTo>
                  <a:cubicBezTo>
                    <a:pt x="267" y="878"/>
                    <a:pt x="23" y="1770"/>
                    <a:pt x="11" y="2682"/>
                  </a:cubicBezTo>
                  <a:cubicBezTo>
                    <a:pt x="0" y="3652"/>
                    <a:pt x="261" y="4621"/>
                    <a:pt x="758" y="5454"/>
                  </a:cubicBez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903182" y="2739442"/>
              <a:ext cx="93649" cy="178976"/>
            </a:xfrm>
            <a:custGeom>
              <a:avLst/>
              <a:gdLst/>
              <a:ahLst/>
              <a:cxnLst/>
              <a:rect l="l" t="t" r="r" b="b"/>
              <a:pathLst>
                <a:path w="2453" h="4688" extrusionOk="0">
                  <a:moveTo>
                    <a:pt x="0" y="0"/>
                  </a:moveTo>
                  <a:lnTo>
                    <a:pt x="64" y="4688"/>
                  </a:lnTo>
                  <a:lnTo>
                    <a:pt x="2452" y="4688"/>
                  </a:lnTo>
                  <a:lnTo>
                    <a:pt x="2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918682" y="2756125"/>
              <a:ext cx="13057" cy="13057"/>
            </a:xfrm>
            <a:custGeom>
              <a:avLst/>
              <a:gdLst/>
              <a:ahLst/>
              <a:cxnLst/>
              <a:rect l="l" t="t" r="r" b="b"/>
              <a:pathLst>
                <a:path w="342" h="342" extrusionOk="0">
                  <a:moveTo>
                    <a:pt x="174" y="0"/>
                  </a:moveTo>
                  <a:cubicBezTo>
                    <a:pt x="173" y="0"/>
                    <a:pt x="172" y="0"/>
                    <a:pt x="171" y="0"/>
                  </a:cubicBezTo>
                  <a:cubicBezTo>
                    <a:pt x="76" y="0"/>
                    <a:pt x="1" y="76"/>
                    <a:pt x="1" y="171"/>
                  </a:cubicBezTo>
                  <a:cubicBezTo>
                    <a:pt x="1" y="264"/>
                    <a:pt x="76" y="341"/>
                    <a:pt x="171" y="341"/>
                  </a:cubicBezTo>
                  <a:cubicBezTo>
                    <a:pt x="266" y="341"/>
                    <a:pt x="342" y="264"/>
                    <a:pt x="342" y="171"/>
                  </a:cubicBezTo>
                  <a:cubicBezTo>
                    <a:pt x="342" y="77"/>
                    <a:pt x="267"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918682" y="2778650"/>
              <a:ext cx="13057" cy="13057"/>
            </a:xfrm>
            <a:custGeom>
              <a:avLst/>
              <a:gdLst/>
              <a:ahLst/>
              <a:cxnLst/>
              <a:rect l="l" t="t" r="r" b="b"/>
              <a:pathLst>
                <a:path w="342" h="342" extrusionOk="0">
                  <a:moveTo>
                    <a:pt x="171" y="0"/>
                  </a:moveTo>
                  <a:cubicBezTo>
                    <a:pt x="76" y="0"/>
                    <a:pt x="1" y="76"/>
                    <a:pt x="1" y="171"/>
                  </a:cubicBezTo>
                  <a:cubicBezTo>
                    <a:pt x="1" y="266"/>
                    <a:pt x="76" y="341"/>
                    <a:pt x="171" y="341"/>
                  </a:cubicBezTo>
                  <a:cubicBezTo>
                    <a:pt x="266" y="341"/>
                    <a:pt x="342" y="266"/>
                    <a:pt x="342" y="171"/>
                  </a:cubicBezTo>
                  <a:cubicBezTo>
                    <a:pt x="342" y="76"/>
                    <a:pt x="266"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a:off x="811593" y="2952971"/>
              <a:ext cx="213412" cy="260256"/>
            </a:xfrm>
            <a:custGeom>
              <a:avLst/>
              <a:gdLst/>
              <a:ahLst/>
              <a:cxnLst/>
              <a:rect l="l" t="t" r="r" b="b"/>
              <a:pathLst>
                <a:path w="5590" h="6817" extrusionOk="0">
                  <a:moveTo>
                    <a:pt x="4355" y="0"/>
                  </a:moveTo>
                  <a:cubicBezTo>
                    <a:pt x="3836" y="257"/>
                    <a:pt x="515" y="3947"/>
                    <a:pt x="1" y="4283"/>
                  </a:cubicBezTo>
                  <a:cubicBezTo>
                    <a:pt x="1" y="4283"/>
                    <a:pt x="150" y="6403"/>
                    <a:pt x="1375" y="6817"/>
                  </a:cubicBezTo>
                  <a:cubicBezTo>
                    <a:pt x="1375" y="6817"/>
                    <a:pt x="4356" y="2764"/>
                    <a:pt x="5590" y="1022"/>
                  </a:cubicBezTo>
                  <a:lnTo>
                    <a:pt x="4355" y="0"/>
                  </a:lnTo>
                  <a:close/>
                </a:path>
              </a:pathLst>
            </a:custGeom>
            <a:solidFill>
              <a:srgbClr val="FF9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909558" y="2823853"/>
              <a:ext cx="138546" cy="168859"/>
            </a:xfrm>
            <a:custGeom>
              <a:avLst/>
              <a:gdLst/>
              <a:ahLst/>
              <a:cxnLst/>
              <a:rect l="l" t="t" r="r" b="b"/>
              <a:pathLst>
                <a:path w="3629" h="4423" extrusionOk="0">
                  <a:moveTo>
                    <a:pt x="1485" y="1"/>
                  </a:moveTo>
                  <a:cubicBezTo>
                    <a:pt x="1358" y="1"/>
                    <a:pt x="1137" y="807"/>
                    <a:pt x="1827" y="1474"/>
                  </a:cubicBezTo>
                  <a:cubicBezTo>
                    <a:pt x="1827" y="1474"/>
                    <a:pt x="1040" y="853"/>
                    <a:pt x="581" y="428"/>
                  </a:cubicBezTo>
                  <a:cubicBezTo>
                    <a:pt x="568" y="417"/>
                    <a:pt x="558" y="411"/>
                    <a:pt x="551" y="411"/>
                  </a:cubicBezTo>
                  <a:cubicBezTo>
                    <a:pt x="429" y="411"/>
                    <a:pt x="804" y="1674"/>
                    <a:pt x="1560" y="1786"/>
                  </a:cubicBezTo>
                  <a:cubicBezTo>
                    <a:pt x="1560" y="1786"/>
                    <a:pt x="647" y="1781"/>
                    <a:pt x="287" y="1678"/>
                  </a:cubicBezTo>
                  <a:cubicBezTo>
                    <a:pt x="264" y="1671"/>
                    <a:pt x="244" y="1668"/>
                    <a:pt x="227" y="1668"/>
                  </a:cubicBezTo>
                  <a:cubicBezTo>
                    <a:pt x="1" y="1668"/>
                    <a:pt x="326" y="2227"/>
                    <a:pt x="1211" y="2227"/>
                  </a:cubicBezTo>
                  <a:cubicBezTo>
                    <a:pt x="1290" y="2227"/>
                    <a:pt x="1373" y="2222"/>
                    <a:pt x="1461" y="2213"/>
                  </a:cubicBezTo>
                  <a:lnTo>
                    <a:pt x="1461" y="2213"/>
                  </a:lnTo>
                  <a:cubicBezTo>
                    <a:pt x="1461" y="2213"/>
                    <a:pt x="1323" y="2929"/>
                    <a:pt x="1789" y="3381"/>
                  </a:cubicBezTo>
                  <a:cubicBezTo>
                    <a:pt x="1789" y="3382"/>
                    <a:pt x="1709" y="4423"/>
                    <a:pt x="2764" y="4423"/>
                  </a:cubicBezTo>
                  <a:cubicBezTo>
                    <a:pt x="2844" y="4423"/>
                    <a:pt x="2930" y="4417"/>
                    <a:pt x="3024" y="4404"/>
                  </a:cubicBezTo>
                  <a:cubicBezTo>
                    <a:pt x="3024" y="4404"/>
                    <a:pt x="3628" y="3623"/>
                    <a:pt x="3477" y="2985"/>
                  </a:cubicBezTo>
                  <a:cubicBezTo>
                    <a:pt x="3359" y="2490"/>
                    <a:pt x="2866" y="2045"/>
                    <a:pt x="2542" y="481"/>
                  </a:cubicBezTo>
                  <a:cubicBezTo>
                    <a:pt x="2523" y="389"/>
                    <a:pt x="2491" y="349"/>
                    <a:pt x="2457" y="349"/>
                  </a:cubicBezTo>
                  <a:cubicBezTo>
                    <a:pt x="2336" y="349"/>
                    <a:pt x="2176" y="852"/>
                    <a:pt x="2371" y="1307"/>
                  </a:cubicBezTo>
                  <a:cubicBezTo>
                    <a:pt x="2371" y="1307"/>
                    <a:pt x="1654" y="449"/>
                    <a:pt x="1531" y="54"/>
                  </a:cubicBezTo>
                  <a:cubicBezTo>
                    <a:pt x="1519" y="18"/>
                    <a:pt x="1503" y="1"/>
                    <a:pt x="1485" y="1"/>
                  </a:cubicBezTo>
                  <a:close/>
                </a:path>
              </a:pathLst>
            </a:custGeom>
            <a:solidFill>
              <a:srgbClr val="FF9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8049" y="2892306"/>
              <a:ext cx="137286" cy="147976"/>
            </a:xfrm>
            <a:custGeom>
              <a:avLst/>
              <a:gdLst/>
              <a:ahLst/>
              <a:cxnLst/>
              <a:rect l="l" t="t" r="r" b="b"/>
              <a:pathLst>
                <a:path w="3596" h="3876" extrusionOk="0">
                  <a:moveTo>
                    <a:pt x="284" y="0"/>
                  </a:moveTo>
                  <a:lnTo>
                    <a:pt x="284" y="0"/>
                  </a:lnTo>
                  <a:cubicBezTo>
                    <a:pt x="0" y="1979"/>
                    <a:pt x="2722" y="3875"/>
                    <a:pt x="2722" y="3875"/>
                  </a:cubicBezTo>
                  <a:cubicBezTo>
                    <a:pt x="2722" y="3875"/>
                    <a:pt x="3595" y="764"/>
                    <a:pt x="2722" y="418"/>
                  </a:cubicBezTo>
                  <a:cubicBezTo>
                    <a:pt x="1851" y="71"/>
                    <a:pt x="284" y="0"/>
                    <a:pt x="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437104" y="2846264"/>
              <a:ext cx="442630" cy="418884"/>
            </a:xfrm>
            <a:custGeom>
              <a:avLst/>
              <a:gdLst/>
              <a:ahLst/>
              <a:cxnLst/>
              <a:rect l="l" t="t" r="r" b="b"/>
              <a:pathLst>
                <a:path w="11594" h="10972" extrusionOk="0">
                  <a:moveTo>
                    <a:pt x="956" y="1"/>
                  </a:moveTo>
                  <a:cubicBezTo>
                    <a:pt x="817" y="1"/>
                    <a:pt x="699" y="14"/>
                    <a:pt x="612" y="42"/>
                  </a:cubicBezTo>
                  <a:cubicBezTo>
                    <a:pt x="0" y="246"/>
                    <a:pt x="1406" y="3084"/>
                    <a:pt x="1938" y="4678"/>
                  </a:cubicBezTo>
                  <a:cubicBezTo>
                    <a:pt x="2049" y="5006"/>
                    <a:pt x="2120" y="5283"/>
                    <a:pt x="2132" y="5471"/>
                  </a:cubicBezTo>
                  <a:cubicBezTo>
                    <a:pt x="2178" y="6293"/>
                    <a:pt x="2765" y="6810"/>
                    <a:pt x="3113" y="7197"/>
                  </a:cubicBezTo>
                  <a:cubicBezTo>
                    <a:pt x="3235" y="7330"/>
                    <a:pt x="3327" y="7449"/>
                    <a:pt x="3358" y="7560"/>
                  </a:cubicBezTo>
                  <a:cubicBezTo>
                    <a:pt x="3483" y="7990"/>
                    <a:pt x="2683" y="8728"/>
                    <a:pt x="2562" y="8973"/>
                  </a:cubicBezTo>
                  <a:cubicBezTo>
                    <a:pt x="2552" y="8993"/>
                    <a:pt x="2555" y="9002"/>
                    <a:pt x="2574" y="9002"/>
                  </a:cubicBezTo>
                  <a:cubicBezTo>
                    <a:pt x="2659" y="9002"/>
                    <a:pt x="3054" y="8835"/>
                    <a:pt x="3899" y="8835"/>
                  </a:cubicBezTo>
                  <a:cubicBezTo>
                    <a:pt x="5142" y="8835"/>
                    <a:pt x="7361" y="9195"/>
                    <a:pt x="11008" y="10971"/>
                  </a:cubicBezTo>
                  <a:cubicBezTo>
                    <a:pt x="11008" y="10971"/>
                    <a:pt x="11134" y="10134"/>
                    <a:pt x="11008" y="9069"/>
                  </a:cubicBezTo>
                  <a:cubicBezTo>
                    <a:pt x="10922" y="8329"/>
                    <a:pt x="10618" y="6927"/>
                    <a:pt x="10618" y="6927"/>
                  </a:cubicBezTo>
                  <a:cubicBezTo>
                    <a:pt x="10618" y="6927"/>
                    <a:pt x="11593" y="6491"/>
                    <a:pt x="11541" y="5262"/>
                  </a:cubicBezTo>
                  <a:cubicBezTo>
                    <a:pt x="11492" y="4036"/>
                    <a:pt x="8520" y="1566"/>
                    <a:pt x="6857" y="1208"/>
                  </a:cubicBezTo>
                  <a:cubicBezTo>
                    <a:pt x="5760" y="970"/>
                    <a:pt x="4267" y="711"/>
                    <a:pt x="4267" y="711"/>
                  </a:cubicBezTo>
                  <a:cubicBezTo>
                    <a:pt x="4267" y="711"/>
                    <a:pt x="1997" y="1"/>
                    <a:pt x="9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529839" y="2973282"/>
              <a:ext cx="47646" cy="147747"/>
            </a:xfrm>
            <a:custGeom>
              <a:avLst/>
              <a:gdLst/>
              <a:ahLst/>
              <a:cxnLst/>
              <a:rect l="l" t="t" r="r" b="b"/>
              <a:pathLst>
                <a:path w="1248" h="3870" extrusionOk="0">
                  <a:moveTo>
                    <a:pt x="1" y="1"/>
                  </a:moveTo>
                  <a:lnTo>
                    <a:pt x="1" y="1"/>
                  </a:lnTo>
                  <a:cubicBezTo>
                    <a:pt x="112" y="1035"/>
                    <a:pt x="120" y="2166"/>
                    <a:pt x="84" y="3179"/>
                  </a:cubicBezTo>
                  <a:cubicBezTo>
                    <a:pt x="280" y="3455"/>
                    <a:pt x="511" y="3679"/>
                    <a:pt x="683" y="3870"/>
                  </a:cubicBezTo>
                  <a:cubicBezTo>
                    <a:pt x="1248" y="1663"/>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771697" y="2927163"/>
              <a:ext cx="34016" cy="26419"/>
            </a:xfrm>
            <a:custGeom>
              <a:avLst/>
              <a:gdLst/>
              <a:ahLst/>
              <a:cxnLst/>
              <a:rect l="l" t="t" r="r" b="b"/>
              <a:pathLst>
                <a:path w="891" h="692" fill="none" extrusionOk="0">
                  <a:moveTo>
                    <a:pt x="1" y="0"/>
                  </a:moveTo>
                  <a:cubicBezTo>
                    <a:pt x="257" y="276"/>
                    <a:pt x="559" y="510"/>
                    <a:pt x="890" y="691"/>
                  </a:cubicBez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660331" y="3066093"/>
              <a:ext cx="79218" cy="22448"/>
            </a:xfrm>
            <a:custGeom>
              <a:avLst/>
              <a:gdLst/>
              <a:ahLst/>
              <a:cxnLst/>
              <a:rect l="l" t="t" r="r" b="b"/>
              <a:pathLst>
                <a:path w="2075" h="588" fill="none" extrusionOk="0">
                  <a:moveTo>
                    <a:pt x="0" y="492"/>
                  </a:moveTo>
                  <a:cubicBezTo>
                    <a:pt x="721" y="588"/>
                    <a:pt x="1474" y="410"/>
                    <a:pt x="2074" y="1"/>
                  </a:cubicBez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801399" y="3110723"/>
              <a:ext cx="40964" cy="7674"/>
            </a:xfrm>
            <a:custGeom>
              <a:avLst/>
              <a:gdLst/>
              <a:ahLst/>
              <a:cxnLst/>
              <a:rect l="l" t="t" r="r" b="b"/>
              <a:pathLst>
                <a:path w="1073" h="201" fill="none" extrusionOk="0">
                  <a:moveTo>
                    <a:pt x="1073" y="0"/>
                  </a:moveTo>
                  <a:cubicBezTo>
                    <a:pt x="1073" y="0"/>
                    <a:pt x="582" y="200"/>
                    <a:pt x="1" y="90"/>
                  </a:cubicBezTo>
                </a:path>
              </a:pathLst>
            </a:custGeom>
            <a:noFill/>
            <a:ln w="175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555838" y="3119466"/>
              <a:ext cx="303740" cy="109340"/>
            </a:xfrm>
            <a:custGeom>
              <a:avLst/>
              <a:gdLst/>
              <a:ahLst/>
              <a:cxnLst/>
              <a:rect l="l" t="t" r="r" b="b"/>
              <a:pathLst>
                <a:path w="7956" h="2864" fill="none" extrusionOk="0">
                  <a:moveTo>
                    <a:pt x="0" y="1101"/>
                  </a:moveTo>
                  <a:cubicBezTo>
                    <a:pt x="0" y="1101"/>
                    <a:pt x="1926" y="1"/>
                    <a:pt x="7955" y="2863"/>
                  </a:cubicBezTo>
                </a:path>
              </a:pathLst>
            </a:custGeom>
            <a:noFill/>
            <a:ln w="1750" cap="flat" cmpd="sng">
              <a:solidFill>
                <a:schemeClr val="lt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599972" y="2767083"/>
              <a:ext cx="131636" cy="199057"/>
            </a:xfrm>
            <a:custGeom>
              <a:avLst/>
              <a:gdLst/>
              <a:ahLst/>
              <a:cxnLst/>
              <a:rect l="l" t="t" r="r" b="b"/>
              <a:pathLst>
                <a:path w="3448" h="5214" extrusionOk="0">
                  <a:moveTo>
                    <a:pt x="134" y="1"/>
                  </a:moveTo>
                  <a:lnTo>
                    <a:pt x="1" y="2784"/>
                  </a:lnTo>
                  <a:cubicBezTo>
                    <a:pt x="1" y="2784"/>
                    <a:pt x="589" y="5213"/>
                    <a:pt x="1704" y="5213"/>
                  </a:cubicBezTo>
                  <a:cubicBezTo>
                    <a:pt x="1704" y="5213"/>
                    <a:pt x="1705" y="5213"/>
                    <a:pt x="1706" y="5213"/>
                  </a:cubicBezTo>
                  <a:cubicBezTo>
                    <a:pt x="3448" y="5207"/>
                    <a:pt x="2591" y="3280"/>
                    <a:pt x="2591" y="3280"/>
                  </a:cubicBezTo>
                  <a:lnTo>
                    <a:pt x="2146" y="382"/>
                  </a:lnTo>
                  <a:lnTo>
                    <a:pt x="134" y="1"/>
                  </a:lnTo>
                  <a:close/>
                </a:path>
              </a:pathLst>
            </a:custGeom>
            <a:solidFill>
              <a:srgbClr val="FF9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622459" y="2781628"/>
              <a:ext cx="69827" cy="67918"/>
            </a:xfrm>
            <a:custGeom>
              <a:avLst/>
              <a:gdLst/>
              <a:ahLst/>
              <a:cxnLst/>
              <a:rect l="l" t="t" r="r" b="b"/>
              <a:pathLst>
                <a:path w="1829" h="1779" extrusionOk="0">
                  <a:moveTo>
                    <a:pt x="1560" y="1"/>
                  </a:moveTo>
                  <a:lnTo>
                    <a:pt x="0" y="84"/>
                  </a:lnTo>
                  <a:cubicBezTo>
                    <a:pt x="0" y="84"/>
                    <a:pt x="117" y="1778"/>
                    <a:pt x="1545" y="1778"/>
                  </a:cubicBezTo>
                  <a:cubicBezTo>
                    <a:pt x="1634" y="1778"/>
                    <a:pt x="1729" y="1772"/>
                    <a:pt x="1828" y="1758"/>
                  </a:cubicBezTo>
                  <a:lnTo>
                    <a:pt x="1560" y="1"/>
                  </a:lnTo>
                  <a:close/>
                </a:path>
              </a:pathLst>
            </a:custGeom>
            <a:solidFill>
              <a:srgbClr val="332C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a:off x="592183" y="2653923"/>
              <a:ext cx="137401" cy="172906"/>
            </a:xfrm>
            <a:custGeom>
              <a:avLst/>
              <a:gdLst/>
              <a:ahLst/>
              <a:cxnLst/>
              <a:rect l="l" t="t" r="r" b="b"/>
              <a:pathLst>
                <a:path w="3599" h="4529" extrusionOk="0">
                  <a:moveTo>
                    <a:pt x="1858" y="1"/>
                  </a:moveTo>
                  <a:cubicBezTo>
                    <a:pt x="1355" y="1"/>
                    <a:pt x="876" y="192"/>
                    <a:pt x="687" y="437"/>
                  </a:cubicBezTo>
                  <a:cubicBezTo>
                    <a:pt x="100" y="1199"/>
                    <a:pt x="0" y="2495"/>
                    <a:pt x="392" y="3356"/>
                  </a:cubicBezTo>
                  <a:cubicBezTo>
                    <a:pt x="692" y="4017"/>
                    <a:pt x="1489" y="4528"/>
                    <a:pt x="2241" y="4528"/>
                  </a:cubicBezTo>
                  <a:cubicBezTo>
                    <a:pt x="2473" y="4528"/>
                    <a:pt x="2701" y="4480"/>
                    <a:pt x="2909" y="4372"/>
                  </a:cubicBezTo>
                  <a:cubicBezTo>
                    <a:pt x="3442" y="4096"/>
                    <a:pt x="3598" y="3592"/>
                    <a:pt x="3570" y="2875"/>
                  </a:cubicBezTo>
                  <a:cubicBezTo>
                    <a:pt x="3564" y="2701"/>
                    <a:pt x="3548" y="2516"/>
                    <a:pt x="3521" y="2317"/>
                  </a:cubicBezTo>
                  <a:cubicBezTo>
                    <a:pt x="3483" y="1988"/>
                    <a:pt x="3420" y="1623"/>
                    <a:pt x="3348" y="1226"/>
                  </a:cubicBezTo>
                  <a:cubicBezTo>
                    <a:pt x="3183" y="313"/>
                    <a:pt x="2501" y="1"/>
                    <a:pt x="1858" y="1"/>
                  </a:cubicBezTo>
                  <a:close/>
                </a:path>
              </a:pathLst>
            </a:custGeom>
            <a:solidFill>
              <a:srgbClr val="FF9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a:off x="574163" y="2642355"/>
              <a:ext cx="184855" cy="100560"/>
            </a:xfrm>
            <a:custGeom>
              <a:avLst/>
              <a:gdLst/>
              <a:ahLst/>
              <a:cxnLst/>
              <a:rect l="l" t="t" r="r" b="b"/>
              <a:pathLst>
                <a:path w="4842" h="2634" extrusionOk="0">
                  <a:moveTo>
                    <a:pt x="1842" y="0"/>
                  </a:moveTo>
                  <a:cubicBezTo>
                    <a:pt x="928" y="0"/>
                    <a:pt x="0" y="424"/>
                    <a:pt x="308" y="2467"/>
                  </a:cubicBezTo>
                  <a:cubicBezTo>
                    <a:pt x="308" y="2469"/>
                    <a:pt x="485" y="2633"/>
                    <a:pt x="733" y="2633"/>
                  </a:cubicBezTo>
                  <a:cubicBezTo>
                    <a:pt x="1060" y="2633"/>
                    <a:pt x="1510" y="2345"/>
                    <a:pt x="1835" y="1009"/>
                  </a:cubicBezTo>
                  <a:cubicBezTo>
                    <a:pt x="1835" y="1009"/>
                    <a:pt x="2974" y="2040"/>
                    <a:pt x="4304" y="2040"/>
                  </a:cubicBezTo>
                  <a:cubicBezTo>
                    <a:pt x="4394" y="2040"/>
                    <a:pt x="4484" y="2036"/>
                    <a:pt x="4576" y="2026"/>
                  </a:cubicBezTo>
                  <a:cubicBezTo>
                    <a:pt x="4576" y="2026"/>
                    <a:pt x="4841" y="546"/>
                    <a:pt x="2892" y="135"/>
                  </a:cubicBezTo>
                  <a:cubicBezTo>
                    <a:pt x="2605" y="75"/>
                    <a:pt x="2225" y="0"/>
                    <a:pt x="1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628682" y="2753033"/>
              <a:ext cx="31115" cy="21418"/>
            </a:xfrm>
            <a:custGeom>
              <a:avLst/>
              <a:gdLst/>
              <a:ahLst/>
              <a:cxnLst/>
              <a:rect l="l" t="t" r="r" b="b"/>
              <a:pathLst>
                <a:path w="815" h="561" extrusionOk="0">
                  <a:moveTo>
                    <a:pt x="408" y="1"/>
                  </a:moveTo>
                  <a:cubicBezTo>
                    <a:pt x="402" y="1"/>
                    <a:pt x="395" y="1"/>
                    <a:pt x="389" y="1"/>
                  </a:cubicBezTo>
                  <a:cubicBezTo>
                    <a:pt x="169" y="6"/>
                    <a:pt x="0" y="138"/>
                    <a:pt x="12" y="293"/>
                  </a:cubicBezTo>
                  <a:cubicBezTo>
                    <a:pt x="22" y="443"/>
                    <a:pt x="197" y="561"/>
                    <a:pt x="408" y="561"/>
                  </a:cubicBezTo>
                  <a:cubicBezTo>
                    <a:pt x="414" y="561"/>
                    <a:pt x="421" y="560"/>
                    <a:pt x="427" y="560"/>
                  </a:cubicBezTo>
                  <a:cubicBezTo>
                    <a:pt x="645" y="553"/>
                    <a:pt x="814" y="421"/>
                    <a:pt x="804" y="268"/>
                  </a:cubicBezTo>
                  <a:cubicBezTo>
                    <a:pt x="792" y="117"/>
                    <a:pt x="618" y="1"/>
                    <a:pt x="408" y="1"/>
                  </a:cubicBezTo>
                  <a:close/>
                </a:path>
              </a:pathLst>
            </a:custGeom>
            <a:solidFill>
              <a:srgbClr val="FF7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713132" y="2742381"/>
              <a:ext cx="15347" cy="21303"/>
            </a:xfrm>
            <a:custGeom>
              <a:avLst/>
              <a:gdLst/>
              <a:ahLst/>
              <a:cxnLst/>
              <a:rect l="l" t="t" r="r" b="b"/>
              <a:pathLst>
                <a:path w="402" h="558" extrusionOk="0">
                  <a:moveTo>
                    <a:pt x="353" y="0"/>
                  </a:moveTo>
                  <a:cubicBezTo>
                    <a:pt x="150" y="19"/>
                    <a:pt x="0" y="145"/>
                    <a:pt x="9" y="291"/>
                  </a:cubicBezTo>
                  <a:cubicBezTo>
                    <a:pt x="19" y="442"/>
                    <a:pt x="193" y="558"/>
                    <a:pt x="402" y="558"/>
                  </a:cubicBezTo>
                  <a:cubicBezTo>
                    <a:pt x="396" y="386"/>
                    <a:pt x="380" y="199"/>
                    <a:pt x="353" y="0"/>
                  </a:cubicBezTo>
                  <a:close/>
                </a:path>
              </a:pathLst>
            </a:custGeom>
            <a:solidFill>
              <a:srgbClr val="FF7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56857" y="2729057"/>
              <a:ext cx="8590" cy="10537"/>
            </a:xfrm>
            <a:custGeom>
              <a:avLst/>
              <a:gdLst/>
              <a:ahLst/>
              <a:cxnLst/>
              <a:rect l="l" t="t" r="r" b="b"/>
              <a:pathLst>
                <a:path w="225" h="276" extrusionOk="0">
                  <a:moveTo>
                    <a:pt x="106" y="0"/>
                  </a:moveTo>
                  <a:cubicBezTo>
                    <a:pt x="102" y="0"/>
                    <a:pt x="99" y="0"/>
                    <a:pt x="96" y="1"/>
                  </a:cubicBezTo>
                  <a:cubicBezTo>
                    <a:pt x="38" y="8"/>
                    <a:pt x="1" y="75"/>
                    <a:pt x="10" y="150"/>
                  </a:cubicBezTo>
                  <a:cubicBezTo>
                    <a:pt x="18" y="223"/>
                    <a:pt x="67" y="276"/>
                    <a:pt x="119" y="276"/>
                  </a:cubicBezTo>
                  <a:cubicBezTo>
                    <a:pt x="123" y="276"/>
                    <a:pt x="126" y="275"/>
                    <a:pt x="130" y="275"/>
                  </a:cubicBezTo>
                  <a:cubicBezTo>
                    <a:pt x="187" y="268"/>
                    <a:pt x="224" y="201"/>
                    <a:pt x="216" y="125"/>
                  </a:cubicBezTo>
                  <a:cubicBezTo>
                    <a:pt x="207" y="53"/>
                    <a:pt x="158"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02824" y="2725201"/>
              <a:ext cx="8628" cy="10575"/>
            </a:xfrm>
            <a:custGeom>
              <a:avLst/>
              <a:gdLst/>
              <a:ahLst/>
              <a:cxnLst/>
              <a:rect l="l" t="t" r="r" b="b"/>
              <a:pathLst>
                <a:path w="226" h="277" extrusionOk="0">
                  <a:moveTo>
                    <a:pt x="106" y="0"/>
                  </a:moveTo>
                  <a:cubicBezTo>
                    <a:pt x="102" y="0"/>
                    <a:pt x="99" y="0"/>
                    <a:pt x="95" y="1"/>
                  </a:cubicBezTo>
                  <a:cubicBezTo>
                    <a:pt x="37" y="10"/>
                    <a:pt x="0" y="77"/>
                    <a:pt x="11" y="152"/>
                  </a:cubicBezTo>
                  <a:cubicBezTo>
                    <a:pt x="19" y="222"/>
                    <a:pt x="66" y="276"/>
                    <a:pt x="119" y="276"/>
                  </a:cubicBezTo>
                  <a:cubicBezTo>
                    <a:pt x="123" y="276"/>
                    <a:pt x="127" y="276"/>
                    <a:pt x="131" y="275"/>
                  </a:cubicBezTo>
                  <a:cubicBezTo>
                    <a:pt x="189" y="269"/>
                    <a:pt x="226" y="201"/>
                    <a:pt x="215" y="125"/>
                  </a:cubicBezTo>
                  <a:cubicBezTo>
                    <a:pt x="207" y="54"/>
                    <a:pt x="159"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647656" y="2710121"/>
              <a:ext cx="16531" cy="18172"/>
            </a:xfrm>
            <a:custGeom>
              <a:avLst/>
              <a:gdLst/>
              <a:ahLst/>
              <a:cxnLst/>
              <a:rect l="l" t="t" r="r" b="b"/>
              <a:pathLst>
                <a:path w="433" h="476" fill="none" extrusionOk="0">
                  <a:moveTo>
                    <a:pt x="433" y="303"/>
                  </a:moveTo>
                  <a:cubicBezTo>
                    <a:pt x="156" y="0"/>
                    <a:pt x="0" y="476"/>
                    <a:pt x="53" y="369"/>
                  </a:cubicBezTo>
                </a:path>
              </a:pathLst>
            </a:custGeom>
            <a:noFill/>
            <a:ln w="2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94348" y="2702676"/>
              <a:ext cx="16531" cy="18211"/>
            </a:xfrm>
            <a:custGeom>
              <a:avLst/>
              <a:gdLst/>
              <a:ahLst/>
              <a:cxnLst/>
              <a:rect l="l" t="t" r="r" b="b"/>
              <a:pathLst>
                <a:path w="433" h="477" fill="none" extrusionOk="0">
                  <a:moveTo>
                    <a:pt x="433" y="303"/>
                  </a:moveTo>
                  <a:cubicBezTo>
                    <a:pt x="156" y="1"/>
                    <a:pt x="0" y="477"/>
                    <a:pt x="53" y="370"/>
                  </a:cubicBezTo>
                </a:path>
              </a:pathLst>
            </a:custGeom>
            <a:noFill/>
            <a:ln w="2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561183" y="2732837"/>
              <a:ext cx="66925" cy="50967"/>
            </a:xfrm>
            <a:custGeom>
              <a:avLst/>
              <a:gdLst/>
              <a:ahLst/>
              <a:cxnLst/>
              <a:rect l="l" t="t" r="r" b="b"/>
              <a:pathLst>
                <a:path w="1753" h="1335" extrusionOk="0">
                  <a:moveTo>
                    <a:pt x="410" y="1"/>
                  </a:moveTo>
                  <a:cubicBezTo>
                    <a:pt x="163" y="1"/>
                    <a:pt x="1" y="138"/>
                    <a:pt x="16" y="529"/>
                  </a:cubicBezTo>
                  <a:cubicBezTo>
                    <a:pt x="35" y="1032"/>
                    <a:pt x="424" y="1334"/>
                    <a:pt x="828" y="1334"/>
                  </a:cubicBezTo>
                  <a:cubicBezTo>
                    <a:pt x="973" y="1334"/>
                    <a:pt x="1120" y="1295"/>
                    <a:pt x="1252" y="1212"/>
                  </a:cubicBezTo>
                  <a:cubicBezTo>
                    <a:pt x="1752" y="896"/>
                    <a:pt x="1478" y="363"/>
                    <a:pt x="1069" y="183"/>
                  </a:cubicBezTo>
                  <a:cubicBezTo>
                    <a:pt x="828" y="78"/>
                    <a:pt x="595" y="1"/>
                    <a:pt x="410" y="1"/>
                  </a:cubicBezTo>
                  <a:close/>
                </a:path>
              </a:pathLst>
            </a:custGeom>
            <a:solidFill>
              <a:srgbClr val="FF9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75881" y="2745550"/>
              <a:ext cx="22716" cy="24090"/>
            </a:xfrm>
            <a:custGeom>
              <a:avLst/>
              <a:gdLst/>
              <a:ahLst/>
              <a:cxnLst/>
              <a:rect l="l" t="t" r="r" b="b"/>
              <a:pathLst>
                <a:path w="595" h="631" fill="none" extrusionOk="0">
                  <a:moveTo>
                    <a:pt x="0" y="43"/>
                  </a:moveTo>
                  <a:cubicBezTo>
                    <a:pt x="0" y="43"/>
                    <a:pt x="595" y="0"/>
                    <a:pt x="512" y="630"/>
                  </a:cubicBezTo>
                </a:path>
              </a:pathLst>
            </a:custGeom>
            <a:noFill/>
            <a:ln w="1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584548" y="2755667"/>
              <a:ext cx="9010" cy="5879"/>
            </a:xfrm>
            <a:custGeom>
              <a:avLst/>
              <a:gdLst/>
              <a:ahLst/>
              <a:cxnLst/>
              <a:rect l="l" t="t" r="r" b="b"/>
              <a:pathLst>
                <a:path w="236" h="154" fill="none" extrusionOk="0">
                  <a:moveTo>
                    <a:pt x="236" y="0"/>
                  </a:moveTo>
                  <a:lnTo>
                    <a:pt x="0" y="153"/>
                  </a:lnTo>
                </a:path>
              </a:pathLst>
            </a:custGeom>
            <a:noFill/>
            <a:ln w="1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685223" y="2731959"/>
              <a:ext cx="13973" cy="29129"/>
            </a:xfrm>
            <a:custGeom>
              <a:avLst/>
              <a:gdLst/>
              <a:ahLst/>
              <a:cxnLst/>
              <a:rect l="l" t="t" r="r" b="b"/>
              <a:pathLst>
                <a:path w="366" h="763" fill="none" extrusionOk="0">
                  <a:moveTo>
                    <a:pt x="94" y="762"/>
                  </a:moveTo>
                  <a:cubicBezTo>
                    <a:pt x="165" y="761"/>
                    <a:pt x="349" y="681"/>
                    <a:pt x="358" y="541"/>
                  </a:cubicBezTo>
                  <a:cubicBezTo>
                    <a:pt x="365" y="409"/>
                    <a:pt x="134" y="549"/>
                    <a:pt x="67" y="356"/>
                  </a:cubicBezTo>
                  <a:lnTo>
                    <a:pt x="0" y="0"/>
                  </a:lnTo>
                </a:path>
              </a:pathLst>
            </a:custGeom>
            <a:noFill/>
            <a:ln w="1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662622" y="2777696"/>
              <a:ext cx="41308" cy="21227"/>
            </a:xfrm>
            <a:custGeom>
              <a:avLst/>
              <a:gdLst/>
              <a:ahLst/>
              <a:cxnLst/>
              <a:rect l="l" t="t" r="r" b="b"/>
              <a:pathLst>
                <a:path w="1082" h="556" extrusionOk="0">
                  <a:moveTo>
                    <a:pt x="1082" y="0"/>
                  </a:moveTo>
                  <a:lnTo>
                    <a:pt x="1082" y="0"/>
                  </a:lnTo>
                  <a:cubicBezTo>
                    <a:pt x="778" y="56"/>
                    <a:pt x="535" y="71"/>
                    <a:pt x="356" y="71"/>
                  </a:cubicBezTo>
                  <a:cubicBezTo>
                    <a:pt x="123" y="71"/>
                    <a:pt x="1" y="45"/>
                    <a:pt x="1" y="45"/>
                  </a:cubicBezTo>
                  <a:lnTo>
                    <a:pt x="1" y="45"/>
                  </a:lnTo>
                  <a:cubicBezTo>
                    <a:pt x="1" y="45"/>
                    <a:pt x="22" y="526"/>
                    <a:pt x="463" y="555"/>
                  </a:cubicBezTo>
                  <a:cubicBezTo>
                    <a:pt x="477" y="555"/>
                    <a:pt x="490" y="556"/>
                    <a:pt x="503" y="556"/>
                  </a:cubicBezTo>
                  <a:cubicBezTo>
                    <a:pt x="985" y="556"/>
                    <a:pt x="1082" y="0"/>
                    <a:pt x="10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40"/>
          <p:cNvGrpSpPr/>
          <p:nvPr/>
        </p:nvGrpSpPr>
        <p:grpSpPr>
          <a:xfrm>
            <a:off x="7661616" y="788100"/>
            <a:ext cx="517219" cy="692778"/>
            <a:chOff x="7458450" y="688837"/>
            <a:chExt cx="674605" cy="903584"/>
          </a:xfrm>
        </p:grpSpPr>
        <p:sp>
          <p:nvSpPr>
            <p:cNvPr id="949" name="Google Shape;949;p40"/>
            <p:cNvSpPr/>
            <p:nvPr/>
          </p:nvSpPr>
          <p:spPr>
            <a:xfrm rot="-1149736">
              <a:off x="7458450" y="688837"/>
              <a:ext cx="537783" cy="468222"/>
            </a:xfrm>
            <a:custGeom>
              <a:avLst/>
              <a:gdLst/>
              <a:ahLst/>
              <a:cxnLst/>
              <a:rect l="l" t="t" r="r" b="b"/>
              <a:pathLst>
                <a:path w="6958" h="6058" extrusionOk="0">
                  <a:moveTo>
                    <a:pt x="3903" y="1"/>
                  </a:moveTo>
                  <a:cubicBezTo>
                    <a:pt x="3640" y="1"/>
                    <a:pt x="3429" y="195"/>
                    <a:pt x="3429" y="435"/>
                  </a:cubicBezTo>
                  <a:lnTo>
                    <a:pt x="3429" y="898"/>
                  </a:lnTo>
                  <a:cubicBezTo>
                    <a:pt x="3304" y="2429"/>
                    <a:pt x="2141" y="2828"/>
                    <a:pt x="2141" y="2828"/>
                  </a:cubicBezTo>
                  <a:lnTo>
                    <a:pt x="2141" y="2396"/>
                  </a:lnTo>
                  <a:lnTo>
                    <a:pt x="0" y="2396"/>
                  </a:lnTo>
                  <a:lnTo>
                    <a:pt x="0" y="6058"/>
                  </a:lnTo>
                  <a:lnTo>
                    <a:pt x="2141" y="6058"/>
                  </a:lnTo>
                  <a:lnTo>
                    <a:pt x="2141" y="5594"/>
                  </a:lnTo>
                  <a:cubicBezTo>
                    <a:pt x="2141" y="5594"/>
                    <a:pt x="2633" y="5935"/>
                    <a:pt x="4016" y="5954"/>
                  </a:cubicBezTo>
                  <a:cubicBezTo>
                    <a:pt x="4083" y="5985"/>
                    <a:pt x="4155" y="6006"/>
                    <a:pt x="4233" y="6006"/>
                  </a:cubicBezTo>
                  <a:lnTo>
                    <a:pt x="5862" y="6006"/>
                  </a:lnTo>
                  <a:cubicBezTo>
                    <a:pt x="6136" y="6006"/>
                    <a:pt x="6358" y="5782"/>
                    <a:pt x="6358" y="5508"/>
                  </a:cubicBezTo>
                  <a:cubicBezTo>
                    <a:pt x="6358" y="5335"/>
                    <a:pt x="6269" y="5183"/>
                    <a:pt x="6136" y="5094"/>
                  </a:cubicBezTo>
                  <a:cubicBezTo>
                    <a:pt x="6375" y="5057"/>
                    <a:pt x="6558" y="4853"/>
                    <a:pt x="6558" y="4605"/>
                  </a:cubicBezTo>
                  <a:cubicBezTo>
                    <a:pt x="6558" y="4433"/>
                    <a:pt x="6470" y="4281"/>
                    <a:pt x="6336" y="4192"/>
                  </a:cubicBezTo>
                  <a:cubicBezTo>
                    <a:pt x="6575" y="4154"/>
                    <a:pt x="6759" y="3951"/>
                    <a:pt x="6759" y="3702"/>
                  </a:cubicBezTo>
                  <a:cubicBezTo>
                    <a:pt x="6759" y="3530"/>
                    <a:pt x="6670" y="3378"/>
                    <a:pt x="6536" y="3287"/>
                  </a:cubicBezTo>
                  <a:cubicBezTo>
                    <a:pt x="6772" y="3252"/>
                    <a:pt x="6957" y="3049"/>
                    <a:pt x="6957" y="2800"/>
                  </a:cubicBezTo>
                  <a:cubicBezTo>
                    <a:pt x="6957" y="2525"/>
                    <a:pt x="6735" y="2301"/>
                    <a:pt x="6461" y="2301"/>
                  </a:cubicBezTo>
                  <a:lnTo>
                    <a:pt x="4831" y="2301"/>
                  </a:lnTo>
                  <a:cubicBezTo>
                    <a:pt x="4756" y="2301"/>
                    <a:pt x="4683" y="2321"/>
                    <a:pt x="4618" y="2352"/>
                  </a:cubicBezTo>
                  <a:lnTo>
                    <a:pt x="4284" y="2352"/>
                  </a:lnTo>
                  <a:cubicBezTo>
                    <a:pt x="4514" y="1683"/>
                    <a:pt x="4379" y="435"/>
                    <a:pt x="4379" y="435"/>
                  </a:cubicBezTo>
                  <a:cubicBezTo>
                    <a:pt x="4379" y="195"/>
                    <a:pt x="4166" y="1"/>
                    <a:pt x="3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40"/>
            <p:cNvGrpSpPr/>
            <p:nvPr/>
          </p:nvGrpSpPr>
          <p:grpSpPr>
            <a:xfrm>
              <a:off x="7650428" y="1131936"/>
              <a:ext cx="482627" cy="460485"/>
              <a:chOff x="543765" y="376748"/>
              <a:chExt cx="482627" cy="460485"/>
            </a:xfrm>
          </p:grpSpPr>
          <p:sp>
            <p:nvSpPr>
              <p:cNvPr id="951" name="Google Shape;951;p40"/>
              <p:cNvSpPr/>
              <p:nvPr/>
            </p:nvSpPr>
            <p:spPr>
              <a:xfrm>
                <a:off x="543765" y="534993"/>
                <a:ext cx="302354" cy="302240"/>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846124" y="376748"/>
                <a:ext cx="180268" cy="180199"/>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3" name="Google Shape;953;p40">
            <a:hlinkClick r:id="" action="ppaction://hlinkshowjump?jump=firstslide"/>
          </p:cNvPr>
          <p:cNvSpPr/>
          <p:nvPr/>
        </p:nvSpPr>
        <p:spPr>
          <a:xfrm>
            <a:off x="8428901" y="26867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a:hlinkClick r:id="" action="ppaction://hlinkshowjump?jump=firstslide"/>
          </p:cNvPr>
          <p:cNvSpPr/>
          <p:nvPr/>
        </p:nvSpPr>
        <p:spPr>
          <a:xfrm>
            <a:off x="8480603" y="322243"/>
            <a:ext cx="180994" cy="177264"/>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a:hlinkClick r:id="" action="ppaction://hlinkshowjump?jump=nextslide"/>
          </p:cNvPr>
          <p:cNvSpPr/>
          <p:nvPr/>
        </p:nvSpPr>
        <p:spPr>
          <a:xfrm>
            <a:off x="850702" y="460850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a:hlinkClick r:id="" action="ppaction://hlinkshowjump?jump=nextslide"/>
          </p:cNvPr>
          <p:cNvSpPr/>
          <p:nvPr/>
        </p:nvSpPr>
        <p:spPr>
          <a:xfrm>
            <a:off x="925738" y="4700727"/>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a:hlinkClick r:id="" action="ppaction://hlinkshowjump?jump=previousslide"/>
          </p:cNvPr>
          <p:cNvSpPr/>
          <p:nvPr/>
        </p:nvSpPr>
        <p:spPr>
          <a:xfrm>
            <a:off x="422198" y="4608530"/>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a:hlinkClick r:id="" action="ppaction://hlinkshowjump?jump=previousslide"/>
          </p:cNvPr>
          <p:cNvSpPr/>
          <p:nvPr/>
        </p:nvSpPr>
        <p:spPr>
          <a:xfrm flipH="1">
            <a:off x="494354" y="4700744"/>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ECB4CA57-BCEF-3A74-8604-2D56CC9B225D}"/>
              </a:ext>
            </a:extLst>
          </p:cNvPr>
          <p:cNvSpPr txBox="1"/>
          <p:nvPr/>
        </p:nvSpPr>
        <p:spPr>
          <a:xfrm>
            <a:off x="1193574" y="1440405"/>
            <a:ext cx="13149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solidFill>
                  <a:schemeClr val="accent1"/>
                </a:solidFill>
                <a:latin typeface="Aharoni"/>
              </a:rPr>
              <a:t>What</a:t>
            </a:r>
          </a:p>
        </p:txBody>
      </p:sp>
      <p:sp>
        <p:nvSpPr>
          <p:cNvPr id="5" name="Google Shape;890;p40">
            <a:extLst>
              <a:ext uri="{FF2B5EF4-FFF2-40B4-BE49-F238E27FC236}">
                <a16:creationId xmlns:a16="http://schemas.microsoft.com/office/drawing/2014/main" id="{2D0CEB6F-89C1-F56B-53A9-5D46539F5496}"/>
              </a:ext>
            </a:extLst>
          </p:cNvPr>
          <p:cNvSpPr txBox="1"/>
          <p:nvPr/>
        </p:nvSpPr>
        <p:spPr>
          <a:xfrm>
            <a:off x="3416264" y="2163643"/>
            <a:ext cx="1872300" cy="929861"/>
          </a:xfrm>
          <a:prstGeom prst="rect">
            <a:avLst/>
          </a:prstGeom>
          <a:noFill/>
          <a:ln>
            <a:noFill/>
          </a:ln>
        </p:spPr>
        <p:txBody>
          <a:bodyPr spcFirstLastPara="1" wrap="square" lIns="91425" tIns="91425" rIns="91425" bIns="91425" anchor="t" anchorCtr="0">
            <a:noAutofit/>
          </a:bodyPr>
          <a:lstStyle/>
          <a:p>
            <a:pPr algn="ctr"/>
            <a:r>
              <a:rPr lang="en" sz="1600">
                <a:solidFill>
                  <a:schemeClr val="dk1"/>
                </a:solidFill>
                <a:latin typeface="DM Sans"/>
                <a:ea typeface="DM Sans"/>
                <a:cs typeface="DM Sans"/>
              </a:rPr>
              <a:t>Decisions and mentality </a:t>
            </a:r>
            <a:r>
              <a:rPr lang="en" sz="1600" b="1">
                <a:solidFill>
                  <a:schemeClr val="accent6"/>
                </a:solidFill>
                <a:latin typeface="DM Sans"/>
                <a:ea typeface="DM Sans"/>
                <a:cs typeface="DM Sans"/>
              </a:rPr>
              <a:t>manipulated </a:t>
            </a:r>
            <a:r>
              <a:rPr lang="en" sz="1600">
                <a:solidFill>
                  <a:schemeClr val="dk1"/>
                </a:solidFill>
                <a:latin typeface="DM Sans"/>
                <a:ea typeface="DM Sans"/>
                <a:cs typeface="DM Sans"/>
              </a:rPr>
              <a:t>by algorithms</a:t>
            </a:r>
          </a:p>
        </p:txBody>
      </p:sp>
      <p:sp>
        <p:nvSpPr>
          <p:cNvPr id="6" name="TextBox 5">
            <a:extLst>
              <a:ext uri="{FF2B5EF4-FFF2-40B4-BE49-F238E27FC236}">
                <a16:creationId xmlns:a16="http://schemas.microsoft.com/office/drawing/2014/main" id="{FC203DCB-001C-B913-9F44-5B97A6DC9EA5}"/>
              </a:ext>
            </a:extLst>
          </p:cNvPr>
          <p:cNvSpPr txBox="1"/>
          <p:nvPr/>
        </p:nvSpPr>
        <p:spPr>
          <a:xfrm>
            <a:off x="3811940" y="1442272"/>
            <a:ext cx="10823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solidFill>
                  <a:schemeClr val="accent6"/>
                </a:solidFill>
                <a:latin typeface="Aharoni"/>
              </a:rPr>
              <a:t>Why</a:t>
            </a:r>
          </a:p>
        </p:txBody>
      </p:sp>
      <p:sp>
        <p:nvSpPr>
          <p:cNvPr id="8" name="Google Shape;890;p40">
            <a:extLst>
              <a:ext uri="{FF2B5EF4-FFF2-40B4-BE49-F238E27FC236}">
                <a16:creationId xmlns:a16="http://schemas.microsoft.com/office/drawing/2014/main" id="{B3EB95C4-CAD3-2A64-8AFB-F3BB5080D85A}"/>
              </a:ext>
            </a:extLst>
          </p:cNvPr>
          <p:cNvSpPr txBox="1"/>
          <p:nvPr/>
        </p:nvSpPr>
        <p:spPr>
          <a:xfrm>
            <a:off x="5937824" y="2207841"/>
            <a:ext cx="1872300" cy="1100623"/>
          </a:xfrm>
          <a:prstGeom prst="rect">
            <a:avLst/>
          </a:prstGeom>
          <a:noFill/>
          <a:ln>
            <a:noFill/>
          </a:ln>
        </p:spPr>
        <p:txBody>
          <a:bodyPr spcFirstLastPara="1" wrap="square" lIns="91425" tIns="91425" rIns="91425" bIns="91425" anchor="t" anchorCtr="0">
            <a:noAutofit/>
          </a:bodyPr>
          <a:lstStyle/>
          <a:p>
            <a:pPr algn="ctr"/>
            <a:r>
              <a:rPr lang="en" sz="1600">
                <a:solidFill>
                  <a:schemeClr val="dk1"/>
                </a:solidFill>
                <a:latin typeface="DM Sans"/>
                <a:ea typeface="DM Sans"/>
                <a:cs typeface="DM Sans"/>
              </a:rPr>
              <a:t>Cause</a:t>
            </a:r>
          </a:p>
          <a:p>
            <a:pPr algn="ctr"/>
            <a:r>
              <a:rPr lang="en" sz="1600">
                <a:solidFill>
                  <a:schemeClr val="dk1"/>
                </a:solidFill>
                <a:latin typeface="DM Sans"/>
                <a:ea typeface="DM Sans"/>
                <a:cs typeface="DM Sans"/>
              </a:rPr>
              <a:t> unwanted </a:t>
            </a:r>
            <a:r>
              <a:rPr lang="en" sz="1600" b="1">
                <a:solidFill>
                  <a:srgbClr val="0070C0"/>
                </a:solidFill>
                <a:latin typeface="DM Sans"/>
                <a:ea typeface="DM Sans"/>
                <a:cs typeface="DM Sans"/>
              </a:rPr>
              <a:t>harm</a:t>
            </a:r>
            <a:r>
              <a:rPr lang="en" sz="1600">
                <a:solidFill>
                  <a:schemeClr val="dk1"/>
                </a:solidFill>
                <a:latin typeface="DM Sans"/>
                <a:ea typeface="DM Sans"/>
                <a:cs typeface="DM Sans"/>
              </a:rPr>
              <a:t>, raising </a:t>
            </a:r>
            <a:r>
              <a:rPr lang="en" sz="1600" b="1">
                <a:solidFill>
                  <a:srgbClr val="0070C0"/>
                </a:solidFill>
                <a:latin typeface="DM Sans"/>
                <a:ea typeface="DM Sans"/>
                <a:cs typeface="DM Sans"/>
              </a:rPr>
              <a:t>ethical issues</a:t>
            </a:r>
          </a:p>
        </p:txBody>
      </p:sp>
      <p:sp>
        <p:nvSpPr>
          <p:cNvPr id="9" name="TextBox 8">
            <a:extLst>
              <a:ext uri="{FF2B5EF4-FFF2-40B4-BE49-F238E27FC236}">
                <a16:creationId xmlns:a16="http://schemas.microsoft.com/office/drawing/2014/main" id="{CD30543A-11CF-D377-2370-247AB73BA146}"/>
              </a:ext>
            </a:extLst>
          </p:cNvPr>
          <p:cNvSpPr txBox="1"/>
          <p:nvPr/>
        </p:nvSpPr>
        <p:spPr>
          <a:xfrm>
            <a:off x="6353016" y="1442273"/>
            <a:ext cx="10418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solidFill>
                  <a:schemeClr val="accent4">
                    <a:lumMod val="50000"/>
                  </a:schemeClr>
                </a:solidFill>
                <a:latin typeface="Aharoni"/>
              </a:rPr>
              <a:t>How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p43"/>
          <p:cNvSpPr txBox="1">
            <a:spLocks noGrp="1"/>
          </p:cNvSpPr>
          <p:nvPr>
            <p:ph type="title"/>
          </p:nvPr>
        </p:nvSpPr>
        <p:spPr>
          <a:xfrm>
            <a:off x="410518" y="39724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Prototype Methodology</a:t>
            </a:r>
            <a:endParaRPr/>
          </a:p>
        </p:txBody>
      </p:sp>
      <p:sp>
        <p:nvSpPr>
          <p:cNvPr id="1186" name="Google Shape;1186;p43"/>
          <p:cNvSpPr txBox="1">
            <a:spLocks noGrp="1"/>
          </p:cNvSpPr>
          <p:nvPr>
            <p:ph type="subTitle" idx="5"/>
          </p:nvPr>
        </p:nvSpPr>
        <p:spPr>
          <a:xfrm>
            <a:off x="1086507" y="1307375"/>
            <a:ext cx="6722378" cy="2641230"/>
          </a:xfrm>
          <a:prstGeom prst="rect">
            <a:avLst/>
          </a:prstGeom>
        </p:spPr>
        <p:txBody>
          <a:bodyPr spcFirstLastPara="1" wrap="square" lIns="91425" tIns="91425" rIns="91425" bIns="91425" anchor="t" anchorCtr="0">
            <a:noAutofit/>
          </a:bodyPr>
          <a:lstStyle/>
          <a:p>
            <a:pPr marL="0" indent="0" algn="l"/>
            <a:r>
              <a:rPr lang="en" sz="2000" b="1">
                <a:latin typeface="Cambria"/>
              </a:rPr>
              <a:t>A Prototype provides</a:t>
            </a:r>
            <a:endParaRPr lang="en-US" sz="2000" b="1">
              <a:latin typeface="Cambria"/>
            </a:endParaRPr>
          </a:p>
          <a:p>
            <a:pPr marL="171450" indent="-171450" algn="l">
              <a:buFont typeface="Arial"/>
              <a:buChar char="•"/>
            </a:pPr>
            <a:endParaRPr lang="en" sz="1800"/>
          </a:p>
          <a:p>
            <a:pPr marL="171450" indent="-171450" algn="l">
              <a:lnSpc>
                <a:spcPct val="150000"/>
              </a:lnSpc>
              <a:buFont typeface="Arial"/>
              <a:buChar char="•"/>
            </a:pPr>
            <a:r>
              <a:rPr lang="en" sz="1800"/>
              <a:t>Improvement (is the implementation the best?)</a:t>
            </a:r>
            <a:endParaRPr lang="en-US" sz="1800"/>
          </a:p>
          <a:p>
            <a:pPr marL="171450" indent="-171450" algn="l">
              <a:lnSpc>
                <a:spcPct val="150000"/>
              </a:lnSpc>
              <a:buFont typeface="Arial"/>
              <a:buChar char="•"/>
            </a:pPr>
            <a:r>
              <a:rPr lang="en" sz="1800"/>
              <a:t>Clarity    (demonstrates functionality)</a:t>
            </a:r>
          </a:p>
          <a:p>
            <a:pPr marL="171450" indent="-171450" algn="l">
              <a:lnSpc>
                <a:spcPct val="150000"/>
              </a:lnSpc>
              <a:buFont typeface="Arial"/>
              <a:buChar char="•"/>
            </a:pPr>
            <a:r>
              <a:rPr lang="en" sz="1800"/>
              <a:t>Validation (gain feedback from users -&gt; identify issues)</a:t>
            </a:r>
          </a:p>
          <a:p>
            <a:pPr marL="171450" indent="-171450" algn="l">
              <a:lnSpc>
                <a:spcPct val="150000"/>
              </a:lnSpc>
              <a:buFont typeface="Arial"/>
              <a:buChar char="•"/>
            </a:pPr>
            <a:endParaRPr lang="en" sz="1800"/>
          </a:p>
          <a:p>
            <a:pPr marL="171450" indent="-171450" algn="l">
              <a:lnSpc>
                <a:spcPct val="150000"/>
              </a:lnSpc>
              <a:buFont typeface="Arial"/>
              <a:buChar char="•"/>
            </a:pPr>
            <a:endParaRPr lang="en" sz="1800"/>
          </a:p>
        </p:txBody>
      </p:sp>
      <p:grpSp>
        <p:nvGrpSpPr>
          <p:cNvPr id="1190" name="Google Shape;1190;p43"/>
          <p:cNvGrpSpPr/>
          <p:nvPr/>
        </p:nvGrpSpPr>
        <p:grpSpPr>
          <a:xfrm rot="341270" flipH="1">
            <a:off x="-1005131" y="2894209"/>
            <a:ext cx="1848020" cy="1714692"/>
            <a:chOff x="8627029" y="4291715"/>
            <a:chExt cx="2170074" cy="2013510"/>
          </a:xfrm>
        </p:grpSpPr>
        <p:sp>
          <p:nvSpPr>
            <p:cNvPr id="1191" name="Google Shape;1191;p43"/>
            <p:cNvSpPr/>
            <p:nvPr/>
          </p:nvSpPr>
          <p:spPr>
            <a:xfrm rot="-727506" flipH="1">
              <a:off x="8730416" y="4291715"/>
              <a:ext cx="931499" cy="487579"/>
            </a:xfrm>
            <a:custGeom>
              <a:avLst/>
              <a:gdLst/>
              <a:ahLst/>
              <a:cxnLst/>
              <a:rect l="l" t="t" r="r" b="b"/>
              <a:pathLst>
                <a:path w="5078" h="2658" extrusionOk="0">
                  <a:moveTo>
                    <a:pt x="0" y="1"/>
                  </a:moveTo>
                  <a:lnTo>
                    <a:pt x="0" y="2658"/>
                  </a:lnTo>
                  <a:lnTo>
                    <a:pt x="5078" y="2589"/>
                  </a:lnTo>
                  <a:lnTo>
                    <a:pt x="50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3"/>
            <p:cNvSpPr/>
            <p:nvPr/>
          </p:nvSpPr>
          <p:spPr>
            <a:xfrm rot="-727506" flipH="1">
              <a:off x="9379212" y="4551036"/>
              <a:ext cx="247642" cy="100891"/>
            </a:xfrm>
            <a:custGeom>
              <a:avLst/>
              <a:gdLst/>
              <a:ahLst/>
              <a:cxnLst/>
              <a:rect l="l" t="t" r="r" b="b"/>
              <a:pathLst>
                <a:path w="1350" h="550" extrusionOk="0">
                  <a:moveTo>
                    <a:pt x="0" y="1"/>
                  </a:moveTo>
                  <a:lnTo>
                    <a:pt x="0" y="549"/>
                  </a:lnTo>
                  <a:lnTo>
                    <a:pt x="1349" y="549"/>
                  </a:lnTo>
                  <a:lnTo>
                    <a:pt x="1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3"/>
            <p:cNvSpPr/>
            <p:nvPr/>
          </p:nvSpPr>
          <p:spPr>
            <a:xfrm rot="-727506" flipH="1">
              <a:off x="9526662" y="4554956"/>
              <a:ext cx="68239" cy="68239"/>
            </a:xfrm>
            <a:custGeom>
              <a:avLst/>
              <a:gdLst/>
              <a:ahLst/>
              <a:cxnLst/>
              <a:rect l="l" t="t" r="r" b="b"/>
              <a:pathLst>
                <a:path w="372" h="372" extrusionOk="0">
                  <a:moveTo>
                    <a:pt x="186" y="1"/>
                  </a:moveTo>
                  <a:cubicBezTo>
                    <a:pt x="84" y="1"/>
                    <a:pt x="1" y="84"/>
                    <a:pt x="1" y="186"/>
                  </a:cubicBezTo>
                  <a:cubicBezTo>
                    <a:pt x="1" y="288"/>
                    <a:pt x="84" y="371"/>
                    <a:pt x="186" y="371"/>
                  </a:cubicBezTo>
                  <a:cubicBezTo>
                    <a:pt x="288" y="371"/>
                    <a:pt x="371" y="288"/>
                    <a:pt x="371" y="186"/>
                  </a:cubicBezTo>
                  <a:cubicBezTo>
                    <a:pt x="371" y="84"/>
                    <a:pt x="288"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3"/>
            <p:cNvSpPr/>
            <p:nvPr/>
          </p:nvSpPr>
          <p:spPr>
            <a:xfrm rot="-727506" flipH="1">
              <a:off x="9412058" y="4579577"/>
              <a:ext cx="68239" cy="68239"/>
            </a:xfrm>
            <a:custGeom>
              <a:avLst/>
              <a:gdLst/>
              <a:ahLst/>
              <a:cxnLst/>
              <a:rect l="l" t="t" r="r" b="b"/>
              <a:pathLst>
                <a:path w="372" h="372" extrusionOk="0">
                  <a:moveTo>
                    <a:pt x="186" y="1"/>
                  </a:moveTo>
                  <a:cubicBezTo>
                    <a:pt x="84" y="1"/>
                    <a:pt x="1" y="84"/>
                    <a:pt x="1" y="186"/>
                  </a:cubicBezTo>
                  <a:cubicBezTo>
                    <a:pt x="1" y="288"/>
                    <a:pt x="84" y="371"/>
                    <a:pt x="186" y="371"/>
                  </a:cubicBezTo>
                  <a:cubicBezTo>
                    <a:pt x="290" y="371"/>
                    <a:pt x="371" y="288"/>
                    <a:pt x="371" y="186"/>
                  </a:cubicBezTo>
                  <a:cubicBezTo>
                    <a:pt x="371" y="84"/>
                    <a:pt x="290"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3"/>
            <p:cNvSpPr/>
            <p:nvPr/>
          </p:nvSpPr>
          <p:spPr>
            <a:xfrm rot="-727506" flipH="1">
              <a:off x="9533214" y="5576975"/>
              <a:ext cx="1263889" cy="728250"/>
            </a:xfrm>
            <a:custGeom>
              <a:avLst/>
              <a:gdLst/>
              <a:ahLst/>
              <a:cxnLst/>
              <a:rect l="l" t="t" r="r" b="b"/>
              <a:pathLst>
                <a:path w="6890" h="3970" extrusionOk="0">
                  <a:moveTo>
                    <a:pt x="3509" y="0"/>
                  </a:moveTo>
                  <a:cubicBezTo>
                    <a:pt x="2649" y="0"/>
                    <a:pt x="1041" y="172"/>
                    <a:pt x="0" y="1339"/>
                  </a:cubicBezTo>
                  <a:cubicBezTo>
                    <a:pt x="0" y="1339"/>
                    <a:pt x="3601" y="3853"/>
                    <a:pt x="4950" y="3965"/>
                  </a:cubicBezTo>
                  <a:cubicBezTo>
                    <a:pt x="4988" y="3968"/>
                    <a:pt x="5025" y="3969"/>
                    <a:pt x="5062" y="3969"/>
                  </a:cubicBezTo>
                  <a:cubicBezTo>
                    <a:pt x="6332" y="3969"/>
                    <a:pt x="6889" y="2143"/>
                    <a:pt x="6889" y="2143"/>
                  </a:cubicBezTo>
                  <a:lnTo>
                    <a:pt x="4099" y="30"/>
                  </a:lnTo>
                  <a:cubicBezTo>
                    <a:pt x="4099" y="30"/>
                    <a:pt x="4099" y="30"/>
                    <a:pt x="4099" y="30"/>
                  </a:cubicBezTo>
                  <a:cubicBezTo>
                    <a:pt x="4096" y="30"/>
                    <a:pt x="3868" y="0"/>
                    <a:pt x="3509" y="0"/>
                  </a:cubicBezTo>
                  <a:close/>
                </a:path>
              </a:pathLst>
            </a:custGeom>
            <a:solidFill>
              <a:srgbClr val="B5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3"/>
            <p:cNvSpPr/>
            <p:nvPr/>
          </p:nvSpPr>
          <p:spPr>
            <a:xfrm rot="-727506" flipH="1">
              <a:off x="8851852" y="4883387"/>
              <a:ext cx="1254534" cy="1399450"/>
            </a:xfrm>
            <a:custGeom>
              <a:avLst/>
              <a:gdLst/>
              <a:ahLst/>
              <a:cxnLst/>
              <a:rect l="l" t="t" r="r" b="b"/>
              <a:pathLst>
                <a:path w="6839" h="7629" extrusionOk="0">
                  <a:moveTo>
                    <a:pt x="5476" y="0"/>
                  </a:moveTo>
                  <a:cubicBezTo>
                    <a:pt x="5476" y="0"/>
                    <a:pt x="1466" y="4396"/>
                    <a:pt x="657" y="5412"/>
                  </a:cubicBezTo>
                  <a:cubicBezTo>
                    <a:pt x="0" y="6234"/>
                    <a:pt x="1154" y="7628"/>
                    <a:pt x="2263" y="7628"/>
                  </a:cubicBezTo>
                  <a:cubicBezTo>
                    <a:pt x="2524" y="7628"/>
                    <a:pt x="2782" y="7551"/>
                    <a:pt x="3014" y="7371"/>
                  </a:cubicBezTo>
                  <a:cubicBezTo>
                    <a:pt x="4231" y="6427"/>
                    <a:pt x="6839" y="232"/>
                    <a:pt x="6839" y="232"/>
                  </a:cubicBezTo>
                  <a:lnTo>
                    <a:pt x="5476" y="0"/>
                  </a:lnTo>
                  <a:close/>
                </a:path>
              </a:pathLst>
            </a:custGeom>
            <a:solidFill>
              <a:srgbClr val="B5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3"/>
            <p:cNvSpPr/>
            <p:nvPr/>
          </p:nvSpPr>
          <p:spPr>
            <a:xfrm rot="-727506" flipH="1">
              <a:off x="9950039" y="5663960"/>
              <a:ext cx="141431" cy="173349"/>
            </a:xfrm>
            <a:custGeom>
              <a:avLst/>
              <a:gdLst/>
              <a:ahLst/>
              <a:cxnLst/>
              <a:rect l="l" t="t" r="r" b="b"/>
              <a:pathLst>
                <a:path w="771" h="945" fill="none" extrusionOk="0">
                  <a:moveTo>
                    <a:pt x="770" y="1"/>
                  </a:moveTo>
                  <a:cubicBezTo>
                    <a:pt x="770" y="1"/>
                    <a:pt x="156" y="373"/>
                    <a:pt x="1" y="945"/>
                  </a:cubicBez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3"/>
            <p:cNvSpPr/>
            <p:nvPr/>
          </p:nvSpPr>
          <p:spPr>
            <a:xfrm rot="-727506" flipH="1">
              <a:off x="8627029" y="4444773"/>
              <a:ext cx="514728" cy="615252"/>
            </a:xfrm>
            <a:custGeom>
              <a:avLst/>
              <a:gdLst/>
              <a:ahLst/>
              <a:cxnLst/>
              <a:rect l="l" t="t" r="r" b="b"/>
              <a:pathLst>
                <a:path w="2806" h="3354" extrusionOk="0">
                  <a:moveTo>
                    <a:pt x="2061" y="0"/>
                  </a:moveTo>
                  <a:cubicBezTo>
                    <a:pt x="1954" y="0"/>
                    <a:pt x="1735" y="566"/>
                    <a:pt x="1895" y="939"/>
                  </a:cubicBezTo>
                  <a:cubicBezTo>
                    <a:pt x="1895" y="939"/>
                    <a:pt x="1416" y="445"/>
                    <a:pt x="1241" y="124"/>
                  </a:cubicBezTo>
                  <a:cubicBezTo>
                    <a:pt x="1226" y="95"/>
                    <a:pt x="1207" y="82"/>
                    <a:pt x="1187" y="82"/>
                  </a:cubicBezTo>
                  <a:cubicBezTo>
                    <a:pt x="1061" y="82"/>
                    <a:pt x="897" y="601"/>
                    <a:pt x="1425" y="1111"/>
                  </a:cubicBezTo>
                  <a:cubicBezTo>
                    <a:pt x="1425" y="1111"/>
                    <a:pt x="782" y="665"/>
                    <a:pt x="462" y="302"/>
                  </a:cubicBezTo>
                  <a:cubicBezTo>
                    <a:pt x="458" y="297"/>
                    <a:pt x="454" y="295"/>
                    <a:pt x="450" y="295"/>
                  </a:cubicBezTo>
                  <a:cubicBezTo>
                    <a:pt x="372" y="295"/>
                    <a:pt x="234" y="1044"/>
                    <a:pt x="1130" y="1350"/>
                  </a:cubicBezTo>
                  <a:cubicBezTo>
                    <a:pt x="1130" y="1350"/>
                    <a:pt x="512" y="1348"/>
                    <a:pt x="233" y="1268"/>
                  </a:cubicBezTo>
                  <a:cubicBezTo>
                    <a:pt x="218" y="1264"/>
                    <a:pt x="204" y="1262"/>
                    <a:pt x="192" y="1262"/>
                  </a:cubicBezTo>
                  <a:cubicBezTo>
                    <a:pt x="0" y="1262"/>
                    <a:pt x="215" y="1776"/>
                    <a:pt x="915" y="1776"/>
                  </a:cubicBezTo>
                  <a:cubicBezTo>
                    <a:pt x="969" y="1776"/>
                    <a:pt x="1025" y="1773"/>
                    <a:pt x="1084" y="1766"/>
                  </a:cubicBezTo>
                  <a:lnTo>
                    <a:pt x="1084" y="1766"/>
                  </a:lnTo>
                  <a:cubicBezTo>
                    <a:pt x="1084" y="1766"/>
                    <a:pt x="835" y="2218"/>
                    <a:pt x="1241" y="2971"/>
                  </a:cubicBezTo>
                  <a:cubicBezTo>
                    <a:pt x="1241" y="2971"/>
                    <a:pt x="1397" y="3354"/>
                    <a:pt x="1938" y="3354"/>
                  </a:cubicBezTo>
                  <a:cubicBezTo>
                    <a:pt x="2116" y="3354"/>
                    <a:pt x="2336" y="3312"/>
                    <a:pt x="2605" y="3203"/>
                  </a:cubicBezTo>
                  <a:cubicBezTo>
                    <a:pt x="2605" y="3203"/>
                    <a:pt x="2805" y="2633"/>
                    <a:pt x="2524" y="1766"/>
                  </a:cubicBezTo>
                  <a:cubicBezTo>
                    <a:pt x="2404" y="1393"/>
                    <a:pt x="2278" y="1267"/>
                    <a:pt x="2109" y="82"/>
                  </a:cubicBezTo>
                  <a:cubicBezTo>
                    <a:pt x="2101" y="25"/>
                    <a:pt x="2083" y="0"/>
                    <a:pt x="2061" y="0"/>
                  </a:cubicBezTo>
                  <a:close/>
                </a:path>
              </a:pathLst>
            </a:custGeom>
            <a:solidFill>
              <a:srgbClr val="B5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43"/>
          <p:cNvGrpSpPr/>
          <p:nvPr/>
        </p:nvGrpSpPr>
        <p:grpSpPr>
          <a:xfrm rot="-367702">
            <a:off x="8024039" y="912154"/>
            <a:ext cx="1847978" cy="1798924"/>
            <a:chOff x="8568157" y="4199325"/>
            <a:chExt cx="2291329" cy="2230507"/>
          </a:xfrm>
        </p:grpSpPr>
        <p:sp>
          <p:nvSpPr>
            <p:cNvPr id="1200" name="Google Shape;1200;p43"/>
            <p:cNvSpPr/>
            <p:nvPr/>
          </p:nvSpPr>
          <p:spPr>
            <a:xfrm rot="-727498" flipH="1">
              <a:off x="8730420" y="4291714"/>
              <a:ext cx="931494" cy="487576"/>
            </a:xfrm>
            <a:custGeom>
              <a:avLst/>
              <a:gdLst/>
              <a:ahLst/>
              <a:cxnLst/>
              <a:rect l="l" t="t" r="r" b="b"/>
              <a:pathLst>
                <a:path w="5078" h="2658" extrusionOk="0">
                  <a:moveTo>
                    <a:pt x="0" y="1"/>
                  </a:moveTo>
                  <a:lnTo>
                    <a:pt x="0" y="2658"/>
                  </a:lnTo>
                  <a:lnTo>
                    <a:pt x="5078" y="2589"/>
                  </a:lnTo>
                  <a:lnTo>
                    <a:pt x="50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3"/>
            <p:cNvSpPr/>
            <p:nvPr/>
          </p:nvSpPr>
          <p:spPr>
            <a:xfrm rot="-727498" flipH="1">
              <a:off x="9379213" y="4551036"/>
              <a:ext cx="247640" cy="100890"/>
            </a:xfrm>
            <a:custGeom>
              <a:avLst/>
              <a:gdLst/>
              <a:ahLst/>
              <a:cxnLst/>
              <a:rect l="l" t="t" r="r" b="b"/>
              <a:pathLst>
                <a:path w="1350" h="550" extrusionOk="0">
                  <a:moveTo>
                    <a:pt x="0" y="1"/>
                  </a:moveTo>
                  <a:lnTo>
                    <a:pt x="0" y="549"/>
                  </a:lnTo>
                  <a:lnTo>
                    <a:pt x="1349" y="549"/>
                  </a:lnTo>
                  <a:lnTo>
                    <a:pt x="1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3"/>
            <p:cNvSpPr/>
            <p:nvPr/>
          </p:nvSpPr>
          <p:spPr>
            <a:xfrm rot="-727498" flipH="1">
              <a:off x="9526662" y="4554955"/>
              <a:ext cx="68239" cy="68239"/>
            </a:xfrm>
            <a:custGeom>
              <a:avLst/>
              <a:gdLst/>
              <a:ahLst/>
              <a:cxnLst/>
              <a:rect l="l" t="t" r="r" b="b"/>
              <a:pathLst>
                <a:path w="372" h="372" extrusionOk="0">
                  <a:moveTo>
                    <a:pt x="186" y="1"/>
                  </a:moveTo>
                  <a:cubicBezTo>
                    <a:pt x="84" y="1"/>
                    <a:pt x="1" y="84"/>
                    <a:pt x="1" y="186"/>
                  </a:cubicBezTo>
                  <a:cubicBezTo>
                    <a:pt x="1" y="288"/>
                    <a:pt x="84" y="371"/>
                    <a:pt x="186" y="371"/>
                  </a:cubicBezTo>
                  <a:cubicBezTo>
                    <a:pt x="288" y="371"/>
                    <a:pt x="371" y="288"/>
                    <a:pt x="371" y="186"/>
                  </a:cubicBezTo>
                  <a:cubicBezTo>
                    <a:pt x="371" y="84"/>
                    <a:pt x="288"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3"/>
            <p:cNvSpPr/>
            <p:nvPr/>
          </p:nvSpPr>
          <p:spPr>
            <a:xfrm rot="-727498" flipH="1">
              <a:off x="9412058" y="4579577"/>
              <a:ext cx="68239" cy="68239"/>
            </a:xfrm>
            <a:custGeom>
              <a:avLst/>
              <a:gdLst/>
              <a:ahLst/>
              <a:cxnLst/>
              <a:rect l="l" t="t" r="r" b="b"/>
              <a:pathLst>
                <a:path w="372" h="372" extrusionOk="0">
                  <a:moveTo>
                    <a:pt x="186" y="1"/>
                  </a:moveTo>
                  <a:cubicBezTo>
                    <a:pt x="84" y="1"/>
                    <a:pt x="1" y="84"/>
                    <a:pt x="1" y="186"/>
                  </a:cubicBezTo>
                  <a:cubicBezTo>
                    <a:pt x="1" y="288"/>
                    <a:pt x="84" y="371"/>
                    <a:pt x="186" y="371"/>
                  </a:cubicBezTo>
                  <a:cubicBezTo>
                    <a:pt x="290" y="371"/>
                    <a:pt x="371" y="288"/>
                    <a:pt x="371" y="186"/>
                  </a:cubicBezTo>
                  <a:cubicBezTo>
                    <a:pt x="371" y="84"/>
                    <a:pt x="290"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3"/>
            <p:cNvSpPr/>
            <p:nvPr/>
          </p:nvSpPr>
          <p:spPr>
            <a:xfrm rot="-727498" flipH="1">
              <a:off x="9533220" y="5576973"/>
              <a:ext cx="1263882" cy="728246"/>
            </a:xfrm>
            <a:custGeom>
              <a:avLst/>
              <a:gdLst/>
              <a:ahLst/>
              <a:cxnLst/>
              <a:rect l="l" t="t" r="r" b="b"/>
              <a:pathLst>
                <a:path w="6890" h="3970" extrusionOk="0">
                  <a:moveTo>
                    <a:pt x="3509" y="0"/>
                  </a:moveTo>
                  <a:cubicBezTo>
                    <a:pt x="2649" y="0"/>
                    <a:pt x="1041" y="172"/>
                    <a:pt x="0" y="1339"/>
                  </a:cubicBezTo>
                  <a:cubicBezTo>
                    <a:pt x="0" y="1339"/>
                    <a:pt x="3601" y="3853"/>
                    <a:pt x="4950" y="3965"/>
                  </a:cubicBezTo>
                  <a:cubicBezTo>
                    <a:pt x="4988" y="3968"/>
                    <a:pt x="5025" y="3969"/>
                    <a:pt x="5062" y="3969"/>
                  </a:cubicBezTo>
                  <a:cubicBezTo>
                    <a:pt x="6332" y="3969"/>
                    <a:pt x="6889" y="2143"/>
                    <a:pt x="6889" y="2143"/>
                  </a:cubicBezTo>
                  <a:lnTo>
                    <a:pt x="4099" y="30"/>
                  </a:lnTo>
                  <a:cubicBezTo>
                    <a:pt x="4099" y="30"/>
                    <a:pt x="4099" y="30"/>
                    <a:pt x="4099" y="30"/>
                  </a:cubicBezTo>
                  <a:cubicBezTo>
                    <a:pt x="4096" y="30"/>
                    <a:pt x="3868" y="0"/>
                    <a:pt x="3509"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3"/>
            <p:cNvSpPr/>
            <p:nvPr/>
          </p:nvSpPr>
          <p:spPr>
            <a:xfrm rot="-727498" flipH="1">
              <a:off x="8851856" y="4883385"/>
              <a:ext cx="1254527" cy="1399442"/>
            </a:xfrm>
            <a:custGeom>
              <a:avLst/>
              <a:gdLst/>
              <a:ahLst/>
              <a:cxnLst/>
              <a:rect l="l" t="t" r="r" b="b"/>
              <a:pathLst>
                <a:path w="6839" h="7629" extrusionOk="0">
                  <a:moveTo>
                    <a:pt x="5476" y="0"/>
                  </a:moveTo>
                  <a:cubicBezTo>
                    <a:pt x="5476" y="0"/>
                    <a:pt x="1466" y="4396"/>
                    <a:pt x="657" y="5412"/>
                  </a:cubicBezTo>
                  <a:cubicBezTo>
                    <a:pt x="0" y="6234"/>
                    <a:pt x="1154" y="7628"/>
                    <a:pt x="2263" y="7628"/>
                  </a:cubicBezTo>
                  <a:cubicBezTo>
                    <a:pt x="2524" y="7628"/>
                    <a:pt x="2782" y="7551"/>
                    <a:pt x="3014" y="7371"/>
                  </a:cubicBezTo>
                  <a:cubicBezTo>
                    <a:pt x="4231" y="6427"/>
                    <a:pt x="6839" y="232"/>
                    <a:pt x="6839" y="232"/>
                  </a:cubicBezTo>
                  <a:lnTo>
                    <a:pt x="5476"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3"/>
            <p:cNvSpPr/>
            <p:nvPr/>
          </p:nvSpPr>
          <p:spPr>
            <a:xfrm rot="-727498" flipH="1">
              <a:off x="9950039" y="5663960"/>
              <a:ext cx="141430" cy="173348"/>
            </a:xfrm>
            <a:custGeom>
              <a:avLst/>
              <a:gdLst/>
              <a:ahLst/>
              <a:cxnLst/>
              <a:rect l="l" t="t" r="r" b="b"/>
              <a:pathLst>
                <a:path w="771" h="945" fill="none" extrusionOk="0">
                  <a:moveTo>
                    <a:pt x="770" y="1"/>
                  </a:moveTo>
                  <a:cubicBezTo>
                    <a:pt x="770" y="1"/>
                    <a:pt x="156" y="373"/>
                    <a:pt x="1" y="945"/>
                  </a:cubicBez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3"/>
            <p:cNvSpPr/>
            <p:nvPr/>
          </p:nvSpPr>
          <p:spPr>
            <a:xfrm rot="-727498" flipH="1">
              <a:off x="8627031" y="4444772"/>
              <a:ext cx="514725" cy="615248"/>
            </a:xfrm>
            <a:custGeom>
              <a:avLst/>
              <a:gdLst/>
              <a:ahLst/>
              <a:cxnLst/>
              <a:rect l="l" t="t" r="r" b="b"/>
              <a:pathLst>
                <a:path w="2806" h="3354" extrusionOk="0">
                  <a:moveTo>
                    <a:pt x="2061" y="0"/>
                  </a:moveTo>
                  <a:cubicBezTo>
                    <a:pt x="1954" y="0"/>
                    <a:pt x="1735" y="566"/>
                    <a:pt x="1895" y="939"/>
                  </a:cubicBezTo>
                  <a:cubicBezTo>
                    <a:pt x="1895" y="939"/>
                    <a:pt x="1416" y="445"/>
                    <a:pt x="1241" y="124"/>
                  </a:cubicBezTo>
                  <a:cubicBezTo>
                    <a:pt x="1226" y="95"/>
                    <a:pt x="1207" y="82"/>
                    <a:pt x="1187" y="82"/>
                  </a:cubicBezTo>
                  <a:cubicBezTo>
                    <a:pt x="1061" y="82"/>
                    <a:pt x="897" y="601"/>
                    <a:pt x="1425" y="1111"/>
                  </a:cubicBezTo>
                  <a:cubicBezTo>
                    <a:pt x="1425" y="1111"/>
                    <a:pt x="782" y="665"/>
                    <a:pt x="462" y="302"/>
                  </a:cubicBezTo>
                  <a:cubicBezTo>
                    <a:pt x="458" y="297"/>
                    <a:pt x="454" y="295"/>
                    <a:pt x="450" y="295"/>
                  </a:cubicBezTo>
                  <a:cubicBezTo>
                    <a:pt x="372" y="295"/>
                    <a:pt x="234" y="1044"/>
                    <a:pt x="1130" y="1350"/>
                  </a:cubicBezTo>
                  <a:cubicBezTo>
                    <a:pt x="1130" y="1350"/>
                    <a:pt x="512" y="1348"/>
                    <a:pt x="233" y="1268"/>
                  </a:cubicBezTo>
                  <a:cubicBezTo>
                    <a:pt x="218" y="1264"/>
                    <a:pt x="204" y="1262"/>
                    <a:pt x="192" y="1262"/>
                  </a:cubicBezTo>
                  <a:cubicBezTo>
                    <a:pt x="0" y="1262"/>
                    <a:pt x="215" y="1776"/>
                    <a:pt x="915" y="1776"/>
                  </a:cubicBezTo>
                  <a:cubicBezTo>
                    <a:pt x="969" y="1776"/>
                    <a:pt x="1025" y="1773"/>
                    <a:pt x="1084" y="1766"/>
                  </a:cubicBezTo>
                  <a:lnTo>
                    <a:pt x="1084" y="1766"/>
                  </a:lnTo>
                  <a:cubicBezTo>
                    <a:pt x="1084" y="1766"/>
                    <a:pt x="835" y="2218"/>
                    <a:pt x="1241" y="2971"/>
                  </a:cubicBezTo>
                  <a:cubicBezTo>
                    <a:pt x="1241" y="2971"/>
                    <a:pt x="1397" y="3354"/>
                    <a:pt x="1938" y="3354"/>
                  </a:cubicBezTo>
                  <a:cubicBezTo>
                    <a:pt x="2116" y="3354"/>
                    <a:pt x="2336" y="3312"/>
                    <a:pt x="2605" y="3203"/>
                  </a:cubicBezTo>
                  <a:cubicBezTo>
                    <a:pt x="2605" y="3203"/>
                    <a:pt x="2805" y="2633"/>
                    <a:pt x="2524" y="1766"/>
                  </a:cubicBezTo>
                  <a:cubicBezTo>
                    <a:pt x="2404" y="1393"/>
                    <a:pt x="2278" y="1267"/>
                    <a:pt x="2109" y="82"/>
                  </a:cubicBezTo>
                  <a:cubicBezTo>
                    <a:pt x="2101" y="25"/>
                    <a:pt x="2083" y="0"/>
                    <a:pt x="2061"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8" name="Google Shape;1208;p43">
            <a:hlinkClick r:id="" action="ppaction://hlinkshowjump?jump=firstslide"/>
          </p:cNvPr>
          <p:cNvSpPr/>
          <p:nvPr/>
        </p:nvSpPr>
        <p:spPr>
          <a:xfrm>
            <a:off x="8428901" y="26867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3">
            <a:hlinkClick r:id="" action="ppaction://hlinkshowjump?jump=firstslide"/>
          </p:cNvPr>
          <p:cNvSpPr/>
          <p:nvPr/>
        </p:nvSpPr>
        <p:spPr>
          <a:xfrm>
            <a:off x="8480603" y="322243"/>
            <a:ext cx="180994" cy="177264"/>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0" name="Google Shape;1210;p43"/>
          <p:cNvGrpSpPr/>
          <p:nvPr/>
        </p:nvGrpSpPr>
        <p:grpSpPr>
          <a:xfrm>
            <a:off x="8245523" y="3649918"/>
            <a:ext cx="371977" cy="732934"/>
            <a:chOff x="809811" y="1649668"/>
            <a:chExt cx="371977" cy="732934"/>
          </a:xfrm>
        </p:grpSpPr>
        <p:sp>
          <p:nvSpPr>
            <p:cNvPr id="1211" name="Google Shape;1211;p43"/>
            <p:cNvSpPr/>
            <p:nvPr/>
          </p:nvSpPr>
          <p:spPr>
            <a:xfrm rot="909554">
              <a:off x="809811" y="1649668"/>
              <a:ext cx="371977" cy="323881"/>
            </a:xfrm>
            <a:custGeom>
              <a:avLst/>
              <a:gdLst/>
              <a:ahLst/>
              <a:cxnLst/>
              <a:rect l="l" t="t" r="r" b="b"/>
              <a:pathLst>
                <a:path w="6958" h="6058" extrusionOk="0">
                  <a:moveTo>
                    <a:pt x="3903" y="1"/>
                  </a:moveTo>
                  <a:cubicBezTo>
                    <a:pt x="3640" y="1"/>
                    <a:pt x="3429" y="195"/>
                    <a:pt x="3429" y="435"/>
                  </a:cubicBezTo>
                  <a:lnTo>
                    <a:pt x="3429" y="898"/>
                  </a:lnTo>
                  <a:cubicBezTo>
                    <a:pt x="3304" y="2429"/>
                    <a:pt x="2141" y="2828"/>
                    <a:pt x="2141" y="2828"/>
                  </a:cubicBezTo>
                  <a:lnTo>
                    <a:pt x="2141" y="2396"/>
                  </a:lnTo>
                  <a:lnTo>
                    <a:pt x="0" y="2396"/>
                  </a:lnTo>
                  <a:lnTo>
                    <a:pt x="0" y="6058"/>
                  </a:lnTo>
                  <a:lnTo>
                    <a:pt x="2141" y="6058"/>
                  </a:lnTo>
                  <a:lnTo>
                    <a:pt x="2141" y="5594"/>
                  </a:lnTo>
                  <a:cubicBezTo>
                    <a:pt x="2141" y="5594"/>
                    <a:pt x="2633" y="5935"/>
                    <a:pt x="4016" y="5954"/>
                  </a:cubicBezTo>
                  <a:cubicBezTo>
                    <a:pt x="4083" y="5985"/>
                    <a:pt x="4155" y="6006"/>
                    <a:pt x="4233" y="6006"/>
                  </a:cubicBezTo>
                  <a:lnTo>
                    <a:pt x="5862" y="6006"/>
                  </a:lnTo>
                  <a:cubicBezTo>
                    <a:pt x="6136" y="6006"/>
                    <a:pt x="6358" y="5782"/>
                    <a:pt x="6358" y="5508"/>
                  </a:cubicBezTo>
                  <a:cubicBezTo>
                    <a:pt x="6358" y="5335"/>
                    <a:pt x="6269" y="5183"/>
                    <a:pt x="6136" y="5094"/>
                  </a:cubicBezTo>
                  <a:cubicBezTo>
                    <a:pt x="6375" y="5057"/>
                    <a:pt x="6558" y="4853"/>
                    <a:pt x="6558" y="4605"/>
                  </a:cubicBezTo>
                  <a:cubicBezTo>
                    <a:pt x="6558" y="4433"/>
                    <a:pt x="6470" y="4281"/>
                    <a:pt x="6336" y="4192"/>
                  </a:cubicBezTo>
                  <a:cubicBezTo>
                    <a:pt x="6575" y="4154"/>
                    <a:pt x="6759" y="3951"/>
                    <a:pt x="6759" y="3702"/>
                  </a:cubicBezTo>
                  <a:cubicBezTo>
                    <a:pt x="6759" y="3530"/>
                    <a:pt x="6670" y="3378"/>
                    <a:pt x="6536" y="3287"/>
                  </a:cubicBezTo>
                  <a:cubicBezTo>
                    <a:pt x="6772" y="3252"/>
                    <a:pt x="6957" y="3049"/>
                    <a:pt x="6957" y="2800"/>
                  </a:cubicBezTo>
                  <a:cubicBezTo>
                    <a:pt x="6957" y="2525"/>
                    <a:pt x="6735" y="2301"/>
                    <a:pt x="6461" y="2301"/>
                  </a:cubicBezTo>
                  <a:lnTo>
                    <a:pt x="4831" y="2301"/>
                  </a:lnTo>
                  <a:cubicBezTo>
                    <a:pt x="4756" y="2301"/>
                    <a:pt x="4683" y="2321"/>
                    <a:pt x="4618" y="2352"/>
                  </a:cubicBezTo>
                  <a:lnTo>
                    <a:pt x="4284" y="2352"/>
                  </a:lnTo>
                  <a:cubicBezTo>
                    <a:pt x="4514" y="1683"/>
                    <a:pt x="4379" y="435"/>
                    <a:pt x="4379" y="435"/>
                  </a:cubicBezTo>
                  <a:cubicBezTo>
                    <a:pt x="4379" y="195"/>
                    <a:pt x="4166" y="1"/>
                    <a:pt x="39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3"/>
            <p:cNvSpPr/>
            <p:nvPr/>
          </p:nvSpPr>
          <p:spPr>
            <a:xfrm>
              <a:off x="869031" y="2134975"/>
              <a:ext cx="247721" cy="247627"/>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43"/>
          <p:cNvGrpSpPr/>
          <p:nvPr/>
        </p:nvGrpSpPr>
        <p:grpSpPr>
          <a:xfrm>
            <a:off x="7629064" y="673091"/>
            <a:ext cx="485454" cy="712737"/>
            <a:chOff x="7629064" y="673091"/>
            <a:chExt cx="485454" cy="712737"/>
          </a:xfrm>
        </p:grpSpPr>
        <p:grpSp>
          <p:nvGrpSpPr>
            <p:cNvPr id="1214" name="Google Shape;1214;p43"/>
            <p:cNvGrpSpPr/>
            <p:nvPr/>
          </p:nvGrpSpPr>
          <p:grpSpPr>
            <a:xfrm>
              <a:off x="7629064" y="673091"/>
              <a:ext cx="485454" cy="442220"/>
              <a:chOff x="1453550" y="959950"/>
              <a:chExt cx="167925" cy="152975"/>
            </a:xfrm>
          </p:grpSpPr>
          <p:sp>
            <p:nvSpPr>
              <p:cNvPr id="1215" name="Google Shape;1215;p43"/>
              <p:cNvSpPr/>
              <p:nvPr/>
            </p:nvSpPr>
            <p:spPr>
              <a:xfrm>
                <a:off x="1453550" y="959950"/>
                <a:ext cx="167925" cy="152975"/>
              </a:xfrm>
              <a:custGeom>
                <a:avLst/>
                <a:gdLst/>
                <a:ahLst/>
                <a:cxnLst/>
                <a:rect l="l" t="t" r="r" b="b"/>
                <a:pathLst>
                  <a:path w="6717" h="6119" extrusionOk="0">
                    <a:moveTo>
                      <a:pt x="3359" y="0"/>
                    </a:moveTo>
                    <a:cubicBezTo>
                      <a:pt x="2576" y="0"/>
                      <a:pt x="1793" y="299"/>
                      <a:pt x="1195" y="896"/>
                    </a:cubicBezTo>
                    <a:cubicBezTo>
                      <a:pt x="1" y="2091"/>
                      <a:pt x="1" y="4027"/>
                      <a:pt x="1195" y="5222"/>
                    </a:cubicBezTo>
                    <a:cubicBezTo>
                      <a:pt x="1793" y="5820"/>
                      <a:pt x="2576" y="6118"/>
                      <a:pt x="3359" y="6118"/>
                    </a:cubicBezTo>
                    <a:cubicBezTo>
                      <a:pt x="4142" y="6118"/>
                      <a:pt x="4925" y="5820"/>
                      <a:pt x="5523" y="5222"/>
                    </a:cubicBezTo>
                    <a:cubicBezTo>
                      <a:pt x="6716" y="4027"/>
                      <a:pt x="6716" y="2091"/>
                      <a:pt x="5523" y="896"/>
                    </a:cubicBezTo>
                    <a:cubicBezTo>
                      <a:pt x="4925" y="299"/>
                      <a:pt x="4142" y="0"/>
                      <a:pt x="3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3"/>
              <p:cNvSpPr/>
              <p:nvPr/>
            </p:nvSpPr>
            <p:spPr>
              <a:xfrm>
                <a:off x="1495475" y="998925"/>
                <a:ext cx="84150" cy="80175"/>
              </a:xfrm>
              <a:custGeom>
                <a:avLst/>
                <a:gdLst/>
                <a:ahLst/>
                <a:cxnLst/>
                <a:rect l="l" t="t" r="r" b="b"/>
                <a:pathLst>
                  <a:path w="3366" h="3207" extrusionOk="0">
                    <a:moveTo>
                      <a:pt x="909" y="0"/>
                    </a:moveTo>
                    <a:cubicBezTo>
                      <a:pt x="863" y="0"/>
                      <a:pt x="811" y="2"/>
                      <a:pt x="758" y="8"/>
                    </a:cubicBezTo>
                    <a:cubicBezTo>
                      <a:pt x="427" y="40"/>
                      <a:pt x="46" y="343"/>
                      <a:pt x="0" y="921"/>
                    </a:cubicBezTo>
                    <a:lnTo>
                      <a:pt x="0" y="1113"/>
                    </a:lnTo>
                    <a:cubicBezTo>
                      <a:pt x="42" y="1668"/>
                      <a:pt x="461" y="2351"/>
                      <a:pt x="1683" y="3207"/>
                    </a:cubicBezTo>
                    <a:cubicBezTo>
                      <a:pt x="2903" y="2350"/>
                      <a:pt x="3322" y="1668"/>
                      <a:pt x="3365" y="1113"/>
                    </a:cubicBezTo>
                    <a:lnTo>
                      <a:pt x="3365" y="921"/>
                    </a:lnTo>
                    <a:cubicBezTo>
                      <a:pt x="3318" y="341"/>
                      <a:pt x="2937" y="39"/>
                      <a:pt x="2606" y="8"/>
                    </a:cubicBezTo>
                    <a:cubicBezTo>
                      <a:pt x="2553" y="2"/>
                      <a:pt x="2503" y="0"/>
                      <a:pt x="2455" y="0"/>
                    </a:cubicBezTo>
                    <a:cubicBezTo>
                      <a:pt x="2076" y="0"/>
                      <a:pt x="1892" y="165"/>
                      <a:pt x="1683" y="412"/>
                    </a:cubicBezTo>
                    <a:cubicBezTo>
                      <a:pt x="1472" y="165"/>
                      <a:pt x="1291" y="0"/>
                      <a:pt x="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7" name="Google Shape;1217;p43"/>
            <p:cNvSpPr/>
            <p:nvPr/>
          </p:nvSpPr>
          <p:spPr>
            <a:xfrm>
              <a:off x="7708929" y="1285924"/>
              <a:ext cx="99956" cy="99903"/>
            </a:xfrm>
            <a:custGeom>
              <a:avLst/>
              <a:gdLst/>
              <a:ahLst/>
              <a:cxnLst/>
              <a:rect l="l" t="t" r="r" b="b"/>
              <a:pathLst>
                <a:path w="3762" h="3760" extrusionOk="0">
                  <a:moveTo>
                    <a:pt x="1884" y="0"/>
                  </a:moveTo>
                  <a:cubicBezTo>
                    <a:pt x="1883" y="0"/>
                    <a:pt x="1882" y="0"/>
                    <a:pt x="1881" y="0"/>
                  </a:cubicBezTo>
                  <a:cubicBezTo>
                    <a:pt x="842" y="0"/>
                    <a:pt x="0" y="842"/>
                    <a:pt x="0" y="1880"/>
                  </a:cubicBezTo>
                  <a:cubicBezTo>
                    <a:pt x="0" y="2919"/>
                    <a:pt x="844" y="3760"/>
                    <a:pt x="1881" y="3760"/>
                  </a:cubicBezTo>
                  <a:cubicBezTo>
                    <a:pt x="2919" y="3760"/>
                    <a:pt x="3761" y="2918"/>
                    <a:pt x="3761" y="1880"/>
                  </a:cubicBezTo>
                  <a:cubicBezTo>
                    <a:pt x="3761" y="843"/>
                    <a:pt x="2920" y="0"/>
                    <a:pt x="1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43"/>
          <p:cNvGrpSpPr/>
          <p:nvPr/>
        </p:nvGrpSpPr>
        <p:grpSpPr>
          <a:xfrm>
            <a:off x="8114529" y="2756174"/>
            <a:ext cx="438224" cy="387666"/>
            <a:chOff x="8114529" y="2756174"/>
            <a:chExt cx="438224" cy="387666"/>
          </a:xfrm>
        </p:grpSpPr>
        <p:sp>
          <p:nvSpPr>
            <p:cNvPr id="1219" name="Google Shape;1219;p43"/>
            <p:cNvSpPr/>
            <p:nvPr/>
          </p:nvSpPr>
          <p:spPr>
            <a:xfrm>
              <a:off x="8305031" y="2756175"/>
              <a:ext cx="247721" cy="247627"/>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3"/>
            <p:cNvSpPr/>
            <p:nvPr/>
          </p:nvSpPr>
          <p:spPr>
            <a:xfrm>
              <a:off x="8214477" y="3003802"/>
              <a:ext cx="140104" cy="140038"/>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3"/>
            <p:cNvSpPr/>
            <p:nvPr/>
          </p:nvSpPr>
          <p:spPr>
            <a:xfrm>
              <a:off x="8114529" y="2756174"/>
              <a:ext cx="99956" cy="99903"/>
            </a:xfrm>
            <a:custGeom>
              <a:avLst/>
              <a:gdLst/>
              <a:ahLst/>
              <a:cxnLst/>
              <a:rect l="l" t="t" r="r" b="b"/>
              <a:pathLst>
                <a:path w="3762" h="3760" extrusionOk="0">
                  <a:moveTo>
                    <a:pt x="1884" y="0"/>
                  </a:moveTo>
                  <a:cubicBezTo>
                    <a:pt x="1883" y="0"/>
                    <a:pt x="1882" y="0"/>
                    <a:pt x="1881" y="0"/>
                  </a:cubicBezTo>
                  <a:cubicBezTo>
                    <a:pt x="842" y="0"/>
                    <a:pt x="0" y="842"/>
                    <a:pt x="0" y="1880"/>
                  </a:cubicBezTo>
                  <a:cubicBezTo>
                    <a:pt x="0" y="2919"/>
                    <a:pt x="844" y="3760"/>
                    <a:pt x="1881" y="3760"/>
                  </a:cubicBezTo>
                  <a:cubicBezTo>
                    <a:pt x="2919" y="3760"/>
                    <a:pt x="3761" y="2918"/>
                    <a:pt x="3761" y="1880"/>
                  </a:cubicBezTo>
                  <a:cubicBezTo>
                    <a:pt x="3761" y="843"/>
                    <a:pt x="2920" y="0"/>
                    <a:pt x="18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2" name="Google Shape;1222;p43">
            <a:hlinkClick r:id="" action="ppaction://hlinkshowjump?jump=nextslide"/>
          </p:cNvPr>
          <p:cNvSpPr/>
          <p:nvPr/>
        </p:nvSpPr>
        <p:spPr>
          <a:xfrm>
            <a:off x="850702" y="460850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3">
            <a:hlinkClick r:id="" action="ppaction://hlinkshowjump?jump=nextslide"/>
          </p:cNvPr>
          <p:cNvSpPr/>
          <p:nvPr/>
        </p:nvSpPr>
        <p:spPr>
          <a:xfrm>
            <a:off x="925738" y="4700727"/>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3">
            <a:hlinkClick r:id="" action="ppaction://hlinkshowjump?jump=previousslide"/>
          </p:cNvPr>
          <p:cNvSpPr/>
          <p:nvPr/>
        </p:nvSpPr>
        <p:spPr>
          <a:xfrm>
            <a:off x="422198" y="4608530"/>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3">
            <a:hlinkClick r:id="" action="ppaction://hlinkshowjump?jump=previousslide"/>
          </p:cNvPr>
          <p:cNvSpPr/>
          <p:nvPr/>
        </p:nvSpPr>
        <p:spPr>
          <a:xfrm flipH="1">
            <a:off x="494354" y="4700744"/>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p43"/>
          <p:cNvSpPr txBox="1">
            <a:spLocks noGrp="1"/>
          </p:cNvSpPr>
          <p:nvPr>
            <p:ph type="title"/>
          </p:nvPr>
        </p:nvSpPr>
        <p:spPr>
          <a:xfrm>
            <a:off x="366875" y="24624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Prototype Methodology</a:t>
            </a:r>
            <a:endParaRPr/>
          </a:p>
        </p:txBody>
      </p:sp>
      <p:grpSp>
        <p:nvGrpSpPr>
          <p:cNvPr id="1190" name="Google Shape;1190;p43"/>
          <p:cNvGrpSpPr/>
          <p:nvPr/>
        </p:nvGrpSpPr>
        <p:grpSpPr>
          <a:xfrm rot="341270" flipH="1">
            <a:off x="-1217547" y="2949842"/>
            <a:ext cx="1848020" cy="1714692"/>
            <a:chOff x="8627029" y="4291715"/>
            <a:chExt cx="2170074" cy="2013510"/>
          </a:xfrm>
        </p:grpSpPr>
        <p:sp>
          <p:nvSpPr>
            <p:cNvPr id="1191" name="Google Shape;1191;p43"/>
            <p:cNvSpPr/>
            <p:nvPr/>
          </p:nvSpPr>
          <p:spPr>
            <a:xfrm rot="-727506" flipH="1">
              <a:off x="8730416" y="4291715"/>
              <a:ext cx="931499" cy="487579"/>
            </a:xfrm>
            <a:custGeom>
              <a:avLst/>
              <a:gdLst/>
              <a:ahLst/>
              <a:cxnLst/>
              <a:rect l="l" t="t" r="r" b="b"/>
              <a:pathLst>
                <a:path w="5078" h="2658" extrusionOk="0">
                  <a:moveTo>
                    <a:pt x="0" y="1"/>
                  </a:moveTo>
                  <a:lnTo>
                    <a:pt x="0" y="2658"/>
                  </a:lnTo>
                  <a:lnTo>
                    <a:pt x="5078" y="2589"/>
                  </a:lnTo>
                  <a:lnTo>
                    <a:pt x="50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3"/>
            <p:cNvSpPr/>
            <p:nvPr/>
          </p:nvSpPr>
          <p:spPr>
            <a:xfrm rot="-727506" flipH="1">
              <a:off x="9379212" y="4551036"/>
              <a:ext cx="247642" cy="100891"/>
            </a:xfrm>
            <a:custGeom>
              <a:avLst/>
              <a:gdLst/>
              <a:ahLst/>
              <a:cxnLst/>
              <a:rect l="l" t="t" r="r" b="b"/>
              <a:pathLst>
                <a:path w="1350" h="550" extrusionOk="0">
                  <a:moveTo>
                    <a:pt x="0" y="1"/>
                  </a:moveTo>
                  <a:lnTo>
                    <a:pt x="0" y="549"/>
                  </a:lnTo>
                  <a:lnTo>
                    <a:pt x="1349" y="549"/>
                  </a:lnTo>
                  <a:lnTo>
                    <a:pt x="1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3"/>
            <p:cNvSpPr/>
            <p:nvPr/>
          </p:nvSpPr>
          <p:spPr>
            <a:xfrm rot="-727506" flipH="1">
              <a:off x="9526662" y="4554956"/>
              <a:ext cx="68239" cy="68239"/>
            </a:xfrm>
            <a:custGeom>
              <a:avLst/>
              <a:gdLst/>
              <a:ahLst/>
              <a:cxnLst/>
              <a:rect l="l" t="t" r="r" b="b"/>
              <a:pathLst>
                <a:path w="372" h="372" extrusionOk="0">
                  <a:moveTo>
                    <a:pt x="186" y="1"/>
                  </a:moveTo>
                  <a:cubicBezTo>
                    <a:pt x="84" y="1"/>
                    <a:pt x="1" y="84"/>
                    <a:pt x="1" y="186"/>
                  </a:cubicBezTo>
                  <a:cubicBezTo>
                    <a:pt x="1" y="288"/>
                    <a:pt x="84" y="371"/>
                    <a:pt x="186" y="371"/>
                  </a:cubicBezTo>
                  <a:cubicBezTo>
                    <a:pt x="288" y="371"/>
                    <a:pt x="371" y="288"/>
                    <a:pt x="371" y="186"/>
                  </a:cubicBezTo>
                  <a:cubicBezTo>
                    <a:pt x="371" y="84"/>
                    <a:pt x="288"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3"/>
            <p:cNvSpPr/>
            <p:nvPr/>
          </p:nvSpPr>
          <p:spPr>
            <a:xfrm rot="-727506" flipH="1">
              <a:off x="9412058" y="4579577"/>
              <a:ext cx="68239" cy="68239"/>
            </a:xfrm>
            <a:custGeom>
              <a:avLst/>
              <a:gdLst/>
              <a:ahLst/>
              <a:cxnLst/>
              <a:rect l="l" t="t" r="r" b="b"/>
              <a:pathLst>
                <a:path w="372" h="372" extrusionOk="0">
                  <a:moveTo>
                    <a:pt x="186" y="1"/>
                  </a:moveTo>
                  <a:cubicBezTo>
                    <a:pt x="84" y="1"/>
                    <a:pt x="1" y="84"/>
                    <a:pt x="1" y="186"/>
                  </a:cubicBezTo>
                  <a:cubicBezTo>
                    <a:pt x="1" y="288"/>
                    <a:pt x="84" y="371"/>
                    <a:pt x="186" y="371"/>
                  </a:cubicBezTo>
                  <a:cubicBezTo>
                    <a:pt x="290" y="371"/>
                    <a:pt x="371" y="288"/>
                    <a:pt x="371" y="186"/>
                  </a:cubicBezTo>
                  <a:cubicBezTo>
                    <a:pt x="371" y="84"/>
                    <a:pt x="290"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3"/>
            <p:cNvSpPr/>
            <p:nvPr/>
          </p:nvSpPr>
          <p:spPr>
            <a:xfrm rot="-727506" flipH="1">
              <a:off x="9533214" y="5576975"/>
              <a:ext cx="1263889" cy="728250"/>
            </a:xfrm>
            <a:custGeom>
              <a:avLst/>
              <a:gdLst/>
              <a:ahLst/>
              <a:cxnLst/>
              <a:rect l="l" t="t" r="r" b="b"/>
              <a:pathLst>
                <a:path w="6890" h="3970" extrusionOk="0">
                  <a:moveTo>
                    <a:pt x="3509" y="0"/>
                  </a:moveTo>
                  <a:cubicBezTo>
                    <a:pt x="2649" y="0"/>
                    <a:pt x="1041" y="172"/>
                    <a:pt x="0" y="1339"/>
                  </a:cubicBezTo>
                  <a:cubicBezTo>
                    <a:pt x="0" y="1339"/>
                    <a:pt x="3601" y="3853"/>
                    <a:pt x="4950" y="3965"/>
                  </a:cubicBezTo>
                  <a:cubicBezTo>
                    <a:pt x="4988" y="3968"/>
                    <a:pt x="5025" y="3969"/>
                    <a:pt x="5062" y="3969"/>
                  </a:cubicBezTo>
                  <a:cubicBezTo>
                    <a:pt x="6332" y="3969"/>
                    <a:pt x="6889" y="2143"/>
                    <a:pt x="6889" y="2143"/>
                  </a:cubicBezTo>
                  <a:lnTo>
                    <a:pt x="4099" y="30"/>
                  </a:lnTo>
                  <a:cubicBezTo>
                    <a:pt x="4099" y="30"/>
                    <a:pt x="4099" y="30"/>
                    <a:pt x="4099" y="30"/>
                  </a:cubicBezTo>
                  <a:cubicBezTo>
                    <a:pt x="4096" y="30"/>
                    <a:pt x="3868" y="0"/>
                    <a:pt x="3509" y="0"/>
                  </a:cubicBezTo>
                  <a:close/>
                </a:path>
              </a:pathLst>
            </a:custGeom>
            <a:solidFill>
              <a:srgbClr val="B5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3"/>
            <p:cNvSpPr/>
            <p:nvPr/>
          </p:nvSpPr>
          <p:spPr>
            <a:xfrm rot="-727506" flipH="1">
              <a:off x="8851852" y="4883387"/>
              <a:ext cx="1254534" cy="1399450"/>
            </a:xfrm>
            <a:custGeom>
              <a:avLst/>
              <a:gdLst/>
              <a:ahLst/>
              <a:cxnLst/>
              <a:rect l="l" t="t" r="r" b="b"/>
              <a:pathLst>
                <a:path w="6839" h="7629" extrusionOk="0">
                  <a:moveTo>
                    <a:pt x="5476" y="0"/>
                  </a:moveTo>
                  <a:cubicBezTo>
                    <a:pt x="5476" y="0"/>
                    <a:pt x="1466" y="4396"/>
                    <a:pt x="657" y="5412"/>
                  </a:cubicBezTo>
                  <a:cubicBezTo>
                    <a:pt x="0" y="6234"/>
                    <a:pt x="1154" y="7628"/>
                    <a:pt x="2263" y="7628"/>
                  </a:cubicBezTo>
                  <a:cubicBezTo>
                    <a:pt x="2524" y="7628"/>
                    <a:pt x="2782" y="7551"/>
                    <a:pt x="3014" y="7371"/>
                  </a:cubicBezTo>
                  <a:cubicBezTo>
                    <a:pt x="4231" y="6427"/>
                    <a:pt x="6839" y="232"/>
                    <a:pt x="6839" y="232"/>
                  </a:cubicBezTo>
                  <a:lnTo>
                    <a:pt x="5476" y="0"/>
                  </a:lnTo>
                  <a:close/>
                </a:path>
              </a:pathLst>
            </a:custGeom>
            <a:solidFill>
              <a:srgbClr val="B5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3"/>
            <p:cNvSpPr/>
            <p:nvPr/>
          </p:nvSpPr>
          <p:spPr>
            <a:xfrm rot="-727506" flipH="1">
              <a:off x="9950039" y="5663960"/>
              <a:ext cx="141431" cy="173349"/>
            </a:xfrm>
            <a:custGeom>
              <a:avLst/>
              <a:gdLst/>
              <a:ahLst/>
              <a:cxnLst/>
              <a:rect l="l" t="t" r="r" b="b"/>
              <a:pathLst>
                <a:path w="771" h="945" fill="none" extrusionOk="0">
                  <a:moveTo>
                    <a:pt x="770" y="1"/>
                  </a:moveTo>
                  <a:cubicBezTo>
                    <a:pt x="770" y="1"/>
                    <a:pt x="156" y="373"/>
                    <a:pt x="1" y="945"/>
                  </a:cubicBez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3"/>
            <p:cNvSpPr/>
            <p:nvPr/>
          </p:nvSpPr>
          <p:spPr>
            <a:xfrm rot="-727506" flipH="1">
              <a:off x="8627029" y="4444773"/>
              <a:ext cx="514728" cy="615252"/>
            </a:xfrm>
            <a:custGeom>
              <a:avLst/>
              <a:gdLst/>
              <a:ahLst/>
              <a:cxnLst/>
              <a:rect l="l" t="t" r="r" b="b"/>
              <a:pathLst>
                <a:path w="2806" h="3354" extrusionOk="0">
                  <a:moveTo>
                    <a:pt x="2061" y="0"/>
                  </a:moveTo>
                  <a:cubicBezTo>
                    <a:pt x="1954" y="0"/>
                    <a:pt x="1735" y="566"/>
                    <a:pt x="1895" y="939"/>
                  </a:cubicBezTo>
                  <a:cubicBezTo>
                    <a:pt x="1895" y="939"/>
                    <a:pt x="1416" y="445"/>
                    <a:pt x="1241" y="124"/>
                  </a:cubicBezTo>
                  <a:cubicBezTo>
                    <a:pt x="1226" y="95"/>
                    <a:pt x="1207" y="82"/>
                    <a:pt x="1187" y="82"/>
                  </a:cubicBezTo>
                  <a:cubicBezTo>
                    <a:pt x="1061" y="82"/>
                    <a:pt x="897" y="601"/>
                    <a:pt x="1425" y="1111"/>
                  </a:cubicBezTo>
                  <a:cubicBezTo>
                    <a:pt x="1425" y="1111"/>
                    <a:pt x="782" y="665"/>
                    <a:pt x="462" y="302"/>
                  </a:cubicBezTo>
                  <a:cubicBezTo>
                    <a:pt x="458" y="297"/>
                    <a:pt x="454" y="295"/>
                    <a:pt x="450" y="295"/>
                  </a:cubicBezTo>
                  <a:cubicBezTo>
                    <a:pt x="372" y="295"/>
                    <a:pt x="234" y="1044"/>
                    <a:pt x="1130" y="1350"/>
                  </a:cubicBezTo>
                  <a:cubicBezTo>
                    <a:pt x="1130" y="1350"/>
                    <a:pt x="512" y="1348"/>
                    <a:pt x="233" y="1268"/>
                  </a:cubicBezTo>
                  <a:cubicBezTo>
                    <a:pt x="218" y="1264"/>
                    <a:pt x="204" y="1262"/>
                    <a:pt x="192" y="1262"/>
                  </a:cubicBezTo>
                  <a:cubicBezTo>
                    <a:pt x="0" y="1262"/>
                    <a:pt x="215" y="1776"/>
                    <a:pt x="915" y="1776"/>
                  </a:cubicBezTo>
                  <a:cubicBezTo>
                    <a:pt x="969" y="1776"/>
                    <a:pt x="1025" y="1773"/>
                    <a:pt x="1084" y="1766"/>
                  </a:cubicBezTo>
                  <a:lnTo>
                    <a:pt x="1084" y="1766"/>
                  </a:lnTo>
                  <a:cubicBezTo>
                    <a:pt x="1084" y="1766"/>
                    <a:pt x="835" y="2218"/>
                    <a:pt x="1241" y="2971"/>
                  </a:cubicBezTo>
                  <a:cubicBezTo>
                    <a:pt x="1241" y="2971"/>
                    <a:pt x="1397" y="3354"/>
                    <a:pt x="1938" y="3354"/>
                  </a:cubicBezTo>
                  <a:cubicBezTo>
                    <a:pt x="2116" y="3354"/>
                    <a:pt x="2336" y="3312"/>
                    <a:pt x="2605" y="3203"/>
                  </a:cubicBezTo>
                  <a:cubicBezTo>
                    <a:pt x="2605" y="3203"/>
                    <a:pt x="2805" y="2633"/>
                    <a:pt x="2524" y="1766"/>
                  </a:cubicBezTo>
                  <a:cubicBezTo>
                    <a:pt x="2404" y="1393"/>
                    <a:pt x="2278" y="1267"/>
                    <a:pt x="2109" y="82"/>
                  </a:cubicBezTo>
                  <a:cubicBezTo>
                    <a:pt x="2101" y="25"/>
                    <a:pt x="2083" y="0"/>
                    <a:pt x="2061" y="0"/>
                  </a:cubicBezTo>
                  <a:close/>
                </a:path>
              </a:pathLst>
            </a:custGeom>
            <a:solidFill>
              <a:srgbClr val="B5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43"/>
          <p:cNvGrpSpPr/>
          <p:nvPr/>
        </p:nvGrpSpPr>
        <p:grpSpPr>
          <a:xfrm rot="-367702">
            <a:off x="8024039" y="912154"/>
            <a:ext cx="1847978" cy="1798924"/>
            <a:chOff x="8568157" y="4199325"/>
            <a:chExt cx="2291329" cy="2230507"/>
          </a:xfrm>
        </p:grpSpPr>
        <p:sp>
          <p:nvSpPr>
            <p:cNvPr id="1200" name="Google Shape;1200;p43"/>
            <p:cNvSpPr/>
            <p:nvPr/>
          </p:nvSpPr>
          <p:spPr>
            <a:xfrm rot="-727498" flipH="1">
              <a:off x="8730420" y="4291714"/>
              <a:ext cx="931494" cy="487576"/>
            </a:xfrm>
            <a:custGeom>
              <a:avLst/>
              <a:gdLst/>
              <a:ahLst/>
              <a:cxnLst/>
              <a:rect l="l" t="t" r="r" b="b"/>
              <a:pathLst>
                <a:path w="5078" h="2658" extrusionOk="0">
                  <a:moveTo>
                    <a:pt x="0" y="1"/>
                  </a:moveTo>
                  <a:lnTo>
                    <a:pt x="0" y="2658"/>
                  </a:lnTo>
                  <a:lnTo>
                    <a:pt x="5078" y="2589"/>
                  </a:lnTo>
                  <a:lnTo>
                    <a:pt x="50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3"/>
            <p:cNvSpPr/>
            <p:nvPr/>
          </p:nvSpPr>
          <p:spPr>
            <a:xfrm rot="-727498" flipH="1">
              <a:off x="9379213" y="4551036"/>
              <a:ext cx="247640" cy="100890"/>
            </a:xfrm>
            <a:custGeom>
              <a:avLst/>
              <a:gdLst/>
              <a:ahLst/>
              <a:cxnLst/>
              <a:rect l="l" t="t" r="r" b="b"/>
              <a:pathLst>
                <a:path w="1350" h="550" extrusionOk="0">
                  <a:moveTo>
                    <a:pt x="0" y="1"/>
                  </a:moveTo>
                  <a:lnTo>
                    <a:pt x="0" y="549"/>
                  </a:lnTo>
                  <a:lnTo>
                    <a:pt x="1349" y="549"/>
                  </a:lnTo>
                  <a:lnTo>
                    <a:pt x="1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3"/>
            <p:cNvSpPr/>
            <p:nvPr/>
          </p:nvSpPr>
          <p:spPr>
            <a:xfrm rot="-727498" flipH="1">
              <a:off x="9526662" y="4554955"/>
              <a:ext cx="68239" cy="68239"/>
            </a:xfrm>
            <a:custGeom>
              <a:avLst/>
              <a:gdLst/>
              <a:ahLst/>
              <a:cxnLst/>
              <a:rect l="l" t="t" r="r" b="b"/>
              <a:pathLst>
                <a:path w="372" h="372" extrusionOk="0">
                  <a:moveTo>
                    <a:pt x="186" y="1"/>
                  </a:moveTo>
                  <a:cubicBezTo>
                    <a:pt x="84" y="1"/>
                    <a:pt x="1" y="84"/>
                    <a:pt x="1" y="186"/>
                  </a:cubicBezTo>
                  <a:cubicBezTo>
                    <a:pt x="1" y="288"/>
                    <a:pt x="84" y="371"/>
                    <a:pt x="186" y="371"/>
                  </a:cubicBezTo>
                  <a:cubicBezTo>
                    <a:pt x="288" y="371"/>
                    <a:pt x="371" y="288"/>
                    <a:pt x="371" y="186"/>
                  </a:cubicBezTo>
                  <a:cubicBezTo>
                    <a:pt x="371" y="84"/>
                    <a:pt x="288"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3"/>
            <p:cNvSpPr/>
            <p:nvPr/>
          </p:nvSpPr>
          <p:spPr>
            <a:xfrm rot="-727498" flipH="1">
              <a:off x="9412058" y="4579577"/>
              <a:ext cx="68239" cy="68239"/>
            </a:xfrm>
            <a:custGeom>
              <a:avLst/>
              <a:gdLst/>
              <a:ahLst/>
              <a:cxnLst/>
              <a:rect l="l" t="t" r="r" b="b"/>
              <a:pathLst>
                <a:path w="372" h="372" extrusionOk="0">
                  <a:moveTo>
                    <a:pt x="186" y="1"/>
                  </a:moveTo>
                  <a:cubicBezTo>
                    <a:pt x="84" y="1"/>
                    <a:pt x="1" y="84"/>
                    <a:pt x="1" y="186"/>
                  </a:cubicBezTo>
                  <a:cubicBezTo>
                    <a:pt x="1" y="288"/>
                    <a:pt x="84" y="371"/>
                    <a:pt x="186" y="371"/>
                  </a:cubicBezTo>
                  <a:cubicBezTo>
                    <a:pt x="290" y="371"/>
                    <a:pt x="371" y="288"/>
                    <a:pt x="371" y="186"/>
                  </a:cubicBezTo>
                  <a:cubicBezTo>
                    <a:pt x="371" y="84"/>
                    <a:pt x="290"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3"/>
            <p:cNvSpPr/>
            <p:nvPr/>
          </p:nvSpPr>
          <p:spPr>
            <a:xfrm rot="-727498" flipH="1">
              <a:off x="9533220" y="5576973"/>
              <a:ext cx="1263882" cy="728246"/>
            </a:xfrm>
            <a:custGeom>
              <a:avLst/>
              <a:gdLst/>
              <a:ahLst/>
              <a:cxnLst/>
              <a:rect l="l" t="t" r="r" b="b"/>
              <a:pathLst>
                <a:path w="6890" h="3970" extrusionOk="0">
                  <a:moveTo>
                    <a:pt x="3509" y="0"/>
                  </a:moveTo>
                  <a:cubicBezTo>
                    <a:pt x="2649" y="0"/>
                    <a:pt x="1041" y="172"/>
                    <a:pt x="0" y="1339"/>
                  </a:cubicBezTo>
                  <a:cubicBezTo>
                    <a:pt x="0" y="1339"/>
                    <a:pt x="3601" y="3853"/>
                    <a:pt x="4950" y="3965"/>
                  </a:cubicBezTo>
                  <a:cubicBezTo>
                    <a:pt x="4988" y="3968"/>
                    <a:pt x="5025" y="3969"/>
                    <a:pt x="5062" y="3969"/>
                  </a:cubicBezTo>
                  <a:cubicBezTo>
                    <a:pt x="6332" y="3969"/>
                    <a:pt x="6889" y="2143"/>
                    <a:pt x="6889" y="2143"/>
                  </a:cubicBezTo>
                  <a:lnTo>
                    <a:pt x="4099" y="30"/>
                  </a:lnTo>
                  <a:cubicBezTo>
                    <a:pt x="4099" y="30"/>
                    <a:pt x="4099" y="30"/>
                    <a:pt x="4099" y="30"/>
                  </a:cubicBezTo>
                  <a:cubicBezTo>
                    <a:pt x="4096" y="30"/>
                    <a:pt x="3868" y="0"/>
                    <a:pt x="3509"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3"/>
            <p:cNvSpPr/>
            <p:nvPr/>
          </p:nvSpPr>
          <p:spPr>
            <a:xfrm rot="-727498" flipH="1">
              <a:off x="8851856" y="4883385"/>
              <a:ext cx="1254527" cy="1399442"/>
            </a:xfrm>
            <a:custGeom>
              <a:avLst/>
              <a:gdLst/>
              <a:ahLst/>
              <a:cxnLst/>
              <a:rect l="l" t="t" r="r" b="b"/>
              <a:pathLst>
                <a:path w="6839" h="7629" extrusionOk="0">
                  <a:moveTo>
                    <a:pt x="5476" y="0"/>
                  </a:moveTo>
                  <a:cubicBezTo>
                    <a:pt x="5476" y="0"/>
                    <a:pt x="1466" y="4396"/>
                    <a:pt x="657" y="5412"/>
                  </a:cubicBezTo>
                  <a:cubicBezTo>
                    <a:pt x="0" y="6234"/>
                    <a:pt x="1154" y="7628"/>
                    <a:pt x="2263" y="7628"/>
                  </a:cubicBezTo>
                  <a:cubicBezTo>
                    <a:pt x="2524" y="7628"/>
                    <a:pt x="2782" y="7551"/>
                    <a:pt x="3014" y="7371"/>
                  </a:cubicBezTo>
                  <a:cubicBezTo>
                    <a:pt x="4231" y="6427"/>
                    <a:pt x="6839" y="232"/>
                    <a:pt x="6839" y="232"/>
                  </a:cubicBezTo>
                  <a:lnTo>
                    <a:pt x="5476"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3"/>
            <p:cNvSpPr/>
            <p:nvPr/>
          </p:nvSpPr>
          <p:spPr>
            <a:xfrm rot="-727498" flipH="1">
              <a:off x="9950039" y="5663960"/>
              <a:ext cx="141430" cy="173348"/>
            </a:xfrm>
            <a:custGeom>
              <a:avLst/>
              <a:gdLst/>
              <a:ahLst/>
              <a:cxnLst/>
              <a:rect l="l" t="t" r="r" b="b"/>
              <a:pathLst>
                <a:path w="771" h="945" fill="none" extrusionOk="0">
                  <a:moveTo>
                    <a:pt x="770" y="1"/>
                  </a:moveTo>
                  <a:cubicBezTo>
                    <a:pt x="770" y="1"/>
                    <a:pt x="156" y="373"/>
                    <a:pt x="1" y="945"/>
                  </a:cubicBez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3"/>
            <p:cNvSpPr/>
            <p:nvPr/>
          </p:nvSpPr>
          <p:spPr>
            <a:xfrm rot="-727498" flipH="1">
              <a:off x="8627031" y="4444772"/>
              <a:ext cx="514725" cy="615248"/>
            </a:xfrm>
            <a:custGeom>
              <a:avLst/>
              <a:gdLst/>
              <a:ahLst/>
              <a:cxnLst/>
              <a:rect l="l" t="t" r="r" b="b"/>
              <a:pathLst>
                <a:path w="2806" h="3354" extrusionOk="0">
                  <a:moveTo>
                    <a:pt x="2061" y="0"/>
                  </a:moveTo>
                  <a:cubicBezTo>
                    <a:pt x="1954" y="0"/>
                    <a:pt x="1735" y="566"/>
                    <a:pt x="1895" y="939"/>
                  </a:cubicBezTo>
                  <a:cubicBezTo>
                    <a:pt x="1895" y="939"/>
                    <a:pt x="1416" y="445"/>
                    <a:pt x="1241" y="124"/>
                  </a:cubicBezTo>
                  <a:cubicBezTo>
                    <a:pt x="1226" y="95"/>
                    <a:pt x="1207" y="82"/>
                    <a:pt x="1187" y="82"/>
                  </a:cubicBezTo>
                  <a:cubicBezTo>
                    <a:pt x="1061" y="82"/>
                    <a:pt x="897" y="601"/>
                    <a:pt x="1425" y="1111"/>
                  </a:cubicBezTo>
                  <a:cubicBezTo>
                    <a:pt x="1425" y="1111"/>
                    <a:pt x="782" y="665"/>
                    <a:pt x="462" y="302"/>
                  </a:cubicBezTo>
                  <a:cubicBezTo>
                    <a:pt x="458" y="297"/>
                    <a:pt x="454" y="295"/>
                    <a:pt x="450" y="295"/>
                  </a:cubicBezTo>
                  <a:cubicBezTo>
                    <a:pt x="372" y="295"/>
                    <a:pt x="234" y="1044"/>
                    <a:pt x="1130" y="1350"/>
                  </a:cubicBezTo>
                  <a:cubicBezTo>
                    <a:pt x="1130" y="1350"/>
                    <a:pt x="512" y="1348"/>
                    <a:pt x="233" y="1268"/>
                  </a:cubicBezTo>
                  <a:cubicBezTo>
                    <a:pt x="218" y="1264"/>
                    <a:pt x="204" y="1262"/>
                    <a:pt x="192" y="1262"/>
                  </a:cubicBezTo>
                  <a:cubicBezTo>
                    <a:pt x="0" y="1262"/>
                    <a:pt x="215" y="1776"/>
                    <a:pt x="915" y="1776"/>
                  </a:cubicBezTo>
                  <a:cubicBezTo>
                    <a:pt x="969" y="1776"/>
                    <a:pt x="1025" y="1773"/>
                    <a:pt x="1084" y="1766"/>
                  </a:cubicBezTo>
                  <a:lnTo>
                    <a:pt x="1084" y="1766"/>
                  </a:lnTo>
                  <a:cubicBezTo>
                    <a:pt x="1084" y="1766"/>
                    <a:pt x="835" y="2218"/>
                    <a:pt x="1241" y="2971"/>
                  </a:cubicBezTo>
                  <a:cubicBezTo>
                    <a:pt x="1241" y="2971"/>
                    <a:pt x="1397" y="3354"/>
                    <a:pt x="1938" y="3354"/>
                  </a:cubicBezTo>
                  <a:cubicBezTo>
                    <a:pt x="2116" y="3354"/>
                    <a:pt x="2336" y="3312"/>
                    <a:pt x="2605" y="3203"/>
                  </a:cubicBezTo>
                  <a:cubicBezTo>
                    <a:pt x="2605" y="3203"/>
                    <a:pt x="2805" y="2633"/>
                    <a:pt x="2524" y="1766"/>
                  </a:cubicBezTo>
                  <a:cubicBezTo>
                    <a:pt x="2404" y="1393"/>
                    <a:pt x="2278" y="1267"/>
                    <a:pt x="2109" y="82"/>
                  </a:cubicBezTo>
                  <a:cubicBezTo>
                    <a:pt x="2101" y="25"/>
                    <a:pt x="2083" y="0"/>
                    <a:pt x="2061"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8" name="Google Shape;1208;p43">
            <a:hlinkClick r:id="" action="ppaction://hlinkshowjump?jump=firstslide"/>
          </p:cNvPr>
          <p:cNvSpPr/>
          <p:nvPr/>
        </p:nvSpPr>
        <p:spPr>
          <a:xfrm>
            <a:off x="8428901" y="26867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3">
            <a:hlinkClick r:id="" action="ppaction://hlinkshowjump?jump=firstslide"/>
          </p:cNvPr>
          <p:cNvSpPr/>
          <p:nvPr/>
        </p:nvSpPr>
        <p:spPr>
          <a:xfrm>
            <a:off x="8480603" y="322243"/>
            <a:ext cx="180994" cy="177264"/>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0" name="Google Shape;1210;p43"/>
          <p:cNvGrpSpPr/>
          <p:nvPr/>
        </p:nvGrpSpPr>
        <p:grpSpPr>
          <a:xfrm>
            <a:off x="8245523" y="3649918"/>
            <a:ext cx="371977" cy="732934"/>
            <a:chOff x="809811" y="1649668"/>
            <a:chExt cx="371977" cy="732934"/>
          </a:xfrm>
        </p:grpSpPr>
        <p:sp>
          <p:nvSpPr>
            <p:cNvPr id="1211" name="Google Shape;1211;p43"/>
            <p:cNvSpPr/>
            <p:nvPr/>
          </p:nvSpPr>
          <p:spPr>
            <a:xfrm rot="909554">
              <a:off x="809811" y="1649668"/>
              <a:ext cx="371977" cy="323881"/>
            </a:xfrm>
            <a:custGeom>
              <a:avLst/>
              <a:gdLst/>
              <a:ahLst/>
              <a:cxnLst/>
              <a:rect l="l" t="t" r="r" b="b"/>
              <a:pathLst>
                <a:path w="6958" h="6058" extrusionOk="0">
                  <a:moveTo>
                    <a:pt x="3903" y="1"/>
                  </a:moveTo>
                  <a:cubicBezTo>
                    <a:pt x="3640" y="1"/>
                    <a:pt x="3429" y="195"/>
                    <a:pt x="3429" y="435"/>
                  </a:cubicBezTo>
                  <a:lnTo>
                    <a:pt x="3429" y="898"/>
                  </a:lnTo>
                  <a:cubicBezTo>
                    <a:pt x="3304" y="2429"/>
                    <a:pt x="2141" y="2828"/>
                    <a:pt x="2141" y="2828"/>
                  </a:cubicBezTo>
                  <a:lnTo>
                    <a:pt x="2141" y="2396"/>
                  </a:lnTo>
                  <a:lnTo>
                    <a:pt x="0" y="2396"/>
                  </a:lnTo>
                  <a:lnTo>
                    <a:pt x="0" y="6058"/>
                  </a:lnTo>
                  <a:lnTo>
                    <a:pt x="2141" y="6058"/>
                  </a:lnTo>
                  <a:lnTo>
                    <a:pt x="2141" y="5594"/>
                  </a:lnTo>
                  <a:cubicBezTo>
                    <a:pt x="2141" y="5594"/>
                    <a:pt x="2633" y="5935"/>
                    <a:pt x="4016" y="5954"/>
                  </a:cubicBezTo>
                  <a:cubicBezTo>
                    <a:pt x="4083" y="5985"/>
                    <a:pt x="4155" y="6006"/>
                    <a:pt x="4233" y="6006"/>
                  </a:cubicBezTo>
                  <a:lnTo>
                    <a:pt x="5862" y="6006"/>
                  </a:lnTo>
                  <a:cubicBezTo>
                    <a:pt x="6136" y="6006"/>
                    <a:pt x="6358" y="5782"/>
                    <a:pt x="6358" y="5508"/>
                  </a:cubicBezTo>
                  <a:cubicBezTo>
                    <a:pt x="6358" y="5335"/>
                    <a:pt x="6269" y="5183"/>
                    <a:pt x="6136" y="5094"/>
                  </a:cubicBezTo>
                  <a:cubicBezTo>
                    <a:pt x="6375" y="5057"/>
                    <a:pt x="6558" y="4853"/>
                    <a:pt x="6558" y="4605"/>
                  </a:cubicBezTo>
                  <a:cubicBezTo>
                    <a:pt x="6558" y="4433"/>
                    <a:pt x="6470" y="4281"/>
                    <a:pt x="6336" y="4192"/>
                  </a:cubicBezTo>
                  <a:cubicBezTo>
                    <a:pt x="6575" y="4154"/>
                    <a:pt x="6759" y="3951"/>
                    <a:pt x="6759" y="3702"/>
                  </a:cubicBezTo>
                  <a:cubicBezTo>
                    <a:pt x="6759" y="3530"/>
                    <a:pt x="6670" y="3378"/>
                    <a:pt x="6536" y="3287"/>
                  </a:cubicBezTo>
                  <a:cubicBezTo>
                    <a:pt x="6772" y="3252"/>
                    <a:pt x="6957" y="3049"/>
                    <a:pt x="6957" y="2800"/>
                  </a:cubicBezTo>
                  <a:cubicBezTo>
                    <a:pt x="6957" y="2525"/>
                    <a:pt x="6735" y="2301"/>
                    <a:pt x="6461" y="2301"/>
                  </a:cubicBezTo>
                  <a:lnTo>
                    <a:pt x="4831" y="2301"/>
                  </a:lnTo>
                  <a:cubicBezTo>
                    <a:pt x="4756" y="2301"/>
                    <a:pt x="4683" y="2321"/>
                    <a:pt x="4618" y="2352"/>
                  </a:cubicBezTo>
                  <a:lnTo>
                    <a:pt x="4284" y="2352"/>
                  </a:lnTo>
                  <a:cubicBezTo>
                    <a:pt x="4514" y="1683"/>
                    <a:pt x="4379" y="435"/>
                    <a:pt x="4379" y="435"/>
                  </a:cubicBezTo>
                  <a:cubicBezTo>
                    <a:pt x="4379" y="195"/>
                    <a:pt x="4166" y="1"/>
                    <a:pt x="39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3"/>
            <p:cNvSpPr/>
            <p:nvPr/>
          </p:nvSpPr>
          <p:spPr>
            <a:xfrm>
              <a:off x="869031" y="2134975"/>
              <a:ext cx="247721" cy="247627"/>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43"/>
          <p:cNvGrpSpPr/>
          <p:nvPr/>
        </p:nvGrpSpPr>
        <p:grpSpPr>
          <a:xfrm>
            <a:off x="7629064" y="673091"/>
            <a:ext cx="485454" cy="712737"/>
            <a:chOff x="7629064" y="673091"/>
            <a:chExt cx="485454" cy="712737"/>
          </a:xfrm>
        </p:grpSpPr>
        <p:grpSp>
          <p:nvGrpSpPr>
            <p:cNvPr id="1214" name="Google Shape;1214;p43"/>
            <p:cNvGrpSpPr/>
            <p:nvPr/>
          </p:nvGrpSpPr>
          <p:grpSpPr>
            <a:xfrm>
              <a:off x="7629064" y="673091"/>
              <a:ext cx="485454" cy="442220"/>
              <a:chOff x="1453550" y="959950"/>
              <a:chExt cx="167925" cy="152975"/>
            </a:xfrm>
          </p:grpSpPr>
          <p:sp>
            <p:nvSpPr>
              <p:cNvPr id="1215" name="Google Shape;1215;p43"/>
              <p:cNvSpPr/>
              <p:nvPr/>
            </p:nvSpPr>
            <p:spPr>
              <a:xfrm>
                <a:off x="1453550" y="959950"/>
                <a:ext cx="167925" cy="152975"/>
              </a:xfrm>
              <a:custGeom>
                <a:avLst/>
                <a:gdLst/>
                <a:ahLst/>
                <a:cxnLst/>
                <a:rect l="l" t="t" r="r" b="b"/>
                <a:pathLst>
                  <a:path w="6717" h="6119" extrusionOk="0">
                    <a:moveTo>
                      <a:pt x="3359" y="0"/>
                    </a:moveTo>
                    <a:cubicBezTo>
                      <a:pt x="2576" y="0"/>
                      <a:pt x="1793" y="299"/>
                      <a:pt x="1195" y="896"/>
                    </a:cubicBezTo>
                    <a:cubicBezTo>
                      <a:pt x="1" y="2091"/>
                      <a:pt x="1" y="4027"/>
                      <a:pt x="1195" y="5222"/>
                    </a:cubicBezTo>
                    <a:cubicBezTo>
                      <a:pt x="1793" y="5820"/>
                      <a:pt x="2576" y="6118"/>
                      <a:pt x="3359" y="6118"/>
                    </a:cubicBezTo>
                    <a:cubicBezTo>
                      <a:pt x="4142" y="6118"/>
                      <a:pt x="4925" y="5820"/>
                      <a:pt x="5523" y="5222"/>
                    </a:cubicBezTo>
                    <a:cubicBezTo>
                      <a:pt x="6716" y="4027"/>
                      <a:pt x="6716" y="2091"/>
                      <a:pt x="5523" y="896"/>
                    </a:cubicBezTo>
                    <a:cubicBezTo>
                      <a:pt x="4925" y="299"/>
                      <a:pt x="4142" y="0"/>
                      <a:pt x="3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3"/>
              <p:cNvSpPr/>
              <p:nvPr/>
            </p:nvSpPr>
            <p:spPr>
              <a:xfrm>
                <a:off x="1495475" y="998925"/>
                <a:ext cx="84150" cy="80175"/>
              </a:xfrm>
              <a:custGeom>
                <a:avLst/>
                <a:gdLst/>
                <a:ahLst/>
                <a:cxnLst/>
                <a:rect l="l" t="t" r="r" b="b"/>
                <a:pathLst>
                  <a:path w="3366" h="3207" extrusionOk="0">
                    <a:moveTo>
                      <a:pt x="909" y="0"/>
                    </a:moveTo>
                    <a:cubicBezTo>
                      <a:pt x="863" y="0"/>
                      <a:pt x="811" y="2"/>
                      <a:pt x="758" y="8"/>
                    </a:cubicBezTo>
                    <a:cubicBezTo>
                      <a:pt x="427" y="40"/>
                      <a:pt x="46" y="343"/>
                      <a:pt x="0" y="921"/>
                    </a:cubicBezTo>
                    <a:lnTo>
                      <a:pt x="0" y="1113"/>
                    </a:lnTo>
                    <a:cubicBezTo>
                      <a:pt x="42" y="1668"/>
                      <a:pt x="461" y="2351"/>
                      <a:pt x="1683" y="3207"/>
                    </a:cubicBezTo>
                    <a:cubicBezTo>
                      <a:pt x="2903" y="2350"/>
                      <a:pt x="3322" y="1668"/>
                      <a:pt x="3365" y="1113"/>
                    </a:cubicBezTo>
                    <a:lnTo>
                      <a:pt x="3365" y="921"/>
                    </a:lnTo>
                    <a:cubicBezTo>
                      <a:pt x="3318" y="341"/>
                      <a:pt x="2937" y="39"/>
                      <a:pt x="2606" y="8"/>
                    </a:cubicBezTo>
                    <a:cubicBezTo>
                      <a:pt x="2553" y="2"/>
                      <a:pt x="2503" y="0"/>
                      <a:pt x="2455" y="0"/>
                    </a:cubicBezTo>
                    <a:cubicBezTo>
                      <a:pt x="2076" y="0"/>
                      <a:pt x="1892" y="165"/>
                      <a:pt x="1683" y="412"/>
                    </a:cubicBezTo>
                    <a:cubicBezTo>
                      <a:pt x="1472" y="165"/>
                      <a:pt x="1291" y="0"/>
                      <a:pt x="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7" name="Google Shape;1217;p43"/>
            <p:cNvSpPr/>
            <p:nvPr/>
          </p:nvSpPr>
          <p:spPr>
            <a:xfrm>
              <a:off x="7708929" y="1285924"/>
              <a:ext cx="99956" cy="99903"/>
            </a:xfrm>
            <a:custGeom>
              <a:avLst/>
              <a:gdLst/>
              <a:ahLst/>
              <a:cxnLst/>
              <a:rect l="l" t="t" r="r" b="b"/>
              <a:pathLst>
                <a:path w="3762" h="3760" extrusionOk="0">
                  <a:moveTo>
                    <a:pt x="1884" y="0"/>
                  </a:moveTo>
                  <a:cubicBezTo>
                    <a:pt x="1883" y="0"/>
                    <a:pt x="1882" y="0"/>
                    <a:pt x="1881" y="0"/>
                  </a:cubicBezTo>
                  <a:cubicBezTo>
                    <a:pt x="842" y="0"/>
                    <a:pt x="0" y="842"/>
                    <a:pt x="0" y="1880"/>
                  </a:cubicBezTo>
                  <a:cubicBezTo>
                    <a:pt x="0" y="2919"/>
                    <a:pt x="844" y="3760"/>
                    <a:pt x="1881" y="3760"/>
                  </a:cubicBezTo>
                  <a:cubicBezTo>
                    <a:pt x="2919" y="3760"/>
                    <a:pt x="3761" y="2918"/>
                    <a:pt x="3761" y="1880"/>
                  </a:cubicBezTo>
                  <a:cubicBezTo>
                    <a:pt x="3761" y="843"/>
                    <a:pt x="2920" y="0"/>
                    <a:pt x="1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43"/>
          <p:cNvGrpSpPr/>
          <p:nvPr/>
        </p:nvGrpSpPr>
        <p:grpSpPr>
          <a:xfrm>
            <a:off x="8114529" y="2756174"/>
            <a:ext cx="438224" cy="387666"/>
            <a:chOff x="8114529" y="2756174"/>
            <a:chExt cx="438224" cy="387666"/>
          </a:xfrm>
        </p:grpSpPr>
        <p:sp>
          <p:nvSpPr>
            <p:cNvPr id="1219" name="Google Shape;1219;p43"/>
            <p:cNvSpPr/>
            <p:nvPr/>
          </p:nvSpPr>
          <p:spPr>
            <a:xfrm>
              <a:off x="8305031" y="2756175"/>
              <a:ext cx="247721" cy="247627"/>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3"/>
            <p:cNvSpPr/>
            <p:nvPr/>
          </p:nvSpPr>
          <p:spPr>
            <a:xfrm>
              <a:off x="8214477" y="3003802"/>
              <a:ext cx="140104" cy="140038"/>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3"/>
            <p:cNvSpPr/>
            <p:nvPr/>
          </p:nvSpPr>
          <p:spPr>
            <a:xfrm>
              <a:off x="8114529" y="2756174"/>
              <a:ext cx="99956" cy="99903"/>
            </a:xfrm>
            <a:custGeom>
              <a:avLst/>
              <a:gdLst/>
              <a:ahLst/>
              <a:cxnLst/>
              <a:rect l="l" t="t" r="r" b="b"/>
              <a:pathLst>
                <a:path w="3762" h="3760" extrusionOk="0">
                  <a:moveTo>
                    <a:pt x="1884" y="0"/>
                  </a:moveTo>
                  <a:cubicBezTo>
                    <a:pt x="1883" y="0"/>
                    <a:pt x="1882" y="0"/>
                    <a:pt x="1881" y="0"/>
                  </a:cubicBezTo>
                  <a:cubicBezTo>
                    <a:pt x="842" y="0"/>
                    <a:pt x="0" y="842"/>
                    <a:pt x="0" y="1880"/>
                  </a:cubicBezTo>
                  <a:cubicBezTo>
                    <a:pt x="0" y="2919"/>
                    <a:pt x="844" y="3760"/>
                    <a:pt x="1881" y="3760"/>
                  </a:cubicBezTo>
                  <a:cubicBezTo>
                    <a:pt x="2919" y="3760"/>
                    <a:pt x="3761" y="2918"/>
                    <a:pt x="3761" y="1880"/>
                  </a:cubicBezTo>
                  <a:cubicBezTo>
                    <a:pt x="3761" y="843"/>
                    <a:pt x="2920" y="0"/>
                    <a:pt x="18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2" name="Google Shape;1222;p43">
            <a:hlinkClick r:id="" action="ppaction://hlinkshowjump?jump=nextslide"/>
          </p:cNvPr>
          <p:cNvSpPr/>
          <p:nvPr/>
        </p:nvSpPr>
        <p:spPr>
          <a:xfrm>
            <a:off x="850702" y="460850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3">
            <a:hlinkClick r:id="" action="ppaction://hlinkshowjump?jump=nextslide"/>
          </p:cNvPr>
          <p:cNvSpPr/>
          <p:nvPr/>
        </p:nvSpPr>
        <p:spPr>
          <a:xfrm>
            <a:off x="925738" y="4700727"/>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3">
            <a:hlinkClick r:id="" action="ppaction://hlinkshowjump?jump=previousslide"/>
          </p:cNvPr>
          <p:cNvSpPr/>
          <p:nvPr/>
        </p:nvSpPr>
        <p:spPr>
          <a:xfrm>
            <a:off x="422198" y="4608530"/>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3">
            <a:hlinkClick r:id="" action="ppaction://hlinkshowjump?jump=previousslide"/>
          </p:cNvPr>
          <p:cNvSpPr/>
          <p:nvPr/>
        </p:nvSpPr>
        <p:spPr>
          <a:xfrm flipH="1">
            <a:off x="494354" y="4700744"/>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87D98893-1125-42BF-A5C4-237F30FDD13B}"/>
              </a:ext>
            </a:extLst>
          </p:cNvPr>
          <p:cNvSpPr>
            <a:spLocks noGrp="1"/>
          </p:cNvSpPr>
          <p:nvPr>
            <p:ph type="subTitle" idx="3"/>
          </p:nvPr>
        </p:nvSpPr>
        <p:spPr>
          <a:xfrm>
            <a:off x="114743" y="786357"/>
            <a:ext cx="5278308" cy="694800"/>
          </a:xfrm>
        </p:spPr>
        <p:txBody>
          <a:bodyPr/>
          <a:lstStyle/>
          <a:p>
            <a:r>
              <a:rPr lang="en-US" sz="2000" b="1">
                <a:solidFill>
                  <a:schemeClr val="tx2">
                    <a:lumMod val="50000"/>
                  </a:schemeClr>
                </a:solidFill>
                <a:latin typeface="Cambria"/>
              </a:rPr>
              <a:t>Prototyping development stages</a:t>
            </a:r>
            <a:endParaRPr lang="en-US" sz="2000">
              <a:solidFill>
                <a:schemeClr val="tx2">
                  <a:lumMod val="50000"/>
                </a:schemeClr>
              </a:solidFill>
            </a:endParaRPr>
          </a:p>
          <a:p>
            <a:endParaRPr lang="en-US" sz="1600" b="1">
              <a:latin typeface="Cambria"/>
            </a:endParaRPr>
          </a:p>
        </p:txBody>
      </p:sp>
      <p:sp>
        <p:nvSpPr>
          <p:cNvPr id="6" name="Google Shape;1996;p53">
            <a:extLst>
              <a:ext uri="{FF2B5EF4-FFF2-40B4-BE49-F238E27FC236}">
                <a16:creationId xmlns:a16="http://schemas.microsoft.com/office/drawing/2014/main" id="{9F30998D-0069-D976-3C0C-540DF77741E9}"/>
              </a:ext>
            </a:extLst>
          </p:cNvPr>
          <p:cNvSpPr txBox="1"/>
          <p:nvPr/>
        </p:nvSpPr>
        <p:spPr>
          <a:xfrm>
            <a:off x="2982169" y="1469695"/>
            <a:ext cx="5065361" cy="3143621"/>
          </a:xfrm>
          <a:prstGeom prst="rect">
            <a:avLst/>
          </a:prstGeom>
          <a:noFill/>
          <a:ln>
            <a:noFill/>
          </a:ln>
        </p:spPr>
        <p:txBody>
          <a:bodyPr spcFirstLastPara="1" wrap="square" lIns="91425" tIns="91425" rIns="91425" bIns="91425" anchor="ctr" anchorCtr="0">
            <a:noAutofit/>
          </a:bodyPr>
          <a:lstStyle/>
          <a:p>
            <a:pPr marL="342900" indent="-342900">
              <a:lnSpc>
                <a:spcPct val="150000"/>
              </a:lnSpc>
              <a:buAutoNum type="arabicPeriod"/>
            </a:pPr>
            <a:r>
              <a:rPr lang="en" sz="1600">
                <a:solidFill>
                  <a:schemeClr val="tx1"/>
                </a:solidFill>
                <a:latin typeface="DM Sans" pitchFamily="2" charset="0"/>
                <a:ea typeface="Cambria"/>
                <a:sym typeface="Bowlby One"/>
              </a:rPr>
              <a:t>Information gathering </a:t>
            </a:r>
            <a:endParaRPr lang="en-MY" sz="1600">
              <a:solidFill>
                <a:schemeClr val="tx1"/>
              </a:solidFill>
              <a:latin typeface="DM Sans" pitchFamily="2" charset="0"/>
              <a:ea typeface="Cambria"/>
            </a:endParaRPr>
          </a:p>
          <a:p>
            <a:pPr marL="342900" indent="-342900">
              <a:lnSpc>
                <a:spcPct val="150000"/>
              </a:lnSpc>
              <a:buAutoNum type="arabicPeriod"/>
            </a:pPr>
            <a:r>
              <a:rPr lang="en" sz="1600">
                <a:solidFill>
                  <a:schemeClr val="tx1"/>
                </a:solidFill>
                <a:latin typeface="DM Sans" pitchFamily="2" charset="0"/>
                <a:ea typeface="Cambria"/>
                <a:sym typeface="Bowlby One"/>
              </a:rPr>
              <a:t>Delegation</a:t>
            </a:r>
            <a:r>
              <a:rPr lang="en" sz="1600">
                <a:solidFill>
                  <a:schemeClr val="tx1"/>
                </a:solidFill>
                <a:latin typeface="DM Sans" pitchFamily="2" charset="0"/>
                <a:ea typeface="Cambria"/>
              </a:rPr>
              <a:t> of tasks</a:t>
            </a:r>
            <a:endParaRPr lang="en" sz="1600">
              <a:solidFill>
                <a:schemeClr val="tx1"/>
              </a:solidFill>
              <a:latin typeface="DM Sans" pitchFamily="2" charset="0"/>
            </a:endParaRPr>
          </a:p>
          <a:p>
            <a:pPr marL="342900" indent="-342900">
              <a:lnSpc>
                <a:spcPct val="150000"/>
              </a:lnSpc>
              <a:buAutoNum type="arabicPeriod"/>
            </a:pPr>
            <a:r>
              <a:rPr lang="en" sz="1600">
                <a:solidFill>
                  <a:schemeClr val="tx1"/>
                </a:solidFill>
                <a:latin typeface="DM Sans" pitchFamily="2" charset="0"/>
                <a:ea typeface="Cambria"/>
              </a:rPr>
              <a:t>Build persona </a:t>
            </a:r>
          </a:p>
          <a:p>
            <a:pPr marL="342900" indent="-342900">
              <a:lnSpc>
                <a:spcPct val="150000"/>
              </a:lnSpc>
              <a:buAutoNum type="arabicPeriod"/>
            </a:pPr>
            <a:r>
              <a:rPr lang="en" sz="1600">
                <a:solidFill>
                  <a:schemeClr val="tx1"/>
                </a:solidFill>
                <a:latin typeface="DM Sans" pitchFamily="2" charset="0"/>
                <a:ea typeface="Cambria"/>
              </a:rPr>
              <a:t>Build scenario </a:t>
            </a:r>
          </a:p>
          <a:p>
            <a:pPr marL="342900" indent="-342900">
              <a:lnSpc>
                <a:spcPct val="150000"/>
              </a:lnSpc>
              <a:buAutoNum type="arabicPeriod"/>
            </a:pPr>
            <a:r>
              <a:rPr lang="en" sz="1600">
                <a:solidFill>
                  <a:schemeClr val="tx1"/>
                </a:solidFill>
                <a:latin typeface="DM Sans" pitchFamily="2" charset="0"/>
                <a:ea typeface="Cambria"/>
              </a:rPr>
              <a:t>Research for methods </a:t>
            </a:r>
          </a:p>
          <a:p>
            <a:pPr marL="342900" indent="-342900">
              <a:lnSpc>
                <a:spcPct val="150000"/>
              </a:lnSpc>
              <a:buAutoNum type="arabicPeriod"/>
            </a:pPr>
            <a:r>
              <a:rPr lang="en" sz="1600">
                <a:solidFill>
                  <a:schemeClr val="tx1"/>
                </a:solidFill>
                <a:latin typeface="DM Sans" pitchFamily="2" charset="0"/>
                <a:ea typeface="Cambria"/>
              </a:rPr>
              <a:t>Research for tools  </a:t>
            </a:r>
          </a:p>
          <a:p>
            <a:pPr marL="342900" indent="-342900">
              <a:lnSpc>
                <a:spcPct val="150000"/>
              </a:lnSpc>
              <a:buAutoNum type="arabicPeriod"/>
            </a:pPr>
            <a:r>
              <a:rPr lang="en" sz="1600">
                <a:solidFill>
                  <a:schemeClr val="tx1"/>
                </a:solidFill>
                <a:latin typeface="DM Sans" pitchFamily="2" charset="0"/>
                <a:ea typeface="Cambria"/>
              </a:rPr>
              <a:t>Prototype </a:t>
            </a:r>
            <a:endParaRPr lang="en-US" sz="1600">
              <a:solidFill>
                <a:schemeClr val="tx1"/>
              </a:solidFill>
              <a:latin typeface="DM Sans" pitchFamily="2" charset="0"/>
              <a:ea typeface="Cambria"/>
            </a:endParaRPr>
          </a:p>
          <a:p>
            <a:pPr marL="342900" indent="-342900">
              <a:lnSpc>
                <a:spcPct val="150000"/>
              </a:lnSpc>
              <a:buAutoNum type="arabicPeriod"/>
            </a:pPr>
            <a:r>
              <a:rPr lang="en" sz="1600">
                <a:solidFill>
                  <a:schemeClr val="tx1"/>
                </a:solidFill>
                <a:latin typeface="DM Sans" pitchFamily="2" charset="0"/>
                <a:ea typeface="Cambria"/>
              </a:rPr>
              <a:t>Testing  </a:t>
            </a:r>
            <a:endParaRPr lang="en" sz="1600">
              <a:solidFill>
                <a:schemeClr val="tx1"/>
              </a:solidFill>
              <a:latin typeface="DM Sans" pitchFamily="2" charset="0"/>
            </a:endParaRPr>
          </a:p>
          <a:p>
            <a:pPr marL="342900" indent="-342900">
              <a:lnSpc>
                <a:spcPct val="150000"/>
              </a:lnSpc>
              <a:buAutoNum type="arabicPeriod"/>
            </a:pPr>
            <a:r>
              <a:rPr lang="en" sz="1600">
                <a:solidFill>
                  <a:schemeClr val="tx1"/>
                </a:solidFill>
                <a:latin typeface="DM Sans" pitchFamily="2" charset="0"/>
                <a:ea typeface="Cambria"/>
              </a:rPr>
              <a:t>Reflection</a:t>
            </a:r>
            <a:endParaRPr lang="en" sz="1600">
              <a:solidFill>
                <a:schemeClr val="tx1"/>
              </a:solidFill>
              <a:latin typeface="DM Sans" pitchFamily="2" charset="0"/>
            </a:endParaRPr>
          </a:p>
          <a:p>
            <a:pPr>
              <a:lnSpc>
                <a:spcPct val="150000"/>
              </a:lnSpc>
            </a:pPr>
            <a:endParaRPr lang="en" sz="1250" b="1">
              <a:solidFill>
                <a:schemeClr val="accent4">
                  <a:lumMod val="75000"/>
                </a:schemeClr>
              </a:solidFill>
              <a:latin typeface="Cambria"/>
            </a:endParaRPr>
          </a:p>
        </p:txBody>
      </p:sp>
      <p:sp>
        <p:nvSpPr>
          <p:cNvPr id="8" name="Arrow: Down 7">
            <a:extLst>
              <a:ext uri="{FF2B5EF4-FFF2-40B4-BE49-F238E27FC236}">
                <a16:creationId xmlns:a16="http://schemas.microsoft.com/office/drawing/2014/main" id="{E4CC8230-B8B6-8F6B-C277-F1BCD8D60847}"/>
              </a:ext>
            </a:extLst>
          </p:cNvPr>
          <p:cNvSpPr/>
          <p:nvPr/>
        </p:nvSpPr>
        <p:spPr>
          <a:xfrm>
            <a:off x="2576945" y="1272622"/>
            <a:ext cx="133489" cy="3329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217197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p43"/>
          <p:cNvSpPr txBox="1">
            <a:spLocks noGrp="1"/>
          </p:cNvSpPr>
          <p:nvPr>
            <p:ph type="title"/>
          </p:nvPr>
        </p:nvSpPr>
        <p:spPr>
          <a:xfrm>
            <a:off x="412393" y="3575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Prototype Methodology</a:t>
            </a:r>
            <a:endParaRPr/>
          </a:p>
        </p:txBody>
      </p:sp>
      <p:sp>
        <p:nvSpPr>
          <p:cNvPr id="1186" name="Google Shape;1186;p43"/>
          <p:cNvSpPr txBox="1">
            <a:spLocks noGrp="1"/>
          </p:cNvSpPr>
          <p:nvPr>
            <p:ph type="subTitle" idx="5"/>
          </p:nvPr>
        </p:nvSpPr>
        <p:spPr>
          <a:xfrm>
            <a:off x="1135102" y="1181933"/>
            <a:ext cx="5433595" cy="2834868"/>
          </a:xfrm>
          <a:prstGeom prst="rect">
            <a:avLst/>
          </a:prstGeom>
        </p:spPr>
        <p:txBody>
          <a:bodyPr spcFirstLastPara="1" wrap="square" lIns="91425" tIns="91425" rIns="91425" bIns="91425" anchor="t" anchorCtr="0">
            <a:noAutofit/>
          </a:bodyPr>
          <a:lstStyle/>
          <a:p>
            <a:pPr marL="0" indent="0" algn="l"/>
            <a:r>
              <a:rPr lang="en-US" sz="2000" b="1" i="0">
                <a:solidFill>
                  <a:srgbClr val="000000"/>
                </a:solidFill>
                <a:effectLst/>
                <a:latin typeface="Cambria" panose="02040503050406030204" pitchFamily="18" charset="0"/>
              </a:rPr>
              <a:t>Low fidelity – how can it be used to demonstration our solutions?</a:t>
            </a:r>
          </a:p>
          <a:p>
            <a:pPr marL="0" indent="0" algn="l"/>
            <a:endParaRPr lang="en-US" sz="2000" b="1">
              <a:solidFill>
                <a:srgbClr val="000000"/>
              </a:solidFill>
              <a:latin typeface="Cambria" panose="02040503050406030204" pitchFamily="18" charset="0"/>
            </a:endParaRPr>
          </a:p>
          <a:p>
            <a:pPr marL="342900" indent="-342900" algn="l">
              <a:buFont typeface="Wingdings" panose="05000000000000000000" pitchFamily="2" charset="2"/>
              <a:buChar char="q"/>
            </a:pPr>
            <a:r>
              <a:rPr lang="en-US" sz="1800" i="0">
                <a:solidFill>
                  <a:srgbClr val="000000"/>
                </a:solidFill>
                <a:effectLst/>
                <a:latin typeface="DM Sans" pitchFamily="2" charset="0"/>
              </a:rPr>
              <a:t>Visual representations</a:t>
            </a:r>
            <a:r>
              <a:rPr lang="en-US" sz="1800">
                <a:solidFill>
                  <a:srgbClr val="000000"/>
                </a:solidFill>
                <a:latin typeface="DM Sans" pitchFamily="2" charset="0"/>
              </a:rPr>
              <a:t>– let us see what features are added</a:t>
            </a:r>
          </a:p>
          <a:p>
            <a:pPr marL="0" indent="0" algn="l"/>
            <a:endParaRPr lang="en-US" sz="1800">
              <a:solidFill>
                <a:srgbClr val="000000"/>
              </a:solidFill>
              <a:latin typeface="DM Sans" pitchFamily="2" charset="0"/>
            </a:endParaRPr>
          </a:p>
          <a:p>
            <a:pPr marL="342900" indent="-342900" algn="l">
              <a:buFont typeface="Wingdings" panose="05000000000000000000" pitchFamily="2" charset="2"/>
              <a:buChar char="q"/>
            </a:pPr>
            <a:r>
              <a:rPr lang="en-US" sz="1800">
                <a:solidFill>
                  <a:srgbClr val="000000"/>
                </a:solidFill>
                <a:latin typeface="DM Sans" pitchFamily="2" charset="0"/>
              </a:rPr>
              <a:t>Wireframes- let us see the UI of end product</a:t>
            </a:r>
          </a:p>
          <a:p>
            <a:pPr marL="342900" indent="-342900" algn="l">
              <a:buFont typeface="Wingdings" panose="05000000000000000000" pitchFamily="2" charset="2"/>
              <a:buChar char="q"/>
            </a:pPr>
            <a:endParaRPr lang="en-US" sz="1800">
              <a:solidFill>
                <a:srgbClr val="000000"/>
              </a:solidFill>
              <a:latin typeface="DM Sans" pitchFamily="2" charset="0"/>
            </a:endParaRPr>
          </a:p>
          <a:p>
            <a:pPr marL="342900" indent="-342900" algn="l">
              <a:buFont typeface="Wingdings" panose="05000000000000000000" pitchFamily="2" charset="2"/>
              <a:buChar char="q"/>
            </a:pPr>
            <a:r>
              <a:rPr lang="en-US" sz="1800">
                <a:solidFill>
                  <a:srgbClr val="000000"/>
                </a:solidFill>
                <a:latin typeface="DM Sans" pitchFamily="2" charset="0"/>
              </a:rPr>
              <a:t>Persona/scenario- Simulate user experience</a:t>
            </a:r>
          </a:p>
          <a:p>
            <a:pPr marL="342900" indent="-342900" algn="l">
              <a:buFont typeface="Wingdings" panose="05000000000000000000" pitchFamily="2" charset="2"/>
              <a:buChar char="q"/>
            </a:pPr>
            <a:endParaRPr lang="en-US" sz="2000" i="0">
              <a:solidFill>
                <a:srgbClr val="000000"/>
              </a:solidFill>
              <a:effectLst/>
              <a:latin typeface="DM Sans" pitchFamily="2" charset="0"/>
            </a:endParaRPr>
          </a:p>
          <a:p>
            <a:pPr marL="342900" indent="-342900" algn="l">
              <a:buFont typeface="Wingdings" panose="05000000000000000000" pitchFamily="2" charset="2"/>
              <a:buChar char="q"/>
            </a:pPr>
            <a:endParaRPr lang="en" sz="2000" b="1"/>
          </a:p>
        </p:txBody>
      </p:sp>
      <p:grpSp>
        <p:nvGrpSpPr>
          <p:cNvPr id="1190" name="Google Shape;1190;p43"/>
          <p:cNvGrpSpPr/>
          <p:nvPr/>
        </p:nvGrpSpPr>
        <p:grpSpPr>
          <a:xfrm rot="341270" flipH="1">
            <a:off x="-1005131" y="2894209"/>
            <a:ext cx="1848020" cy="1714692"/>
            <a:chOff x="8627029" y="4291715"/>
            <a:chExt cx="2170074" cy="2013510"/>
          </a:xfrm>
        </p:grpSpPr>
        <p:sp>
          <p:nvSpPr>
            <p:cNvPr id="1191" name="Google Shape;1191;p43"/>
            <p:cNvSpPr/>
            <p:nvPr/>
          </p:nvSpPr>
          <p:spPr>
            <a:xfrm rot="-727506" flipH="1">
              <a:off x="8730416" y="4291715"/>
              <a:ext cx="931499" cy="487579"/>
            </a:xfrm>
            <a:custGeom>
              <a:avLst/>
              <a:gdLst/>
              <a:ahLst/>
              <a:cxnLst/>
              <a:rect l="l" t="t" r="r" b="b"/>
              <a:pathLst>
                <a:path w="5078" h="2658" extrusionOk="0">
                  <a:moveTo>
                    <a:pt x="0" y="1"/>
                  </a:moveTo>
                  <a:lnTo>
                    <a:pt x="0" y="2658"/>
                  </a:lnTo>
                  <a:lnTo>
                    <a:pt x="5078" y="2589"/>
                  </a:lnTo>
                  <a:lnTo>
                    <a:pt x="50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3"/>
            <p:cNvSpPr/>
            <p:nvPr/>
          </p:nvSpPr>
          <p:spPr>
            <a:xfrm rot="-727506" flipH="1">
              <a:off x="9379212" y="4551036"/>
              <a:ext cx="247642" cy="100891"/>
            </a:xfrm>
            <a:custGeom>
              <a:avLst/>
              <a:gdLst/>
              <a:ahLst/>
              <a:cxnLst/>
              <a:rect l="l" t="t" r="r" b="b"/>
              <a:pathLst>
                <a:path w="1350" h="550" extrusionOk="0">
                  <a:moveTo>
                    <a:pt x="0" y="1"/>
                  </a:moveTo>
                  <a:lnTo>
                    <a:pt x="0" y="549"/>
                  </a:lnTo>
                  <a:lnTo>
                    <a:pt x="1349" y="549"/>
                  </a:lnTo>
                  <a:lnTo>
                    <a:pt x="1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3"/>
            <p:cNvSpPr/>
            <p:nvPr/>
          </p:nvSpPr>
          <p:spPr>
            <a:xfrm rot="-727506" flipH="1">
              <a:off x="9526662" y="4554956"/>
              <a:ext cx="68239" cy="68239"/>
            </a:xfrm>
            <a:custGeom>
              <a:avLst/>
              <a:gdLst/>
              <a:ahLst/>
              <a:cxnLst/>
              <a:rect l="l" t="t" r="r" b="b"/>
              <a:pathLst>
                <a:path w="372" h="372" extrusionOk="0">
                  <a:moveTo>
                    <a:pt x="186" y="1"/>
                  </a:moveTo>
                  <a:cubicBezTo>
                    <a:pt x="84" y="1"/>
                    <a:pt x="1" y="84"/>
                    <a:pt x="1" y="186"/>
                  </a:cubicBezTo>
                  <a:cubicBezTo>
                    <a:pt x="1" y="288"/>
                    <a:pt x="84" y="371"/>
                    <a:pt x="186" y="371"/>
                  </a:cubicBezTo>
                  <a:cubicBezTo>
                    <a:pt x="288" y="371"/>
                    <a:pt x="371" y="288"/>
                    <a:pt x="371" y="186"/>
                  </a:cubicBezTo>
                  <a:cubicBezTo>
                    <a:pt x="371" y="84"/>
                    <a:pt x="288"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3"/>
            <p:cNvSpPr/>
            <p:nvPr/>
          </p:nvSpPr>
          <p:spPr>
            <a:xfrm rot="-727506" flipH="1">
              <a:off x="9412058" y="4579577"/>
              <a:ext cx="68239" cy="68239"/>
            </a:xfrm>
            <a:custGeom>
              <a:avLst/>
              <a:gdLst/>
              <a:ahLst/>
              <a:cxnLst/>
              <a:rect l="l" t="t" r="r" b="b"/>
              <a:pathLst>
                <a:path w="372" h="372" extrusionOk="0">
                  <a:moveTo>
                    <a:pt x="186" y="1"/>
                  </a:moveTo>
                  <a:cubicBezTo>
                    <a:pt x="84" y="1"/>
                    <a:pt x="1" y="84"/>
                    <a:pt x="1" y="186"/>
                  </a:cubicBezTo>
                  <a:cubicBezTo>
                    <a:pt x="1" y="288"/>
                    <a:pt x="84" y="371"/>
                    <a:pt x="186" y="371"/>
                  </a:cubicBezTo>
                  <a:cubicBezTo>
                    <a:pt x="290" y="371"/>
                    <a:pt x="371" y="288"/>
                    <a:pt x="371" y="186"/>
                  </a:cubicBezTo>
                  <a:cubicBezTo>
                    <a:pt x="371" y="84"/>
                    <a:pt x="290"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3"/>
            <p:cNvSpPr/>
            <p:nvPr/>
          </p:nvSpPr>
          <p:spPr>
            <a:xfrm rot="-727506" flipH="1">
              <a:off x="9533214" y="5576975"/>
              <a:ext cx="1263889" cy="728250"/>
            </a:xfrm>
            <a:custGeom>
              <a:avLst/>
              <a:gdLst/>
              <a:ahLst/>
              <a:cxnLst/>
              <a:rect l="l" t="t" r="r" b="b"/>
              <a:pathLst>
                <a:path w="6890" h="3970" extrusionOk="0">
                  <a:moveTo>
                    <a:pt x="3509" y="0"/>
                  </a:moveTo>
                  <a:cubicBezTo>
                    <a:pt x="2649" y="0"/>
                    <a:pt x="1041" y="172"/>
                    <a:pt x="0" y="1339"/>
                  </a:cubicBezTo>
                  <a:cubicBezTo>
                    <a:pt x="0" y="1339"/>
                    <a:pt x="3601" y="3853"/>
                    <a:pt x="4950" y="3965"/>
                  </a:cubicBezTo>
                  <a:cubicBezTo>
                    <a:pt x="4988" y="3968"/>
                    <a:pt x="5025" y="3969"/>
                    <a:pt x="5062" y="3969"/>
                  </a:cubicBezTo>
                  <a:cubicBezTo>
                    <a:pt x="6332" y="3969"/>
                    <a:pt x="6889" y="2143"/>
                    <a:pt x="6889" y="2143"/>
                  </a:cubicBezTo>
                  <a:lnTo>
                    <a:pt x="4099" y="30"/>
                  </a:lnTo>
                  <a:cubicBezTo>
                    <a:pt x="4099" y="30"/>
                    <a:pt x="4099" y="30"/>
                    <a:pt x="4099" y="30"/>
                  </a:cubicBezTo>
                  <a:cubicBezTo>
                    <a:pt x="4096" y="30"/>
                    <a:pt x="3868" y="0"/>
                    <a:pt x="3509" y="0"/>
                  </a:cubicBezTo>
                  <a:close/>
                </a:path>
              </a:pathLst>
            </a:custGeom>
            <a:solidFill>
              <a:srgbClr val="B5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3"/>
            <p:cNvSpPr/>
            <p:nvPr/>
          </p:nvSpPr>
          <p:spPr>
            <a:xfrm rot="-727506" flipH="1">
              <a:off x="8851852" y="4883387"/>
              <a:ext cx="1254534" cy="1399450"/>
            </a:xfrm>
            <a:custGeom>
              <a:avLst/>
              <a:gdLst/>
              <a:ahLst/>
              <a:cxnLst/>
              <a:rect l="l" t="t" r="r" b="b"/>
              <a:pathLst>
                <a:path w="6839" h="7629" extrusionOk="0">
                  <a:moveTo>
                    <a:pt x="5476" y="0"/>
                  </a:moveTo>
                  <a:cubicBezTo>
                    <a:pt x="5476" y="0"/>
                    <a:pt x="1466" y="4396"/>
                    <a:pt x="657" y="5412"/>
                  </a:cubicBezTo>
                  <a:cubicBezTo>
                    <a:pt x="0" y="6234"/>
                    <a:pt x="1154" y="7628"/>
                    <a:pt x="2263" y="7628"/>
                  </a:cubicBezTo>
                  <a:cubicBezTo>
                    <a:pt x="2524" y="7628"/>
                    <a:pt x="2782" y="7551"/>
                    <a:pt x="3014" y="7371"/>
                  </a:cubicBezTo>
                  <a:cubicBezTo>
                    <a:pt x="4231" y="6427"/>
                    <a:pt x="6839" y="232"/>
                    <a:pt x="6839" y="232"/>
                  </a:cubicBezTo>
                  <a:lnTo>
                    <a:pt x="5476" y="0"/>
                  </a:lnTo>
                  <a:close/>
                </a:path>
              </a:pathLst>
            </a:custGeom>
            <a:solidFill>
              <a:srgbClr val="B5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3"/>
            <p:cNvSpPr/>
            <p:nvPr/>
          </p:nvSpPr>
          <p:spPr>
            <a:xfrm rot="-727506" flipH="1">
              <a:off x="9950039" y="5663960"/>
              <a:ext cx="141431" cy="173349"/>
            </a:xfrm>
            <a:custGeom>
              <a:avLst/>
              <a:gdLst/>
              <a:ahLst/>
              <a:cxnLst/>
              <a:rect l="l" t="t" r="r" b="b"/>
              <a:pathLst>
                <a:path w="771" h="945" fill="none" extrusionOk="0">
                  <a:moveTo>
                    <a:pt x="770" y="1"/>
                  </a:moveTo>
                  <a:cubicBezTo>
                    <a:pt x="770" y="1"/>
                    <a:pt x="156" y="373"/>
                    <a:pt x="1" y="945"/>
                  </a:cubicBez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3"/>
            <p:cNvSpPr/>
            <p:nvPr/>
          </p:nvSpPr>
          <p:spPr>
            <a:xfrm rot="-727506" flipH="1">
              <a:off x="8627029" y="4444773"/>
              <a:ext cx="514728" cy="615252"/>
            </a:xfrm>
            <a:custGeom>
              <a:avLst/>
              <a:gdLst/>
              <a:ahLst/>
              <a:cxnLst/>
              <a:rect l="l" t="t" r="r" b="b"/>
              <a:pathLst>
                <a:path w="2806" h="3354" extrusionOk="0">
                  <a:moveTo>
                    <a:pt x="2061" y="0"/>
                  </a:moveTo>
                  <a:cubicBezTo>
                    <a:pt x="1954" y="0"/>
                    <a:pt x="1735" y="566"/>
                    <a:pt x="1895" y="939"/>
                  </a:cubicBezTo>
                  <a:cubicBezTo>
                    <a:pt x="1895" y="939"/>
                    <a:pt x="1416" y="445"/>
                    <a:pt x="1241" y="124"/>
                  </a:cubicBezTo>
                  <a:cubicBezTo>
                    <a:pt x="1226" y="95"/>
                    <a:pt x="1207" y="82"/>
                    <a:pt x="1187" y="82"/>
                  </a:cubicBezTo>
                  <a:cubicBezTo>
                    <a:pt x="1061" y="82"/>
                    <a:pt x="897" y="601"/>
                    <a:pt x="1425" y="1111"/>
                  </a:cubicBezTo>
                  <a:cubicBezTo>
                    <a:pt x="1425" y="1111"/>
                    <a:pt x="782" y="665"/>
                    <a:pt x="462" y="302"/>
                  </a:cubicBezTo>
                  <a:cubicBezTo>
                    <a:pt x="458" y="297"/>
                    <a:pt x="454" y="295"/>
                    <a:pt x="450" y="295"/>
                  </a:cubicBezTo>
                  <a:cubicBezTo>
                    <a:pt x="372" y="295"/>
                    <a:pt x="234" y="1044"/>
                    <a:pt x="1130" y="1350"/>
                  </a:cubicBezTo>
                  <a:cubicBezTo>
                    <a:pt x="1130" y="1350"/>
                    <a:pt x="512" y="1348"/>
                    <a:pt x="233" y="1268"/>
                  </a:cubicBezTo>
                  <a:cubicBezTo>
                    <a:pt x="218" y="1264"/>
                    <a:pt x="204" y="1262"/>
                    <a:pt x="192" y="1262"/>
                  </a:cubicBezTo>
                  <a:cubicBezTo>
                    <a:pt x="0" y="1262"/>
                    <a:pt x="215" y="1776"/>
                    <a:pt x="915" y="1776"/>
                  </a:cubicBezTo>
                  <a:cubicBezTo>
                    <a:pt x="969" y="1776"/>
                    <a:pt x="1025" y="1773"/>
                    <a:pt x="1084" y="1766"/>
                  </a:cubicBezTo>
                  <a:lnTo>
                    <a:pt x="1084" y="1766"/>
                  </a:lnTo>
                  <a:cubicBezTo>
                    <a:pt x="1084" y="1766"/>
                    <a:pt x="835" y="2218"/>
                    <a:pt x="1241" y="2971"/>
                  </a:cubicBezTo>
                  <a:cubicBezTo>
                    <a:pt x="1241" y="2971"/>
                    <a:pt x="1397" y="3354"/>
                    <a:pt x="1938" y="3354"/>
                  </a:cubicBezTo>
                  <a:cubicBezTo>
                    <a:pt x="2116" y="3354"/>
                    <a:pt x="2336" y="3312"/>
                    <a:pt x="2605" y="3203"/>
                  </a:cubicBezTo>
                  <a:cubicBezTo>
                    <a:pt x="2605" y="3203"/>
                    <a:pt x="2805" y="2633"/>
                    <a:pt x="2524" y="1766"/>
                  </a:cubicBezTo>
                  <a:cubicBezTo>
                    <a:pt x="2404" y="1393"/>
                    <a:pt x="2278" y="1267"/>
                    <a:pt x="2109" y="82"/>
                  </a:cubicBezTo>
                  <a:cubicBezTo>
                    <a:pt x="2101" y="25"/>
                    <a:pt x="2083" y="0"/>
                    <a:pt x="2061" y="0"/>
                  </a:cubicBezTo>
                  <a:close/>
                </a:path>
              </a:pathLst>
            </a:custGeom>
            <a:solidFill>
              <a:srgbClr val="B5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43"/>
          <p:cNvGrpSpPr/>
          <p:nvPr/>
        </p:nvGrpSpPr>
        <p:grpSpPr>
          <a:xfrm rot="-367702">
            <a:off x="8024039" y="912154"/>
            <a:ext cx="1847978" cy="1798924"/>
            <a:chOff x="8568157" y="4199325"/>
            <a:chExt cx="2291329" cy="2230507"/>
          </a:xfrm>
        </p:grpSpPr>
        <p:sp>
          <p:nvSpPr>
            <p:cNvPr id="1200" name="Google Shape;1200;p43"/>
            <p:cNvSpPr/>
            <p:nvPr/>
          </p:nvSpPr>
          <p:spPr>
            <a:xfrm rot="-727498" flipH="1">
              <a:off x="8730420" y="4291714"/>
              <a:ext cx="931494" cy="487576"/>
            </a:xfrm>
            <a:custGeom>
              <a:avLst/>
              <a:gdLst/>
              <a:ahLst/>
              <a:cxnLst/>
              <a:rect l="l" t="t" r="r" b="b"/>
              <a:pathLst>
                <a:path w="5078" h="2658" extrusionOk="0">
                  <a:moveTo>
                    <a:pt x="0" y="1"/>
                  </a:moveTo>
                  <a:lnTo>
                    <a:pt x="0" y="2658"/>
                  </a:lnTo>
                  <a:lnTo>
                    <a:pt x="5078" y="2589"/>
                  </a:lnTo>
                  <a:lnTo>
                    <a:pt x="50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3"/>
            <p:cNvSpPr/>
            <p:nvPr/>
          </p:nvSpPr>
          <p:spPr>
            <a:xfrm rot="-727498" flipH="1">
              <a:off x="9379213" y="4551036"/>
              <a:ext cx="247640" cy="100890"/>
            </a:xfrm>
            <a:custGeom>
              <a:avLst/>
              <a:gdLst/>
              <a:ahLst/>
              <a:cxnLst/>
              <a:rect l="l" t="t" r="r" b="b"/>
              <a:pathLst>
                <a:path w="1350" h="550" extrusionOk="0">
                  <a:moveTo>
                    <a:pt x="0" y="1"/>
                  </a:moveTo>
                  <a:lnTo>
                    <a:pt x="0" y="549"/>
                  </a:lnTo>
                  <a:lnTo>
                    <a:pt x="1349" y="549"/>
                  </a:lnTo>
                  <a:lnTo>
                    <a:pt x="1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3"/>
            <p:cNvSpPr/>
            <p:nvPr/>
          </p:nvSpPr>
          <p:spPr>
            <a:xfrm rot="-727498" flipH="1">
              <a:off x="9526662" y="4554955"/>
              <a:ext cx="68239" cy="68239"/>
            </a:xfrm>
            <a:custGeom>
              <a:avLst/>
              <a:gdLst/>
              <a:ahLst/>
              <a:cxnLst/>
              <a:rect l="l" t="t" r="r" b="b"/>
              <a:pathLst>
                <a:path w="372" h="372" extrusionOk="0">
                  <a:moveTo>
                    <a:pt x="186" y="1"/>
                  </a:moveTo>
                  <a:cubicBezTo>
                    <a:pt x="84" y="1"/>
                    <a:pt x="1" y="84"/>
                    <a:pt x="1" y="186"/>
                  </a:cubicBezTo>
                  <a:cubicBezTo>
                    <a:pt x="1" y="288"/>
                    <a:pt x="84" y="371"/>
                    <a:pt x="186" y="371"/>
                  </a:cubicBezTo>
                  <a:cubicBezTo>
                    <a:pt x="288" y="371"/>
                    <a:pt x="371" y="288"/>
                    <a:pt x="371" y="186"/>
                  </a:cubicBezTo>
                  <a:cubicBezTo>
                    <a:pt x="371" y="84"/>
                    <a:pt x="288"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3"/>
            <p:cNvSpPr/>
            <p:nvPr/>
          </p:nvSpPr>
          <p:spPr>
            <a:xfrm rot="-727498" flipH="1">
              <a:off x="9412058" y="4579577"/>
              <a:ext cx="68239" cy="68239"/>
            </a:xfrm>
            <a:custGeom>
              <a:avLst/>
              <a:gdLst/>
              <a:ahLst/>
              <a:cxnLst/>
              <a:rect l="l" t="t" r="r" b="b"/>
              <a:pathLst>
                <a:path w="372" h="372" extrusionOk="0">
                  <a:moveTo>
                    <a:pt x="186" y="1"/>
                  </a:moveTo>
                  <a:cubicBezTo>
                    <a:pt x="84" y="1"/>
                    <a:pt x="1" y="84"/>
                    <a:pt x="1" y="186"/>
                  </a:cubicBezTo>
                  <a:cubicBezTo>
                    <a:pt x="1" y="288"/>
                    <a:pt x="84" y="371"/>
                    <a:pt x="186" y="371"/>
                  </a:cubicBezTo>
                  <a:cubicBezTo>
                    <a:pt x="290" y="371"/>
                    <a:pt x="371" y="288"/>
                    <a:pt x="371" y="186"/>
                  </a:cubicBezTo>
                  <a:cubicBezTo>
                    <a:pt x="371" y="84"/>
                    <a:pt x="290"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3"/>
            <p:cNvSpPr/>
            <p:nvPr/>
          </p:nvSpPr>
          <p:spPr>
            <a:xfrm rot="-727498" flipH="1">
              <a:off x="9533220" y="5576973"/>
              <a:ext cx="1263882" cy="728246"/>
            </a:xfrm>
            <a:custGeom>
              <a:avLst/>
              <a:gdLst/>
              <a:ahLst/>
              <a:cxnLst/>
              <a:rect l="l" t="t" r="r" b="b"/>
              <a:pathLst>
                <a:path w="6890" h="3970" extrusionOk="0">
                  <a:moveTo>
                    <a:pt x="3509" y="0"/>
                  </a:moveTo>
                  <a:cubicBezTo>
                    <a:pt x="2649" y="0"/>
                    <a:pt x="1041" y="172"/>
                    <a:pt x="0" y="1339"/>
                  </a:cubicBezTo>
                  <a:cubicBezTo>
                    <a:pt x="0" y="1339"/>
                    <a:pt x="3601" y="3853"/>
                    <a:pt x="4950" y="3965"/>
                  </a:cubicBezTo>
                  <a:cubicBezTo>
                    <a:pt x="4988" y="3968"/>
                    <a:pt x="5025" y="3969"/>
                    <a:pt x="5062" y="3969"/>
                  </a:cubicBezTo>
                  <a:cubicBezTo>
                    <a:pt x="6332" y="3969"/>
                    <a:pt x="6889" y="2143"/>
                    <a:pt x="6889" y="2143"/>
                  </a:cubicBezTo>
                  <a:lnTo>
                    <a:pt x="4099" y="30"/>
                  </a:lnTo>
                  <a:cubicBezTo>
                    <a:pt x="4099" y="30"/>
                    <a:pt x="4099" y="30"/>
                    <a:pt x="4099" y="30"/>
                  </a:cubicBezTo>
                  <a:cubicBezTo>
                    <a:pt x="4096" y="30"/>
                    <a:pt x="3868" y="0"/>
                    <a:pt x="3509"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3"/>
            <p:cNvSpPr/>
            <p:nvPr/>
          </p:nvSpPr>
          <p:spPr>
            <a:xfrm rot="-727498" flipH="1">
              <a:off x="8851856" y="4883385"/>
              <a:ext cx="1254527" cy="1399442"/>
            </a:xfrm>
            <a:custGeom>
              <a:avLst/>
              <a:gdLst/>
              <a:ahLst/>
              <a:cxnLst/>
              <a:rect l="l" t="t" r="r" b="b"/>
              <a:pathLst>
                <a:path w="6839" h="7629" extrusionOk="0">
                  <a:moveTo>
                    <a:pt x="5476" y="0"/>
                  </a:moveTo>
                  <a:cubicBezTo>
                    <a:pt x="5476" y="0"/>
                    <a:pt x="1466" y="4396"/>
                    <a:pt x="657" y="5412"/>
                  </a:cubicBezTo>
                  <a:cubicBezTo>
                    <a:pt x="0" y="6234"/>
                    <a:pt x="1154" y="7628"/>
                    <a:pt x="2263" y="7628"/>
                  </a:cubicBezTo>
                  <a:cubicBezTo>
                    <a:pt x="2524" y="7628"/>
                    <a:pt x="2782" y="7551"/>
                    <a:pt x="3014" y="7371"/>
                  </a:cubicBezTo>
                  <a:cubicBezTo>
                    <a:pt x="4231" y="6427"/>
                    <a:pt x="6839" y="232"/>
                    <a:pt x="6839" y="232"/>
                  </a:cubicBezTo>
                  <a:lnTo>
                    <a:pt x="5476"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3"/>
            <p:cNvSpPr/>
            <p:nvPr/>
          </p:nvSpPr>
          <p:spPr>
            <a:xfrm rot="-727498" flipH="1">
              <a:off x="9950039" y="5663960"/>
              <a:ext cx="141430" cy="173348"/>
            </a:xfrm>
            <a:custGeom>
              <a:avLst/>
              <a:gdLst/>
              <a:ahLst/>
              <a:cxnLst/>
              <a:rect l="l" t="t" r="r" b="b"/>
              <a:pathLst>
                <a:path w="771" h="945" fill="none" extrusionOk="0">
                  <a:moveTo>
                    <a:pt x="770" y="1"/>
                  </a:moveTo>
                  <a:cubicBezTo>
                    <a:pt x="770" y="1"/>
                    <a:pt x="156" y="373"/>
                    <a:pt x="1" y="945"/>
                  </a:cubicBezTo>
                </a:path>
              </a:pathLst>
            </a:custGeom>
            <a:noFill/>
            <a:ln w="1700" cap="flat" cmpd="sng">
              <a:solidFill>
                <a:schemeClr val="dk1"/>
              </a:solidFill>
              <a:prstDash val="solid"/>
              <a:miter lim="148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3"/>
            <p:cNvSpPr/>
            <p:nvPr/>
          </p:nvSpPr>
          <p:spPr>
            <a:xfrm rot="-727498" flipH="1">
              <a:off x="8627031" y="4444772"/>
              <a:ext cx="514725" cy="615248"/>
            </a:xfrm>
            <a:custGeom>
              <a:avLst/>
              <a:gdLst/>
              <a:ahLst/>
              <a:cxnLst/>
              <a:rect l="l" t="t" r="r" b="b"/>
              <a:pathLst>
                <a:path w="2806" h="3354" extrusionOk="0">
                  <a:moveTo>
                    <a:pt x="2061" y="0"/>
                  </a:moveTo>
                  <a:cubicBezTo>
                    <a:pt x="1954" y="0"/>
                    <a:pt x="1735" y="566"/>
                    <a:pt x="1895" y="939"/>
                  </a:cubicBezTo>
                  <a:cubicBezTo>
                    <a:pt x="1895" y="939"/>
                    <a:pt x="1416" y="445"/>
                    <a:pt x="1241" y="124"/>
                  </a:cubicBezTo>
                  <a:cubicBezTo>
                    <a:pt x="1226" y="95"/>
                    <a:pt x="1207" y="82"/>
                    <a:pt x="1187" y="82"/>
                  </a:cubicBezTo>
                  <a:cubicBezTo>
                    <a:pt x="1061" y="82"/>
                    <a:pt x="897" y="601"/>
                    <a:pt x="1425" y="1111"/>
                  </a:cubicBezTo>
                  <a:cubicBezTo>
                    <a:pt x="1425" y="1111"/>
                    <a:pt x="782" y="665"/>
                    <a:pt x="462" y="302"/>
                  </a:cubicBezTo>
                  <a:cubicBezTo>
                    <a:pt x="458" y="297"/>
                    <a:pt x="454" y="295"/>
                    <a:pt x="450" y="295"/>
                  </a:cubicBezTo>
                  <a:cubicBezTo>
                    <a:pt x="372" y="295"/>
                    <a:pt x="234" y="1044"/>
                    <a:pt x="1130" y="1350"/>
                  </a:cubicBezTo>
                  <a:cubicBezTo>
                    <a:pt x="1130" y="1350"/>
                    <a:pt x="512" y="1348"/>
                    <a:pt x="233" y="1268"/>
                  </a:cubicBezTo>
                  <a:cubicBezTo>
                    <a:pt x="218" y="1264"/>
                    <a:pt x="204" y="1262"/>
                    <a:pt x="192" y="1262"/>
                  </a:cubicBezTo>
                  <a:cubicBezTo>
                    <a:pt x="0" y="1262"/>
                    <a:pt x="215" y="1776"/>
                    <a:pt x="915" y="1776"/>
                  </a:cubicBezTo>
                  <a:cubicBezTo>
                    <a:pt x="969" y="1776"/>
                    <a:pt x="1025" y="1773"/>
                    <a:pt x="1084" y="1766"/>
                  </a:cubicBezTo>
                  <a:lnTo>
                    <a:pt x="1084" y="1766"/>
                  </a:lnTo>
                  <a:cubicBezTo>
                    <a:pt x="1084" y="1766"/>
                    <a:pt x="835" y="2218"/>
                    <a:pt x="1241" y="2971"/>
                  </a:cubicBezTo>
                  <a:cubicBezTo>
                    <a:pt x="1241" y="2971"/>
                    <a:pt x="1397" y="3354"/>
                    <a:pt x="1938" y="3354"/>
                  </a:cubicBezTo>
                  <a:cubicBezTo>
                    <a:pt x="2116" y="3354"/>
                    <a:pt x="2336" y="3312"/>
                    <a:pt x="2605" y="3203"/>
                  </a:cubicBezTo>
                  <a:cubicBezTo>
                    <a:pt x="2605" y="3203"/>
                    <a:pt x="2805" y="2633"/>
                    <a:pt x="2524" y="1766"/>
                  </a:cubicBezTo>
                  <a:cubicBezTo>
                    <a:pt x="2404" y="1393"/>
                    <a:pt x="2278" y="1267"/>
                    <a:pt x="2109" y="82"/>
                  </a:cubicBezTo>
                  <a:cubicBezTo>
                    <a:pt x="2101" y="25"/>
                    <a:pt x="2083" y="0"/>
                    <a:pt x="2061"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8" name="Google Shape;1208;p43">
            <a:hlinkClick r:id="" action="ppaction://hlinkshowjump?jump=firstslide"/>
          </p:cNvPr>
          <p:cNvSpPr/>
          <p:nvPr/>
        </p:nvSpPr>
        <p:spPr>
          <a:xfrm>
            <a:off x="8428901" y="26867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3">
            <a:hlinkClick r:id="" action="ppaction://hlinkshowjump?jump=firstslide"/>
          </p:cNvPr>
          <p:cNvSpPr/>
          <p:nvPr/>
        </p:nvSpPr>
        <p:spPr>
          <a:xfrm>
            <a:off x="8480603" y="322243"/>
            <a:ext cx="180994" cy="177264"/>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0" name="Google Shape;1210;p43"/>
          <p:cNvGrpSpPr/>
          <p:nvPr/>
        </p:nvGrpSpPr>
        <p:grpSpPr>
          <a:xfrm>
            <a:off x="8245523" y="3649918"/>
            <a:ext cx="371977" cy="732934"/>
            <a:chOff x="809811" y="1649668"/>
            <a:chExt cx="371977" cy="732934"/>
          </a:xfrm>
        </p:grpSpPr>
        <p:sp>
          <p:nvSpPr>
            <p:cNvPr id="1211" name="Google Shape;1211;p43"/>
            <p:cNvSpPr/>
            <p:nvPr/>
          </p:nvSpPr>
          <p:spPr>
            <a:xfrm rot="909554">
              <a:off x="809811" y="1649668"/>
              <a:ext cx="371977" cy="323881"/>
            </a:xfrm>
            <a:custGeom>
              <a:avLst/>
              <a:gdLst/>
              <a:ahLst/>
              <a:cxnLst/>
              <a:rect l="l" t="t" r="r" b="b"/>
              <a:pathLst>
                <a:path w="6958" h="6058" extrusionOk="0">
                  <a:moveTo>
                    <a:pt x="3903" y="1"/>
                  </a:moveTo>
                  <a:cubicBezTo>
                    <a:pt x="3640" y="1"/>
                    <a:pt x="3429" y="195"/>
                    <a:pt x="3429" y="435"/>
                  </a:cubicBezTo>
                  <a:lnTo>
                    <a:pt x="3429" y="898"/>
                  </a:lnTo>
                  <a:cubicBezTo>
                    <a:pt x="3304" y="2429"/>
                    <a:pt x="2141" y="2828"/>
                    <a:pt x="2141" y="2828"/>
                  </a:cubicBezTo>
                  <a:lnTo>
                    <a:pt x="2141" y="2396"/>
                  </a:lnTo>
                  <a:lnTo>
                    <a:pt x="0" y="2396"/>
                  </a:lnTo>
                  <a:lnTo>
                    <a:pt x="0" y="6058"/>
                  </a:lnTo>
                  <a:lnTo>
                    <a:pt x="2141" y="6058"/>
                  </a:lnTo>
                  <a:lnTo>
                    <a:pt x="2141" y="5594"/>
                  </a:lnTo>
                  <a:cubicBezTo>
                    <a:pt x="2141" y="5594"/>
                    <a:pt x="2633" y="5935"/>
                    <a:pt x="4016" y="5954"/>
                  </a:cubicBezTo>
                  <a:cubicBezTo>
                    <a:pt x="4083" y="5985"/>
                    <a:pt x="4155" y="6006"/>
                    <a:pt x="4233" y="6006"/>
                  </a:cubicBezTo>
                  <a:lnTo>
                    <a:pt x="5862" y="6006"/>
                  </a:lnTo>
                  <a:cubicBezTo>
                    <a:pt x="6136" y="6006"/>
                    <a:pt x="6358" y="5782"/>
                    <a:pt x="6358" y="5508"/>
                  </a:cubicBezTo>
                  <a:cubicBezTo>
                    <a:pt x="6358" y="5335"/>
                    <a:pt x="6269" y="5183"/>
                    <a:pt x="6136" y="5094"/>
                  </a:cubicBezTo>
                  <a:cubicBezTo>
                    <a:pt x="6375" y="5057"/>
                    <a:pt x="6558" y="4853"/>
                    <a:pt x="6558" y="4605"/>
                  </a:cubicBezTo>
                  <a:cubicBezTo>
                    <a:pt x="6558" y="4433"/>
                    <a:pt x="6470" y="4281"/>
                    <a:pt x="6336" y="4192"/>
                  </a:cubicBezTo>
                  <a:cubicBezTo>
                    <a:pt x="6575" y="4154"/>
                    <a:pt x="6759" y="3951"/>
                    <a:pt x="6759" y="3702"/>
                  </a:cubicBezTo>
                  <a:cubicBezTo>
                    <a:pt x="6759" y="3530"/>
                    <a:pt x="6670" y="3378"/>
                    <a:pt x="6536" y="3287"/>
                  </a:cubicBezTo>
                  <a:cubicBezTo>
                    <a:pt x="6772" y="3252"/>
                    <a:pt x="6957" y="3049"/>
                    <a:pt x="6957" y="2800"/>
                  </a:cubicBezTo>
                  <a:cubicBezTo>
                    <a:pt x="6957" y="2525"/>
                    <a:pt x="6735" y="2301"/>
                    <a:pt x="6461" y="2301"/>
                  </a:cubicBezTo>
                  <a:lnTo>
                    <a:pt x="4831" y="2301"/>
                  </a:lnTo>
                  <a:cubicBezTo>
                    <a:pt x="4756" y="2301"/>
                    <a:pt x="4683" y="2321"/>
                    <a:pt x="4618" y="2352"/>
                  </a:cubicBezTo>
                  <a:lnTo>
                    <a:pt x="4284" y="2352"/>
                  </a:lnTo>
                  <a:cubicBezTo>
                    <a:pt x="4514" y="1683"/>
                    <a:pt x="4379" y="435"/>
                    <a:pt x="4379" y="435"/>
                  </a:cubicBezTo>
                  <a:cubicBezTo>
                    <a:pt x="4379" y="195"/>
                    <a:pt x="4166" y="1"/>
                    <a:pt x="39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3"/>
            <p:cNvSpPr/>
            <p:nvPr/>
          </p:nvSpPr>
          <p:spPr>
            <a:xfrm>
              <a:off x="869031" y="2134975"/>
              <a:ext cx="247721" cy="247627"/>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43"/>
          <p:cNvGrpSpPr/>
          <p:nvPr/>
        </p:nvGrpSpPr>
        <p:grpSpPr>
          <a:xfrm>
            <a:off x="7629064" y="673091"/>
            <a:ext cx="485454" cy="712737"/>
            <a:chOff x="7629064" y="673091"/>
            <a:chExt cx="485454" cy="712737"/>
          </a:xfrm>
        </p:grpSpPr>
        <p:grpSp>
          <p:nvGrpSpPr>
            <p:cNvPr id="1214" name="Google Shape;1214;p43"/>
            <p:cNvGrpSpPr/>
            <p:nvPr/>
          </p:nvGrpSpPr>
          <p:grpSpPr>
            <a:xfrm>
              <a:off x="7629064" y="673091"/>
              <a:ext cx="485454" cy="442220"/>
              <a:chOff x="1453550" y="959950"/>
              <a:chExt cx="167925" cy="152975"/>
            </a:xfrm>
          </p:grpSpPr>
          <p:sp>
            <p:nvSpPr>
              <p:cNvPr id="1215" name="Google Shape;1215;p43"/>
              <p:cNvSpPr/>
              <p:nvPr/>
            </p:nvSpPr>
            <p:spPr>
              <a:xfrm>
                <a:off x="1453550" y="959950"/>
                <a:ext cx="167925" cy="152975"/>
              </a:xfrm>
              <a:custGeom>
                <a:avLst/>
                <a:gdLst/>
                <a:ahLst/>
                <a:cxnLst/>
                <a:rect l="l" t="t" r="r" b="b"/>
                <a:pathLst>
                  <a:path w="6717" h="6119" extrusionOk="0">
                    <a:moveTo>
                      <a:pt x="3359" y="0"/>
                    </a:moveTo>
                    <a:cubicBezTo>
                      <a:pt x="2576" y="0"/>
                      <a:pt x="1793" y="299"/>
                      <a:pt x="1195" y="896"/>
                    </a:cubicBezTo>
                    <a:cubicBezTo>
                      <a:pt x="1" y="2091"/>
                      <a:pt x="1" y="4027"/>
                      <a:pt x="1195" y="5222"/>
                    </a:cubicBezTo>
                    <a:cubicBezTo>
                      <a:pt x="1793" y="5820"/>
                      <a:pt x="2576" y="6118"/>
                      <a:pt x="3359" y="6118"/>
                    </a:cubicBezTo>
                    <a:cubicBezTo>
                      <a:pt x="4142" y="6118"/>
                      <a:pt x="4925" y="5820"/>
                      <a:pt x="5523" y="5222"/>
                    </a:cubicBezTo>
                    <a:cubicBezTo>
                      <a:pt x="6716" y="4027"/>
                      <a:pt x="6716" y="2091"/>
                      <a:pt x="5523" y="896"/>
                    </a:cubicBezTo>
                    <a:cubicBezTo>
                      <a:pt x="4925" y="299"/>
                      <a:pt x="4142" y="0"/>
                      <a:pt x="3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3"/>
              <p:cNvSpPr/>
              <p:nvPr/>
            </p:nvSpPr>
            <p:spPr>
              <a:xfrm>
                <a:off x="1495475" y="998925"/>
                <a:ext cx="84150" cy="80175"/>
              </a:xfrm>
              <a:custGeom>
                <a:avLst/>
                <a:gdLst/>
                <a:ahLst/>
                <a:cxnLst/>
                <a:rect l="l" t="t" r="r" b="b"/>
                <a:pathLst>
                  <a:path w="3366" h="3207" extrusionOk="0">
                    <a:moveTo>
                      <a:pt x="909" y="0"/>
                    </a:moveTo>
                    <a:cubicBezTo>
                      <a:pt x="863" y="0"/>
                      <a:pt x="811" y="2"/>
                      <a:pt x="758" y="8"/>
                    </a:cubicBezTo>
                    <a:cubicBezTo>
                      <a:pt x="427" y="40"/>
                      <a:pt x="46" y="343"/>
                      <a:pt x="0" y="921"/>
                    </a:cubicBezTo>
                    <a:lnTo>
                      <a:pt x="0" y="1113"/>
                    </a:lnTo>
                    <a:cubicBezTo>
                      <a:pt x="42" y="1668"/>
                      <a:pt x="461" y="2351"/>
                      <a:pt x="1683" y="3207"/>
                    </a:cubicBezTo>
                    <a:cubicBezTo>
                      <a:pt x="2903" y="2350"/>
                      <a:pt x="3322" y="1668"/>
                      <a:pt x="3365" y="1113"/>
                    </a:cubicBezTo>
                    <a:lnTo>
                      <a:pt x="3365" y="921"/>
                    </a:lnTo>
                    <a:cubicBezTo>
                      <a:pt x="3318" y="341"/>
                      <a:pt x="2937" y="39"/>
                      <a:pt x="2606" y="8"/>
                    </a:cubicBezTo>
                    <a:cubicBezTo>
                      <a:pt x="2553" y="2"/>
                      <a:pt x="2503" y="0"/>
                      <a:pt x="2455" y="0"/>
                    </a:cubicBezTo>
                    <a:cubicBezTo>
                      <a:pt x="2076" y="0"/>
                      <a:pt x="1892" y="165"/>
                      <a:pt x="1683" y="412"/>
                    </a:cubicBezTo>
                    <a:cubicBezTo>
                      <a:pt x="1472" y="165"/>
                      <a:pt x="1291" y="0"/>
                      <a:pt x="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7" name="Google Shape;1217;p43"/>
            <p:cNvSpPr/>
            <p:nvPr/>
          </p:nvSpPr>
          <p:spPr>
            <a:xfrm>
              <a:off x="7708929" y="1285924"/>
              <a:ext cx="99956" cy="99903"/>
            </a:xfrm>
            <a:custGeom>
              <a:avLst/>
              <a:gdLst/>
              <a:ahLst/>
              <a:cxnLst/>
              <a:rect l="l" t="t" r="r" b="b"/>
              <a:pathLst>
                <a:path w="3762" h="3760" extrusionOk="0">
                  <a:moveTo>
                    <a:pt x="1884" y="0"/>
                  </a:moveTo>
                  <a:cubicBezTo>
                    <a:pt x="1883" y="0"/>
                    <a:pt x="1882" y="0"/>
                    <a:pt x="1881" y="0"/>
                  </a:cubicBezTo>
                  <a:cubicBezTo>
                    <a:pt x="842" y="0"/>
                    <a:pt x="0" y="842"/>
                    <a:pt x="0" y="1880"/>
                  </a:cubicBezTo>
                  <a:cubicBezTo>
                    <a:pt x="0" y="2919"/>
                    <a:pt x="844" y="3760"/>
                    <a:pt x="1881" y="3760"/>
                  </a:cubicBezTo>
                  <a:cubicBezTo>
                    <a:pt x="2919" y="3760"/>
                    <a:pt x="3761" y="2918"/>
                    <a:pt x="3761" y="1880"/>
                  </a:cubicBezTo>
                  <a:cubicBezTo>
                    <a:pt x="3761" y="843"/>
                    <a:pt x="2920" y="0"/>
                    <a:pt x="1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43"/>
          <p:cNvGrpSpPr/>
          <p:nvPr/>
        </p:nvGrpSpPr>
        <p:grpSpPr>
          <a:xfrm>
            <a:off x="8114529" y="2756174"/>
            <a:ext cx="438224" cy="387666"/>
            <a:chOff x="8114529" y="2756174"/>
            <a:chExt cx="438224" cy="387666"/>
          </a:xfrm>
        </p:grpSpPr>
        <p:sp>
          <p:nvSpPr>
            <p:cNvPr id="1219" name="Google Shape;1219;p43"/>
            <p:cNvSpPr/>
            <p:nvPr/>
          </p:nvSpPr>
          <p:spPr>
            <a:xfrm>
              <a:off x="8305031" y="2756175"/>
              <a:ext cx="247721" cy="247627"/>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3"/>
            <p:cNvSpPr/>
            <p:nvPr/>
          </p:nvSpPr>
          <p:spPr>
            <a:xfrm>
              <a:off x="8214477" y="3003802"/>
              <a:ext cx="140104" cy="140038"/>
            </a:xfrm>
            <a:custGeom>
              <a:avLst/>
              <a:gdLst/>
              <a:ahLst/>
              <a:cxnLst/>
              <a:rect l="l" t="t" r="r" b="b"/>
              <a:pathLst>
                <a:path w="5276" h="5274" extrusionOk="0">
                  <a:moveTo>
                    <a:pt x="2638" y="1"/>
                  </a:moveTo>
                  <a:lnTo>
                    <a:pt x="1706" y="1706"/>
                  </a:lnTo>
                  <a:lnTo>
                    <a:pt x="1" y="2638"/>
                  </a:lnTo>
                  <a:lnTo>
                    <a:pt x="1706" y="3569"/>
                  </a:lnTo>
                  <a:lnTo>
                    <a:pt x="2638" y="5274"/>
                  </a:lnTo>
                  <a:lnTo>
                    <a:pt x="3571" y="3569"/>
                  </a:lnTo>
                  <a:lnTo>
                    <a:pt x="5275" y="2638"/>
                  </a:lnTo>
                  <a:lnTo>
                    <a:pt x="3571" y="1706"/>
                  </a:lnTo>
                  <a:lnTo>
                    <a:pt x="2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3"/>
            <p:cNvSpPr/>
            <p:nvPr/>
          </p:nvSpPr>
          <p:spPr>
            <a:xfrm>
              <a:off x="8114529" y="2756174"/>
              <a:ext cx="99956" cy="99903"/>
            </a:xfrm>
            <a:custGeom>
              <a:avLst/>
              <a:gdLst/>
              <a:ahLst/>
              <a:cxnLst/>
              <a:rect l="l" t="t" r="r" b="b"/>
              <a:pathLst>
                <a:path w="3762" h="3760" extrusionOk="0">
                  <a:moveTo>
                    <a:pt x="1884" y="0"/>
                  </a:moveTo>
                  <a:cubicBezTo>
                    <a:pt x="1883" y="0"/>
                    <a:pt x="1882" y="0"/>
                    <a:pt x="1881" y="0"/>
                  </a:cubicBezTo>
                  <a:cubicBezTo>
                    <a:pt x="842" y="0"/>
                    <a:pt x="0" y="842"/>
                    <a:pt x="0" y="1880"/>
                  </a:cubicBezTo>
                  <a:cubicBezTo>
                    <a:pt x="0" y="2919"/>
                    <a:pt x="844" y="3760"/>
                    <a:pt x="1881" y="3760"/>
                  </a:cubicBezTo>
                  <a:cubicBezTo>
                    <a:pt x="2919" y="3760"/>
                    <a:pt x="3761" y="2918"/>
                    <a:pt x="3761" y="1880"/>
                  </a:cubicBezTo>
                  <a:cubicBezTo>
                    <a:pt x="3761" y="843"/>
                    <a:pt x="2920" y="0"/>
                    <a:pt x="18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2" name="Google Shape;1222;p43">
            <a:hlinkClick r:id="" action="ppaction://hlinkshowjump?jump=nextslide"/>
          </p:cNvPr>
          <p:cNvSpPr/>
          <p:nvPr/>
        </p:nvSpPr>
        <p:spPr>
          <a:xfrm>
            <a:off x="850702" y="460850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3">
            <a:hlinkClick r:id="" action="ppaction://hlinkshowjump?jump=nextslide"/>
          </p:cNvPr>
          <p:cNvSpPr/>
          <p:nvPr/>
        </p:nvSpPr>
        <p:spPr>
          <a:xfrm>
            <a:off x="925738" y="4700727"/>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3">
            <a:hlinkClick r:id="" action="ppaction://hlinkshowjump?jump=previousslide"/>
          </p:cNvPr>
          <p:cNvSpPr/>
          <p:nvPr/>
        </p:nvSpPr>
        <p:spPr>
          <a:xfrm>
            <a:off x="422198" y="4608530"/>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3">
            <a:hlinkClick r:id="" action="ppaction://hlinkshowjump?jump=previousslide"/>
          </p:cNvPr>
          <p:cNvSpPr/>
          <p:nvPr/>
        </p:nvSpPr>
        <p:spPr>
          <a:xfrm flipH="1">
            <a:off x="494354" y="4700744"/>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741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39"/>
          <p:cNvSpPr txBox="1">
            <a:spLocks noGrp="1"/>
          </p:cNvSpPr>
          <p:nvPr>
            <p:ph type="subTitle" idx="1"/>
          </p:nvPr>
        </p:nvSpPr>
        <p:spPr>
          <a:xfrm>
            <a:off x="2202747" y="906972"/>
            <a:ext cx="6074911" cy="4238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3">
                    <a:lumMod val="75000"/>
                  </a:schemeClr>
                </a:solidFill>
              </a:rPr>
              <a:t>Transparency</a:t>
            </a:r>
            <a:r>
              <a:rPr lang="en-US" sz="1800"/>
              <a:t> in attention engineering algorithms </a:t>
            </a:r>
            <a:endParaRPr sz="1800"/>
          </a:p>
        </p:txBody>
      </p:sp>
      <p:sp>
        <p:nvSpPr>
          <p:cNvPr id="822" name="Google Shape;822;p39"/>
          <p:cNvSpPr txBox="1">
            <a:spLocks noGrp="1"/>
          </p:cNvSpPr>
          <p:nvPr>
            <p:ph type="subTitle" idx="2"/>
          </p:nvPr>
        </p:nvSpPr>
        <p:spPr>
          <a:xfrm>
            <a:off x="1230591" y="1462808"/>
            <a:ext cx="2562900" cy="7160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MY" sz="1800"/>
              <a:t>Censorship mechanisms </a:t>
            </a:r>
          </a:p>
        </p:txBody>
      </p:sp>
      <p:sp>
        <p:nvSpPr>
          <p:cNvPr id="825" name="Google Shape;825;p39"/>
          <p:cNvSpPr txBox="1">
            <a:spLocks noGrp="1"/>
          </p:cNvSpPr>
          <p:nvPr>
            <p:ph type="title"/>
          </p:nvPr>
        </p:nvSpPr>
        <p:spPr>
          <a:xfrm>
            <a:off x="699050" y="44488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a:t>Proposed Solution</a:t>
            </a:r>
            <a:endParaRPr/>
          </a:p>
        </p:txBody>
      </p:sp>
      <p:sp>
        <p:nvSpPr>
          <p:cNvPr id="826" name="Google Shape;826;p39"/>
          <p:cNvSpPr txBox="1">
            <a:spLocks noGrp="1"/>
          </p:cNvSpPr>
          <p:nvPr>
            <p:ph type="subTitle" idx="3"/>
          </p:nvPr>
        </p:nvSpPr>
        <p:spPr>
          <a:xfrm>
            <a:off x="5769791" y="2115585"/>
            <a:ext cx="2943510" cy="1141236"/>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600"/>
              <a:t>Track contents consumed by users</a:t>
            </a:r>
          </a:p>
          <a:p>
            <a:pPr marL="171450" lvl="0" indent="-171450" algn="l" rtl="0">
              <a:spcBef>
                <a:spcPts val="0"/>
              </a:spcBef>
              <a:spcAft>
                <a:spcPts val="0"/>
              </a:spcAft>
              <a:buFont typeface="Arial" panose="020B0604020202020204" pitchFamily="34" charset="0"/>
              <a:buChar char="•"/>
            </a:pPr>
            <a:r>
              <a:rPr lang="en-US" sz="1600"/>
              <a:t>Sends out an alert for over-consumptions</a:t>
            </a:r>
          </a:p>
          <a:p>
            <a:pPr marL="171450" lvl="0" indent="-171450" algn="l" rtl="0">
              <a:spcBef>
                <a:spcPts val="0"/>
              </a:spcBef>
              <a:spcAft>
                <a:spcPts val="0"/>
              </a:spcAft>
              <a:buFont typeface="Arial" panose="020B0604020202020204" pitchFamily="34" charset="0"/>
              <a:buChar char="•"/>
            </a:pPr>
            <a:endParaRPr lang="en-US"/>
          </a:p>
        </p:txBody>
      </p:sp>
      <p:sp>
        <p:nvSpPr>
          <p:cNvPr id="827" name="Google Shape;827;p39"/>
          <p:cNvSpPr txBox="1">
            <a:spLocks noGrp="1"/>
          </p:cNvSpPr>
          <p:nvPr>
            <p:ph type="subTitle" idx="4"/>
          </p:nvPr>
        </p:nvSpPr>
        <p:spPr>
          <a:xfrm>
            <a:off x="5597549" y="1781978"/>
            <a:ext cx="2562900" cy="40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MY" sz="1800"/>
              <a:t>Alert system</a:t>
            </a:r>
          </a:p>
        </p:txBody>
      </p:sp>
      <p:grpSp>
        <p:nvGrpSpPr>
          <p:cNvPr id="836" name="Google Shape;836;p39"/>
          <p:cNvGrpSpPr/>
          <p:nvPr/>
        </p:nvGrpSpPr>
        <p:grpSpPr>
          <a:xfrm>
            <a:off x="4442533" y="2483910"/>
            <a:ext cx="258933" cy="287120"/>
            <a:chOff x="1318550" y="2869225"/>
            <a:chExt cx="248950" cy="276050"/>
          </a:xfrm>
        </p:grpSpPr>
        <p:sp>
          <p:nvSpPr>
            <p:cNvPr id="837" name="Google Shape;837;p39"/>
            <p:cNvSpPr/>
            <p:nvPr/>
          </p:nvSpPr>
          <p:spPr>
            <a:xfrm>
              <a:off x="1453900" y="3093325"/>
              <a:ext cx="22225" cy="22225"/>
            </a:xfrm>
            <a:custGeom>
              <a:avLst/>
              <a:gdLst/>
              <a:ahLst/>
              <a:cxnLst/>
              <a:rect l="l" t="t" r="r" b="b"/>
              <a:pathLst>
                <a:path w="889" h="889" extrusionOk="0">
                  <a:moveTo>
                    <a:pt x="444" y="329"/>
                  </a:moveTo>
                  <a:cubicBezTo>
                    <a:pt x="509" y="329"/>
                    <a:pt x="559" y="381"/>
                    <a:pt x="559" y="444"/>
                  </a:cubicBezTo>
                  <a:cubicBezTo>
                    <a:pt x="559" y="507"/>
                    <a:pt x="509" y="560"/>
                    <a:pt x="444" y="560"/>
                  </a:cubicBezTo>
                  <a:cubicBezTo>
                    <a:pt x="380" y="560"/>
                    <a:pt x="328" y="509"/>
                    <a:pt x="328" y="444"/>
                  </a:cubicBezTo>
                  <a:cubicBezTo>
                    <a:pt x="328" y="380"/>
                    <a:pt x="381" y="329"/>
                    <a:pt x="444" y="329"/>
                  </a:cubicBezTo>
                  <a:close/>
                  <a:moveTo>
                    <a:pt x="444" y="1"/>
                  </a:moveTo>
                  <a:cubicBezTo>
                    <a:pt x="200" y="1"/>
                    <a:pt x="0" y="200"/>
                    <a:pt x="0" y="444"/>
                  </a:cubicBezTo>
                  <a:cubicBezTo>
                    <a:pt x="0" y="690"/>
                    <a:pt x="200" y="889"/>
                    <a:pt x="444" y="889"/>
                  </a:cubicBezTo>
                  <a:cubicBezTo>
                    <a:pt x="689" y="889"/>
                    <a:pt x="888" y="690"/>
                    <a:pt x="888" y="444"/>
                  </a:cubicBezTo>
                  <a:cubicBezTo>
                    <a:pt x="888" y="200"/>
                    <a:pt x="689" y="1"/>
                    <a:pt x="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1442950" y="2885950"/>
              <a:ext cx="44325" cy="8150"/>
            </a:xfrm>
            <a:custGeom>
              <a:avLst/>
              <a:gdLst/>
              <a:ahLst/>
              <a:cxnLst/>
              <a:rect l="l" t="t" r="r" b="b"/>
              <a:pathLst>
                <a:path w="1773" h="326" extrusionOk="0">
                  <a:moveTo>
                    <a:pt x="173" y="0"/>
                  </a:moveTo>
                  <a:cubicBezTo>
                    <a:pt x="84" y="0"/>
                    <a:pt x="6" y="68"/>
                    <a:pt x="4" y="158"/>
                  </a:cubicBezTo>
                  <a:cubicBezTo>
                    <a:pt x="0" y="250"/>
                    <a:pt x="74" y="325"/>
                    <a:pt x="166" y="325"/>
                  </a:cubicBezTo>
                  <a:lnTo>
                    <a:pt x="1593" y="325"/>
                  </a:lnTo>
                  <a:cubicBezTo>
                    <a:pt x="1676" y="325"/>
                    <a:pt x="1752" y="264"/>
                    <a:pt x="1761" y="182"/>
                  </a:cubicBezTo>
                  <a:cubicBezTo>
                    <a:pt x="1773" y="84"/>
                    <a:pt x="1696" y="0"/>
                    <a:pt x="1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1429050" y="2885900"/>
              <a:ext cx="8950" cy="8200"/>
            </a:xfrm>
            <a:custGeom>
              <a:avLst/>
              <a:gdLst/>
              <a:ahLst/>
              <a:cxnLst/>
              <a:rect l="l" t="t" r="r" b="b"/>
              <a:pathLst>
                <a:path w="358" h="328" extrusionOk="0">
                  <a:moveTo>
                    <a:pt x="177" y="0"/>
                  </a:moveTo>
                  <a:cubicBezTo>
                    <a:pt x="176" y="0"/>
                    <a:pt x="176" y="0"/>
                    <a:pt x="175" y="0"/>
                  </a:cubicBezTo>
                  <a:cubicBezTo>
                    <a:pt x="109" y="3"/>
                    <a:pt x="48" y="46"/>
                    <a:pt x="26" y="109"/>
                  </a:cubicBezTo>
                  <a:cubicBezTo>
                    <a:pt x="1" y="178"/>
                    <a:pt x="27" y="260"/>
                    <a:pt x="90" y="301"/>
                  </a:cubicBezTo>
                  <a:cubicBezTo>
                    <a:pt x="118" y="319"/>
                    <a:pt x="150" y="327"/>
                    <a:pt x="181" y="327"/>
                  </a:cubicBezTo>
                  <a:cubicBezTo>
                    <a:pt x="218" y="327"/>
                    <a:pt x="255" y="315"/>
                    <a:pt x="285" y="292"/>
                  </a:cubicBezTo>
                  <a:cubicBezTo>
                    <a:pt x="336" y="251"/>
                    <a:pt x="357" y="178"/>
                    <a:pt x="337" y="118"/>
                  </a:cubicBezTo>
                  <a:cubicBezTo>
                    <a:pt x="315" y="48"/>
                    <a:pt x="250"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9"/>
            <p:cNvSpPr/>
            <p:nvPr/>
          </p:nvSpPr>
          <p:spPr>
            <a:xfrm>
              <a:off x="1396850" y="2905925"/>
              <a:ext cx="136150" cy="184200"/>
            </a:xfrm>
            <a:custGeom>
              <a:avLst/>
              <a:gdLst/>
              <a:ahLst/>
              <a:cxnLst/>
              <a:rect l="l" t="t" r="r" b="b"/>
              <a:pathLst>
                <a:path w="5446" h="7368" extrusionOk="0">
                  <a:moveTo>
                    <a:pt x="4804" y="325"/>
                  </a:moveTo>
                  <a:cubicBezTo>
                    <a:pt x="4978" y="325"/>
                    <a:pt x="5120" y="466"/>
                    <a:pt x="5120" y="640"/>
                  </a:cubicBezTo>
                  <a:lnTo>
                    <a:pt x="5120" y="6728"/>
                  </a:lnTo>
                  <a:cubicBezTo>
                    <a:pt x="5121" y="6902"/>
                    <a:pt x="4979" y="7043"/>
                    <a:pt x="4804" y="7043"/>
                  </a:cubicBezTo>
                  <a:lnTo>
                    <a:pt x="640" y="7043"/>
                  </a:lnTo>
                  <a:cubicBezTo>
                    <a:pt x="466" y="7043"/>
                    <a:pt x="325" y="6902"/>
                    <a:pt x="325" y="6728"/>
                  </a:cubicBezTo>
                  <a:lnTo>
                    <a:pt x="325" y="640"/>
                  </a:lnTo>
                  <a:cubicBezTo>
                    <a:pt x="325" y="466"/>
                    <a:pt x="466" y="325"/>
                    <a:pt x="640" y="325"/>
                  </a:cubicBezTo>
                  <a:close/>
                  <a:moveTo>
                    <a:pt x="645" y="1"/>
                  </a:moveTo>
                  <a:cubicBezTo>
                    <a:pt x="289" y="1"/>
                    <a:pt x="1" y="289"/>
                    <a:pt x="1" y="646"/>
                  </a:cubicBezTo>
                  <a:lnTo>
                    <a:pt x="1" y="6723"/>
                  </a:lnTo>
                  <a:cubicBezTo>
                    <a:pt x="1" y="7080"/>
                    <a:pt x="289" y="7368"/>
                    <a:pt x="645" y="7368"/>
                  </a:cubicBezTo>
                  <a:lnTo>
                    <a:pt x="4801" y="7368"/>
                  </a:lnTo>
                  <a:cubicBezTo>
                    <a:pt x="5157" y="7368"/>
                    <a:pt x="5446" y="7080"/>
                    <a:pt x="5446" y="6723"/>
                  </a:cubicBezTo>
                  <a:lnTo>
                    <a:pt x="5446" y="646"/>
                  </a:lnTo>
                  <a:cubicBezTo>
                    <a:pt x="5444" y="289"/>
                    <a:pt x="5155" y="1"/>
                    <a:pt x="48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1318550" y="2869225"/>
              <a:ext cx="248950" cy="276050"/>
            </a:xfrm>
            <a:custGeom>
              <a:avLst/>
              <a:gdLst/>
              <a:ahLst/>
              <a:cxnLst/>
              <a:rect l="l" t="t" r="r" b="b"/>
              <a:pathLst>
                <a:path w="9958" h="11042" extrusionOk="0">
                  <a:moveTo>
                    <a:pt x="9117" y="1477"/>
                  </a:moveTo>
                  <a:cubicBezTo>
                    <a:pt x="9398" y="1550"/>
                    <a:pt x="9607" y="1804"/>
                    <a:pt x="9607" y="2108"/>
                  </a:cubicBezTo>
                  <a:cubicBezTo>
                    <a:pt x="9607" y="2412"/>
                    <a:pt x="9398" y="2668"/>
                    <a:pt x="9117" y="2741"/>
                  </a:cubicBezTo>
                  <a:lnTo>
                    <a:pt x="9117" y="1477"/>
                  </a:lnTo>
                  <a:close/>
                  <a:moveTo>
                    <a:pt x="9116" y="4089"/>
                  </a:moveTo>
                  <a:cubicBezTo>
                    <a:pt x="9398" y="4163"/>
                    <a:pt x="9605" y="4418"/>
                    <a:pt x="9605" y="4722"/>
                  </a:cubicBezTo>
                  <a:cubicBezTo>
                    <a:pt x="9607" y="5025"/>
                    <a:pt x="9398" y="5281"/>
                    <a:pt x="9116" y="5353"/>
                  </a:cubicBezTo>
                  <a:lnTo>
                    <a:pt x="9116" y="4089"/>
                  </a:lnTo>
                  <a:close/>
                  <a:moveTo>
                    <a:pt x="9116" y="5723"/>
                  </a:moveTo>
                  <a:cubicBezTo>
                    <a:pt x="9398" y="5797"/>
                    <a:pt x="9605" y="6052"/>
                    <a:pt x="9605" y="6356"/>
                  </a:cubicBezTo>
                  <a:cubicBezTo>
                    <a:pt x="9607" y="6660"/>
                    <a:pt x="9398" y="6916"/>
                    <a:pt x="9116" y="6989"/>
                  </a:cubicBezTo>
                  <a:lnTo>
                    <a:pt x="9116" y="5723"/>
                  </a:lnTo>
                  <a:close/>
                  <a:moveTo>
                    <a:pt x="8313" y="324"/>
                  </a:moveTo>
                  <a:cubicBezTo>
                    <a:pt x="8578" y="324"/>
                    <a:pt x="8792" y="539"/>
                    <a:pt x="8792" y="803"/>
                  </a:cubicBezTo>
                  <a:lnTo>
                    <a:pt x="8792" y="9437"/>
                  </a:lnTo>
                  <a:cubicBezTo>
                    <a:pt x="8792" y="9701"/>
                    <a:pt x="8578" y="9916"/>
                    <a:pt x="8313" y="9916"/>
                  </a:cubicBezTo>
                  <a:lnTo>
                    <a:pt x="3397" y="9916"/>
                  </a:lnTo>
                  <a:cubicBezTo>
                    <a:pt x="3132" y="9916"/>
                    <a:pt x="2917" y="9701"/>
                    <a:pt x="2917" y="9437"/>
                  </a:cubicBezTo>
                  <a:lnTo>
                    <a:pt x="2917" y="803"/>
                  </a:lnTo>
                  <a:cubicBezTo>
                    <a:pt x="2917" y="539"/>
                    <a:pt x="3132" y="324"/>
                    <a:pt x="3397" y="324"/>
                  </a:cubicBezTo>
                  <a:close/>
                  <a:moveTo>
                    <a:pt x="3400" y="1"/>
                  </a:moveTo>
                  <a:cubicBezTo>
                    <a:pt x="2954" y="1"/>
                    <a:pt x="2593" y="362"/>
                    <a:pt x="2593" y="808"/>
                  </a:cubicBezTo>
                  <a:lnTo>
                    <a:pt x="2593" y="3479"/>
                  </a:lnTo>
                  <a:cubicBezTo>
                    <a:pt x="2493" y="3323"/>
                    <a:pt x="2354" y="3197"/>
                    <a:pt x="2183" y="3112"/>
                  </a:cubicBezTo>
                  <a:cubicBezTo>
                    <a:pt x="2035" y="3038"/>
                    <a:pt x="1874" y="3000"/>
                    <a:pt x="1712" y="3000"/>
                  </a:cubicBezTo>
                  <a:cubicBezTo>
                    <a:pt x="1601" y="3000"/>
                    <a:pt x="1490" y="3018"/>
                    <a:pt x="1381" y="3054"/>
                  </a:cubicBezTo>
                  <a:cubicBezTo>
                    <a:pt x="1115" y="3141"/>
                    <a:pt x="898" y="3327"/>
                    <a:pt x="772" y="3578"/>
                  </a:cubicBezTo>
                  <a:cubicBezTo>
                    <a:pt x="647" y="3827"/>
                    <a:pt x="626" y="4112"/>
                    <a:pt x="714" y="4377"/>
                  </a:cubicBezTo>
                  <a:cubicBezTo>
                    <a:pt x="871" y="4853"/>
                    <a:pt x="834" y="5362"/>
                    <a:pt x="609" y="5810"/>
                  </a:cubicBezTo>
                  <a:cubicBezTo>
                    <a:pt x="560" y="5895"/>
                    <a:pt x="1" y="6902"/>
                    <a:pt x="93" y="7990"/>
                  </a:cubicBezTo>
                  <a:cubicBezTo>
                    <a:pt x="101" y="8075"/>
                    <a:pt x="172" y="8140"/>
                    <a:pt x="258" y="8140"/>
                  </a:cubicBezTo>
                  <a:lnTo>
                    <a:pt x="271" y="8140"/>
                  </a:lnTo>
                  <a:cubicBezTo>
                    <a:pt x="363" y="8133"/>
                    <a:pt x="429" y="8052"/>
                    <a:pt x="421" y="7964"/>
                  </a:cubicBezTo>
                  <a:cubicBezTo>
                    <a:pt x="336" y="6956"/>
                    <a:pt x="890" y="5980"/>
                    <a:pt x="895" y="5971"/>
                  </a:cubicBezTo>
                  <a:lnTo>
                    <a:pt x="899" y="5963"/>
                  </a:lnTo>
                  <a:cubicBezTo>
                    <a:pt x="1165" y="5436"/>
                    <a:pt x="1209" y="4836"/>
                    <a:pt x="1025" y="4276"/>
                  </a:cubicBezTo>
                  <a:cubicBezTo>
                    <a:pt x="965" y="4093"/>
                    <a:pt x="979" y="3897"/>
                    <a:pt x="1066" y="3725"/>
                  </a:cubicBezTo>
                  <a:cubicBezTo>
                    <a:pt x="1152" y="3554"/>
                    <a:pt x="1302" y="3426"/>
                    <a:pt x="1484" y="3365"/>
                  </a:cubicBezTo>
                  <a:cubicBezTo>
                    <a:pt x="1559" y="3341"/>
                    <a:pt x="1635" y="3328"/>
                    <a:pt x="1712" y="3328"/>
                  </a:cubicBezTo>
                  <a:cubicBezTo>
                    <a:pt x="1823" y="3328"/>
                    <a:pt x="1933" y="3354"/>
                    <a:pt x="2035" y="3406"/>
                  </a:cubicBezTo>
                  <a:cubicBezTo>
                    <a:pt x="2207" y="3492"/>
                    <a:pt x="2335" y="3641"/>
                    <a:pt x="2396" y="3824"/>
                  </a:cubicBezTo>
                  <a:cubicBezTo>
                    <a:pt x="2702" y="4748"/>
                    <a:pt x="2629" y="5739"/>
                    <a:pt x="2188" y="6610"/>
                  </a:cubicBezTo>
                  <a:cubicBezTo>
                    <a:pt x="2142" y="6702"/>
                    <a:pt x="2189" y="6816"/>
                    <a:pt x="2294" y="6844"/>
                  </a:cubicBezTo>
                  <a:cubicBezTo>
                    <a:pt x="2307" y="6847"/>
                    <a:pt x="2321" y="6849"/>
                    <a:pt x="2334" y="6849"/>
                  </a:cubicBezTo>
                  <a:cubicBezTo>
                    <a:pt x="2396" y="6849"/>
                    <a:pt x="2455" y="6811"/>
                    <a:pt x="2485" y="6753"/>
                  </a:cubicBezTo>
                  <a:cubicBezTo>
                    <a:pt x="2523" y="6677"/>
                    <a:pt x="2559" y="6599"/>
                    <a:pt x="2592" y="6521"/>
                  </a:cubicBezTo>
                  <a:lnTo>
                    <a:pt x="2592" y="9433"/>
                  </a:lnTo>
                  <a:cubicBezTo>
                    <a:pt x="2592" y="9879"/>
                    <a:pt x="2953" y="10240"/>
                    <a:pt x="3399" y="10240"/>
                  </a:cubicBezTo>
                  <a:lnTo>
                    <a:pt x="5437" y="10240"/>
                  </a:lnTo>
                  <a:cubicBezTo>
                    <a:pt x="5437" y="10240"/>
                    <a:pt x="4384" y="10706"/>
                    <a:pt x="3745" y="10706"/>
                  </a:cubicBezTo>
                  <a:cubicBezTo>
                    <a:pt x="3717" y="10706"/>
                    <a:pt x="3690" y="10706"/>
                    <a:pt x="3664" y="10704"/>
                  </a:cubicBezTo>
                  <a:cubicBezTo>
                    <a:pt x="2339" y="10614"/>
                    <a:pt x="1107" y="9789"/>
                    <a:pt x="595" y="8650"/>
                  </a:cubicBezTo>
                  <a:cubicBezTo>
                    <a:pt x="568" y="8589"/>
                    <a:pt x="509" y="8553"/>
                    <a:pt x="446" y="8553"/>
                  </a:cubicBezTo>
                  <a:cubicBezTo>
                    <a:pt x="423" y="8553"/>
                    <a:pt x="400" y="8558"/>
                    <a:pt x="378" y="8568"/>
                  </a:cubicBezTo>
                  <a:cubicBezTo>
                    <a:pt x="295" y="8604"/>
                    <a:pt x="259" y="8701"/>
                    <a:pt x="295" y="8785"/>
                  </a:cubicBezTo>
                  <a:cubicBezTo>
                    <a:pt x="853" y="10031"/>
                    <a:pt x="2198" y="10933"/>
                    <a:pt x="3640" y="11033"/>
                  </a:cubicBezTo>
                  <a:cubicBezTo>
                    <a:pt x="3713" y="11038"/>
                    <a:pt x="3786" y="11041"/>
                    <a:pt x="3859" y="11041"/>
                  </a:cubicBezTo>
                  <a:cubicBezTo>
                    <a:pt x="4610" y="11041"/>
                    <a:pt x="5339" y="10776"/>
                    <a:pt x="5931" y="10282"/>
                  </a:cubicBezTo>
                  <a:lnTo>
                    <a:pt x="5982" y="10241"/>
                  </a:lnTo>
                  <a:lnTo>
                    <a:pt x="8318" y="10241"/>
                  </a:lnTo>
                  <a:cubicBezTo>
                    <a:pt x="8763" y="10240"/>
                    <a:pt x="9125" y="9879"/>
                    <a:pt x="9116" y="9433"/>
                  </a:cubicBezTo>
                  <a:lnTo>
                    <a:pt x="9116" y="7327"/>
                  </a:lnTo>
                  <a:cubicBezTo>
                    <a:pt x="9588" y="7248"/>
                    <a:pt x="9943" y="6845"/>
                    <a:pt x="9943" y="6358"/>
                  </a:cubicBezTo>
                  <a:cubicBezTo>
                    <a:pt x="9943" y="6018"/>
                    <a:pt x="9769" y="5717"/>
                    <a:pt x="9504" y="5541"/>
                  </a:cubicBezTo>
                  <a:cubicBezTo>
                    <a:pt x="9767" y="5363"/>
                    <a:pt x="9943" y="5062"/>
                    <a:pt x="9943" y="4721"/>
                  </a:cubicBezTo>
                  <a:cubicBezTo>
                    <a:pt x="9943" y="4236"/>
                    <a:pt x="9138" y="3753"/>
                    <a:pt x="9138" y="3753"/>
                  </a:cubicBezTo>
                  <a:lnTo>
                    <a:pt x="9138" y="3077"/>
                  </a:lnTo>
                  <a:cubicBezTo>
                    <a:pt x="9603" y="2998"/>
                    <a:pt x="9958" y="2595"/>
                    <a:pt x="9958" y="2108"/>
                  </a:cubicBezTo>
                  <a:cubicBezTo>
                    <a:pt x="9958" y="1623"/>
                    <a:pt x="9603" y="1219"/>
                    <a:pt x="9138" y="1141"/>
                  </a:cubicBezTo>
                  <a:lnTo>
                    <a:pt x="9138" y="808"/>
                  </a:lnTo>
                  <a:cubicBezTo>
                    <a:pt x="9138" y="362"/>
                    <a:pt x="8777" y="1"/>
                    <a:pt x="8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1428350" y="2928075"/>
              <a:ext cx="73450" cy="142650"/>
            </a:xfrm>
            <a:custGeom>
              <a:avLst/>
              <a:gdLst/>
              <a:ahLst/>
              <a:cxnLst/>
              <a:rect l="l" t="t" r="r" b="b"/>
              <a:pathLst>
                <a:path w="2938" h="5706" extrusionOk="0">
                  <a:moveTo>
                    <a:pt x="862" y="1"/>
                  </a:moveTo>
                  <a:cubicBezTo>
                    <a:pt x="789" y="1"/>
                    <a:pt x="724" y="51"/>
                    <a:pt x="705" y="123"/>
                  </a:cubicBezTo>
                  <a:lnTo>
                    <a:pt x="446" y="1126"/>
                  </a:lnTo>
                  <a:cubicBezTo>
                    <a:pt x="423" y="1213"/>
                    <a:pt x="475" y="1302"/>
                    <a:pt x="562" y="1324"/>
                  </a:cubicBezTo>
                  <a:cubicBezTo>
                    <a:pt x="576" y="1328"/>
                    <a:pt x="589" y="1329"/>
                    <a:pt x="602" y="1329"/>
                  </a:cubicBezTo>
                  <a:cubicBezTo>
                    <a:pt x="674" y="1329"/>
                    <a:pt x="741" y="1281"/>
                    <a:pt x="760" y="1208"/>
                  </a:cubicBezTo>
                  <a:lnTo>
                    <a:pt x="988" y="325"/>
                  </a:lnTo>
                  <a:lnTo>
                    <a:pt x="2433" y="325"/>
                  </a:lnTo>
                  <a:lnTo>
                    <a:pt x="1728" y="2199"/>
                  </a:lnTo>
                  <a:cubicBezTo>
                    <a:pt x="1702" y="2270"/>
                    <a:pt x="1726" y="2351"/>
                    <a:pt x="1794" y="2395"/>
                  </a:cubicBezTo>
                  <a:cubicBezTo>
                    <a:pt x="1821" y="2413"/>
                    <a:pt x="1852" y="2421"/>
                    <a:pt x="1885" y="2421"/>
                  </a:cubicBezTo>
                  <a:lnTo>
                    <a:pt x="2446" y="2421"/>
                  </a:lnTo>
                  <a:lnTo>
                    <a:pt x="1014" y="4735"/>
                  </a:lnTo>
                  <a:lnTo>
                    <a:pt x="1014" y="4735"/>
                  </a:lnTo>
                  <a:lnTo>
                    <a:pt x="1267" y="2840"/>
                  </a:lnTo>
                  <a:cubicBezTo>
                    <a:pt x="1276" y="2772"/>
                    <a:pt x="1240" y="2703"/>
                    <a:pt x="1172" y="2672"/>
                  </a:cubicBezTo>
                  <a:cubicBezTo>
                    <a:pt x="1150" y="2662"/>
                    <a:pt x="1126" y="2660"/>
                    <a:pt x="1103" y="2660"/>
                  </a:cubicBezTo>
                  <a:lnTo>
                    <a:pt x="385" y="2660"/>
                  </a:lnTo>
                  <a:lnTo>
                    <a:pt x="575" y="1927"/>
                  </a:lnTo>
                  <a:cubicBezTo>
                    <a:pt x="598" y="1840"/>
                    <a:pt x="545" y="1751"/>
                    <a:pt x="458" y="1729"/>
                  </a:cubicBezTo>
                  <a:cubicBezTo>
                    <a:pt x="445" y="1725"/>
                    <a:pt x="432" y="1724"/>
                    <a:pt x="419" y="1724"/>
                  </a:cubicBezTo>
                  <a:cubicBezTo>
                    <a:pt x="347" y="1724"/>
                    <a:pt x="281" y="1773"/>
                    <a:pt x="260" y="1845"/>
                  </a:cubicBezTo>
                  <a:lnTo>
                    <a:pt x="18" y="2781"/>
                  </a:lnTo>
                  <a:cubicBezTo>
                    <a:pt x="0" y="2855"/>
                    <a:pt x="33" y="2934"/>
                    <a:pt x="108" y="2970"/>
                  </a:cubicBezTo>
                  <a:cubicBezTo>
                    <a:pt x="131" y="2980"/>
                    <a:pt x="155" y="2985"/>
                    <a:pt x="178" y="2985"/>
                  </a:cubicBezTo>
                  <a:lnTo>
                    <a:pt x="898" y="2985"/>
                  </a:lnTo>
                  <a:lnTo>
                    <a:pt x="558" y="5518"/>
                  </a:lnTo>
                  <a:cubicBezTo>
                    <a:pt x="548" y="5595"/>
                    <a:pt x="594" y="5670"/>
                    <a:pt x="667" y="5696"/>
                  </a:cubicBezTo>
                  <a:cubicBezTo>
                    <a:pt x="685" y="5702"/>
                    <a:pt x="704" y="5705"/>
                    <a:pt x="723" y="5705"/>
                  </a:cubicBezTo>
                  <a:cubicBezTo>
                    <a:pt x="779" y="5705"/>
                    <a:pt x="833" y="5676"/>
                    <a:pt x="863" y="5627"/>
                  </a:cubicBezTo>
                  <a:lnTo>
                    <a:pt x="2905" y="2329"/>
                  </a:lnTo>
                  <a:cubicBezTo>
                    <a:pt x="2936" y="2278"/>
                    <a:pt x="2937" y="2214"/>
                    <a:pt x="2908" y="2162"/>
                  </a:cubicBezTo>
                  <a:cubicBezTo>
                    <a:pt x="2883" y="2107"/>
                    <a:pt x="2826" y="2075"/>
                    <a:pt x="2765" y="2075"/>
                  </a:cubicBezTo>
                  <a:lnTo>
                    <a:pt x="2123" y="2075"/>
                  </a:lnTo>
                  <a:lnTo>
                    <a:pt x="2820" y="221"/>
                  </a:lnTo>
                  <a:cubicBezTo>
                    <a:pt x="2846" y="151"/>
                    <a:pt x="2822" y="71"/>
                    <a:pt x="2754" y="26"/>
                  </a:cubicBezTo>
                  <a:cubicBezTo>
                    <a:pt x="2728" y="9"/>
                    <a:pt x="2695" y="1"/>
                    <a:pt x="26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3" name="Google Shape;843;p39">
            <a:hlinkClick r:id="" action="ppaction://hlinkshowjump?jump=firstslide"/>
          </p:cNvPr>
          <p:cNvSpPr/>
          <p:nvPr/>
        </p:nvSpPr>
        <p:spPr>
          <a:xfrm>
            <a:off x="8428901" y="26867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a:hlinkClick r:id="" action="ppaction://hlinkshowjump?jump=firstslide"/>
          </p:cNvPr>
          <p:cNvSpPr/>
          <p:nvPr/>
        </p:nvSpPr>
        <p:spPr>
          <a:xfrm>
            <a:off x="8480603" y="322243"/>
            <a:ext cx="180994" cy="177264"/>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5" name="Google Shape;845;p39"/>
          <p:cNvGrpSpPr/>
          <p:nvPr/>
        </p:nvGrpSpPr>
        <p:grpSpPr>
          <a:xfrm>
            <a:off x="569524" y="1048506"/>
            <a:ext cx="696605" cy="557919"/>
            <a:chOff x="1976200" y="925650"/>
            <a:chExt cx="197400" cy="158100"/>
          </a:xfrm>
        </p:grpSpPr>
        <p:sp>
          <p:nvSpPr>
            <p:cNvPr id="846" name="Google Shape;846;p39"/>
            <p:cNvSpPr/>
            <p:nvPr/>
          </p:nvSpPr>
          <p:spPr>
            <a:xfrm>
              <a:off x="1976200" y="963625"/>
              <a:ext cx="137000" cy="120125"/>
            </a:xfrm>
            <a:custGeom>
              <a:avLst/>
              <a:gdLst/>
              <a:ahLst/>
              <a:cxnLst/>
              <a:rect l="l" t="t" r="r" b="b"/>
              <a:pathLst>
                <a:path w="5480" h="4805" extrusionOk="0">
                  <a:moveTo>
                    <a:pt x="3078" y="1"/>
                  </a:moveTo>
                  <a:cubicBezTo>
                    <a:pt x="1751" y="1"/>
                    <a:pt x="676" y="1076"/>
                    <a:pt x="676" y="2402"/>
                  </a:cubicBezTo>
                  <a:cubicBezTo>
                    <a:pt x="676" y="2831"/>
                    <a:pt x="789" y="3231"/>
                    <a:pt x="986" y="3580"/>
                  </a:cubicBezTo>
                  <a:lnTo>
                    <a:pt x="0" y="4690"/>
                  </a:lnTo>
                  <a:lnTo>
                    <a:pt x="1452" y="4170"/>
                  </a:lnTo>
                  <a:cubicBezTo>
                    <a:pt x="1879" y="4564"/>
                    <a:pt x="2449" y="4804"/>
                    <a:pt x="3076" y="4804"/>
                  </a:cubicBezTo>
                  <a:cubicBezTo>
                    <a:pt x="4403" y="4804"/>
                    <a:pt x="5478" y="3729"/>
                    <a:pt x="5478" y="2402"/>
                  </a:cubicBezTo>
                  <a:cubicBezTo>
                    <a:pt x="5479" y="1076"/>
                    <a:pt x="4405" y="1"/>
                    <a:pt x="3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9"/>
            <p:cNvSpPr/>
            <p:nvPr/>
          </p:nvSpPr>
          <p:spPr>
            <a:xfrm>
              <a:off x="2036600" y="925650"/>
              <a:ext cx="137000" cy="120100"/>
            </a:xfrm>
            <a:custGeom>
              <a:avLst/>
              <a:gdLst/>
              <a:ahLst/>
              <a:cxnLst/>
              <a:rect l="l" t="t" r="r" b="b"/>
              <a:pathLst>
                <a:path w="5480" h="4804" extrusionOk="0">
                  <a:moveTo>
                    <a:pt x="2402" y="0"/>
                  </a:moveTo>
                  <a:cubicBezTo>
                    <a:pt x="1075" y="0"/>
                    <a:pt x="1" y="1075"/>
                    <a:pt x="1" y="2402"/>
                  </a:cubicBezTo>
                  <a:cubicBezTo>
                    <a:pt x="1" y="3727"/>
                    <a:pt x="1075" y="4803"/>
                    <a:pt x="2402" y="4803"/>
                  </a:cubicBezTo>
                  <a:cubicBezTo>
                    <a:pt x="3031" y="4803"/>
                    <a:pt x="3602" y="4563"/>
                    <a:pt x="4029" y="4169"/>
                  </a:cubicBezTo>
                  <a:lnTo>
                    <a:pt x="5480" y="4689"/>
                  </a:lnTo>
                  <a:lnTo>
                    <a:pt x="4496" y="3579"/>
                  </a:lnTo>
                  <a:cubicBezTo>
                    <a:pt x="4693" y="3231"/>
                    <a:pt x="4804" y="2830"/>
                    <a:pt x="4804" y="2402"/>
                  </a:cubicBezTo>
                  <a:cubicBezTo>
                    <a:pt x="4804" y="1075"/>
                    <a:pt x="3729" y="0"/>
                    <a:pt x="24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9"/>
            <p:cNvSpPr/>
            <p:nvPr/>
          </p:nvSpPr>
          <p:spPr>
            <a:xfrm>
              <a:off x="2069700" y="980425"/>
              <a:ext cx="10525" cy="10475"/>
            </a:xfrm>
            <a:custGeom>
              <a:avLst/>
              <a:gdLst/>
              <a:ahLst/>
              <a:cxnLst/>
              <a:rect l="l" t="t" r="r" b="b"/>
              <a:pathLst>
                <a:path w="421" h="419" extrusionOk="0">
                  <a:moveTo>
                    <a:pt x="211" y="0"/>
                  </a:moveTo>
                  <a:cubicBezTo>
                    <a:pt x="94" y="0"/>
                    <a:pt x="1" y="95"/>
                    <a:pt x="1" y="209"/>
                  </a:cubicBezTo>
                  <a:cubicBezTo>
                    <a:pt x="1" y="325"/>
                    <a:pt x="95" y="418"/>
                    <a:pt x="211" y="418"/>
                  </a:cubicBezTo>
                  <a:cubicBezTo>
                    <a:pt x="325" y="418"/>
                    <a:pt x="420" y="325"/>
                    <a:pt x="420" y="209"/>
                  </a:cubicBezTo>
                  <a:cubicBezTo>
                    <a:pt x="420" y="95"/>
                    <a:pt x="325" y="0"/>
                    <a:pt x="2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2091450" y="980425"/>
              <a:ext cx="10475" cy="10475"/>
            </a:xfrm>
            <a:custGeom>
              <a:avLst/>
              <a:gdLst/>
              <a:ahLst/>
              <a:cxnLst/>
              <a:rect l="l" t="t" r="r" b="b"/>
              <a:pathLst>
                <a:path w="419" h="419" extrusionOk="0">
                  <a:moveTo>
                    <a:pt x="210" y="0"/>
                  </a:moveTo>
                  <a:cubicBezTo>
                    <a:pt x="93" y="0"/>
                    <a:pt x="1" y="95"/>
                    <a:pt x="1" y="209"/>
                  </a:cubicBezTo>
                  <a:cubicBezTo>
                    <a:pt x="1" y="325"/>
                    <a:pt x="96" y="418"/>
                    <a:pt x="210" y="418"/>
                  </a:cubicBezTo>
                  <a:cubicBezTo>
                    <a:pt x="325" y="418"/>
                    <a:pt x="419" y="325"/>
                    <a:pt x="419" y="209"/>
                  </a:cubicBezTo>
                  <a:cubicBezTo>
                    <a:pt x="419" y="95"/>
                    <a:pt x="325" y="0"/>
                    <a:pt x="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9"/>
            <p:cNvSpPr/>
            <p:nvPr/>
          </p:nvSpPr>
          <p:spPr>
            <a:xfrm>
              <a:off x="2113125" y="980425"/>
              <a:ext cx="10500" cy="10475"/>
            </a:xfrm>
            <a:custGeom>
              <a:avLst/>
              <a:gdLst/>
              <a:ahLst/>
              <a:cxnLst/>
              <a:rect l="l" t="t" r="r" b="b"/>
              <a:pathLst>
                <a:path w="420" h="419" extrusionOk="0">
                  <a:moveTo>
                    <a:pt x="210" y="0"/>
                  </a:moveTo>
                  <a:cubicBezTo>
                    <a:pt x="94" y="0"/>
                    <a:pt x="1" y="95"/>
                    <a:pt x="1" y="209"/>
                  </a:cubicBezTo>
                  <a:cubicBezTo>
                    <a:pt x="1" y="325"/>
                    <a:pt x="96" y="418"/>
                    <a:pt x="210" y="418"/>
                  </a:cubicBezTo>
                  <a:cubicBezTo>
                    <a:pt x="326" y="418"/>
                    <a:pt x="419" y="325"/>
                    <a:pt x="419" y="209"/>
                  </a:cubicBezTo>
                  <a:cubicBezTo>
                    <a:pt x="419" y="95"/>
                    <a:pt x="327" y="0"/>
                    <a:pt x="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39"/>
          <p:cNvGrpSpPr/>
          <p:nvPr/>
        </p:nvGrpSpPr>
        <p:grpSpPr>
          <a:xfrm>
            <a:off x="3934883" y="1928923"/>
            <a:ext cx="1245161" cy="1077315"/>
            <a:chOff x="7578298" y="3743309"/>
            <a:chExt cx="1245161" cy="1077315"/>
          </a:xfrm>
        </p:grpSpPr>
        <p:grpSp>
          <p:nvGrpSpPr>
            <p:cNvPr id="852" name="Google Shape;852;p39"/>
            <p:cNvGrpSpPr/>
            <p:nvPr/>
          </p:nvGrpSpPr>
          <p:grpSpPr>
            <a:xfrm rot="-345667">
              <a:off x="7905607" y="3960915"/>
              <a:ext cx="479073" cy="859709"/>
              <a:chOff x="1288925" y="1226700"/>
              <a:chExt cx="116950" cy="209875"/>
            </a:xfrm>
          </p:grpSpPr>
          <p:sp>
            <p:nvSpPr>
              <p:cNvPr id="853" name="Google Shape;853;p39"/>
              <p:cNvSpPr/>
              <p:nvPr/>
            </p:nvSpPr>
            <p:spPr>
              <a:xfrm>
                <a:off x="1288925" y="1226700"/>
                <a:ext cx="116950" cy="209875"/>
              </a:xfrm>
              <a:custGeom>
                <a:avLst/>
                <a:gdLst/>
                <a:ahLst/>
                <a:cxnLst/>
                <a:rect l="l" t="t" r="r" b="b"/>
                <a:pathLst>
                  <a:path w="4678" h="8395" extrusionOk="0">
                    <a:moveTo>
                      <a:pt x="281" y="0"/>
                    </a:moveTo>
                    <a:cubicBezTo>
                      <a:pt x="126" y="0"/>
                      <a:pt x="0" y="125"/>
                      <a:pt x="0" y="281"/>
                    </a:cubicBezTo>
                    <a:lnTo>
                      <a:pt x="0" y="8115"/>
                    </a:lnTo>
                    <a:cubicBezTo>
                      <a:pt x="0" y="8268"/>
                      <a:pt x="125" y="8394"/>
                      <a:pt x="281" y="8394"/>
                    </a:cubicBezTo>
                    <a:lnTo>
                      <a:pt x="4397" y="8394"/>
                    </a:lnTo>
                    <a:cubicBezTo>
                      <a:pt x="4552" y="8394"/>
                      <a:pt x="4678" y="8271"/>
                      <a:pt x="4678" y="8115"/>
                    </a:cubicBezTo>
                    <a:lnTo>
                      <a:pt x="4678" y="281"/>
                    </a:lnTo>
                    <a:cubicBezTo>
                      <a:pt x="4678" y="126"/>
                      <a:pt x="4553" y="0"/>
                      <a:pt x="4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9"/>
              <p:cNvSpPr/>
              <p:nvPr/>
            </p:nvSpPr>
            <p:spPr>
              <a:xfrm>
                <a:off x="1293625" y="1244750"/>
                <a:ext cx="107500" cy="173800"/>
              </a:xfrm>
              <a:custGeom>
                <a:avLst/>
                <a:gdLst/>
                <a:ahLst/>
                <a:cxnLst/>
                <a:rect l="l" t="t" r="r" b="b"/>
                <a:pathLst>
                  <a:path w="4300" h="6952" extrusionOk="0">
                    <a:moveTo>
                      <a:pt x="1" y="0"/>
                    </a:moveTo>
                    <a:lnTo>
                      <a:pt x="1" y="6952"/>
                    </a:lnTo>
                    <a:lnTo>
                      <a:pt x="4300" y="6952"/>
                    </a:lnTo>
                    <a:lnTo>
                      <a:pt x="43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9"/>
              <p:cNvSpPr/>
              <p:nvPr/>
            </p:nvSpPr>
            <p:spPr>
              <a:xfrm>
                <a:off x="1293675" y="1244750"/>
                <a:ext cx="107500" cy="173800"/>
              </a:xfrm>
              <a:custGeom>
                <a:avLst/>
                <a:gdLst/>
                <a:ahLst/>
                <a:cxnLst/>
                <a:rect l="l" t="t" r="r" b="b"/>
                <a:pathLst>
                  <a:path w="4300" h="6952" extrusionOk="0">
                    <a:moveTo>
                      <a:pt x="4299" y="0"/>
                    </a:moveTo>
                    <a:lnTo>
                      <a:pt x="0" y="6952"/>
                    </a:lnTo>
                    <a:lnTo>
                      <a:pt x="4299" y="6952"/>
                    </a:lnTo>
                    <a:lnTo>
                      <a:pt x="42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1293625" y="1244750"/>
                <a:ext cx="107500" cy="9950"/>
              </a:xfrm>
              <a:custGeom>
                <a:avLst/>
                <a:gdLst/>
                <a:ahLst/>
                <a:cxnLst/>
                <a:rect l="l" t="t" r="r" b="b"/>
                <a:pathLst>
                  <a:path w="4300" h="398" extrusionOk="0">
                    <a:moveTo>
                      <a:pt x="1" y="0"/>
                    </a:moveTo>
                    <a:lnTo>
                      <a:pt x="1" y="398"/>
                    </a:lnTo>
                    <a:lnTo>
                      <a:pt x="4300" y="398"/>
                    </a:lnTo>
                    <a:lnTo>
                      <a:pt x="43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1309050" y="1424825"/>
                <a:ext cx="24225" cy="4475"/>
              </a:xfrm>
              <a:custGeom>
                <a:avLst/>
                <a:gdLst/>
                <a:ahLst/>
                <a:cxnLst/>
                <a:rect l="l" t="t" r="r" b="b"/>
                <a:pathLst>
                  <a:path w="969" h="179" extrusionOk="0">
                    <a:moveTo>
                      <a:pt x="89" y="1"/>
                    </a:moveTo>
                    <a:cubicBezTo>
                      <a:pt x="39" y="1"/>
                      <a:pt x="0" y="42"/>
                      <a:pt x="0" y="90"/>
                    </a:cubicBezTo>
                    <a:cubicBezTo>
                      <a:pt x="0" y="140"/>
                      <a:pt x="40" y="179"/>
                      <a:pt x="89" y="179"/>
                    </a:cubicBezTo>
                    <a:lnTo>
                      <a:pt x="879" y="179"/>
                    </a:lnTo>
                    <a:cubicBezTo>
                      <a:pt x="930" y="179"/>
                      <a:pt x="968" y="139"/>
                      <a:pt x="968" y="90"/>
                    </a:cubicBezTo>
                    <a:cubicBezTo>
                      <a:pt x="968" y="42"/>
                      <a:pt x="928" y="2"/>
                      <a:pt x="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1361500" y="1424825"/>
                <a:ext cx="24225" cy="4475"/>
              </a:xfrm>
              <a:custGeom>
                <a:avLst/>
                <a:gdLst/>
                <a:ahLst/>
                <a:cxnLst/>
                <a:rect l="l" t="t" r="r" b="b"/>
                <a:pathLst>
                  <a:path w="969" h="179" extrusionOk="0">
                    <a:moveTo>
                      <a:pt x="89" y="1"/>
                    </a:moveTo>
                    <a:cubicBezTo>
                      <a:pt x="39" y="1"/>
                      <a:pt x="0" y="42"/>
                      <a:pt x="0" y="90"/>
                    </a:cubicBezTo>
                    <a:cubicBezTo>
                      <a:pt x="0" y="140"/>
                      <a:pt x="40" y="179"/>
                      <a:pt x="89" y="179"/>
                    </a:cubicBezTo>
                    <a:lnTo>
                      <a:pt x="879" y="179"/>
                    </a:lnTo>
                    <a:cubicBezTo>
                      <a:pt x="930" y="179"/>
                      <a:pt x="968" y="139"/>
                      <a:pt x="968" y="90"/>
                    </a:cubicBezTo>
                    <a:cubicBezTo>
                      <a:pt x="968" y="42"/>
                      <a:pt x="930" y="2"/>
                      <a:pt x="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9"/>
              <p:cNvSpPr/>
              <p:nvPr/>
            </p:nvSpPr>
            <p:spPr>
              <a:xfrm>
                <a:off x="1340475" y="1420200"/>
                <a:ext cx="13750" cy="13725"/>
              </a:xfrm>
              <a:custGeom>
                <a:avLst/>
                <a:gdLst/>
                <a:ahLst/>
                <a:cxnLst/>
                <a:rect l="l" t="t" r="r" b="b"/>
                <a:pathLst>
                  <a:path w="550" h="549" extrusionOk="0">
                    <a:moveTo>
                      <a:pt x="275" y="0"/>
                    </a:moveTo>
                    <a:cubicBezTo>
                      <a:pt x="124" y="0"/>
                      <a:pt x="1" y="125"/>
                      <a:pt x="1" y="275"/>
                    </a:cubicBezTo>
                    <a:cubicBezTo>
                      <a:pt x="1" y="427"/>
                      <a:pt x="124" y="549"/>
                      <a:pt x="275" y="549"/>
                    </a:cubicBezTo>
                    <a:cubicBezTo>
                      <a:pt x="427" y="549"/>
                      <a:pt x="549" y="427"/>
                      <a:pt x="549" y="275"/>
                    </a:cubicBezTo>
                    <a:cubicBezTo>
                      <a:pt x="549" y="125"/>
                      <a:pt x="427" y="2"/>
                      <a:pt x="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9"/>
              <p:cNvSpPr/>
              <p:nvPr/>
            </p:nvSpPr>
            <p:spPr>
              <a:xfrm>
                <a:off x="1333550" y="1232150"/>
                <a:ext cx="27775" cy="3900"/>
              </a:xfrm>
              <a:custGeom>
                <a:avLst/>
                <a:gdLst/>
                <a:ahLst/>
                <a:cxnLst/>
                <a:rect l="l" t="t" r="r" b="b"/>
                <a:pathLst>
                  <a:path w="1111" h="156" extrusionOk="0">
                    <a:moveTo>
                      <a:pt x="77" y="0"/>
                    </a:moveTo>
                    <a:cubicBezTo>
                      <a:pt x="36" y="0"/>
                      <a:pt x="0" y="36"/>
                      <a:pt x="0" y="79"/>
                    </a:cubicBezTo>
                    <a:cubicBezTo>
                      <a:pt x="0" y="120"/>
                      <a:pt x="36" y="156"/>
                      <a:pt x="77" y="156"/>
                    </a:cubicBezTo>
                    <a:lnTo>
                      <a:pt x="1032" y="156"/>
                    </a:lnTo>
                    <a:cubicBezTo>
                      <a:pt x="1075" y="156"/>
                      <a:pt x="1111" y="122"/>
                      <a:pt x="1111" y="79"/>
                    </a:cubicBezTo>
                    <a:cubicBezTo>
                      <a:pt x="1111" y="36"/>
                      <a:pt x="1075" y="0"/>
                      <a:pt x="1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39"/>
            <p:cNvGrpSpPr/>
            <p:nvPr/>
          </p:nvGrpSpPr>
          <p:grpSpPr>
            <a:xfrm>
              <a:off x="8182702" y="3743309"/>
              <a:ext cx="640757" cy="429249"/>
              <a:chOff x="2568593" y="4127352"/>
              <a:chExt cx="831936" cy="557322"/>
            </a:xfrm>
          </p:grpSpPr>
          <p:sp>
            <p:nvSpPr>
              <p:cNvPr id="862" name="Google Shape;862;p39"/>
              <p:cNvSpPr/>
              <p:nvPr/>
            </p:nvSpPr>
            <p:spPr>
              <a:xfrm>
                <a:off x="2568593" y="4127352"/>
                <a:ext cx="831936" cy="557322"/>
              </a:xfrm>
              <a:custGeom>
                <a:avLst/>
                <a:gdLst/>
                <a:ahLst/>
                <a:cxnLst/>
                <a:rect l="l" t="t" r="r" b="b"/>
                <a:pathLst>
                  <a:path w="10033" h="6721" extrusionOk="0">
                    <a:moveTo>
                      <a:pt x="921" y="1"/>
                    </a:moveTo>
                    <a:cubicBezTo>
                      <a:pt x="413" y="1"/>
                      <a:pt x="1" y="411"/>
                      <a:pt x="1" y="921"/>
                    </a:cubicBezTo>
                    <a:lnTo>
                      <a:pt x="1" y="3679"/>
                    </a:lnTo>
                    <a:cubicBezTo>
                      <a:pt x="1" y="4186"/>
                      <a:pt x="411" y="4599"/>
                      <a:pt x="921" y="4599"/>
                    </a:cubicBezTo>
                    <a:lnTo>
                      <a:pt x="1720" y="4599"/>
                    </a:lnTo>
                    <a:lnTo>
                      <a:pt x="383" y="6721"/>
                    </a:lnTo>
                    <a:lnTo>
                      <a:pt x="3404" y="4599"/>
                    </a:lnTo>
                    <a:lnTo>
                      <a:pt x="9112" y="4599"/>
                    </a:lnTo>
                    <a:cubicBezTo>
                      <a:pt x="9619" y="4599"/>
                      <a:pt x="10033" y="4189"/>
                      <a:pt x="10033" y="3679"/>
                    </a:cubicBezTo>
                    <a:lnTo>
                      <a:pt x="10033" y="921"/>
                    </a:lnTo>
                    <a:cubicBezTo>
                      <a:pt x="10030" y="413"/>
                      <a:pt x="9617" y="1"/>
                      <a:pt x="9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3000440" y="4247424"/>
                <a:ext cx="148178" cy="141134"/>
              </a:xfrm>
              <a:custGeom>
                <a:avLst/>
                <a:gdLst/>
                <a:ahLst/>
                <a:cxnLst/>
                <a:rect l="l" t="t" r="r" b="b"/>
                <a:pathLst>
                  <a:path w="1787" h="1702" extrusionOk="0">
                    <a:moveTo>
                      <a:pt x="484" y="1"/>
                    </a:moveTo>
                    <a:cubicBezTo>
                      <a:pt x="459" y="1"/>
                      <a:pt x="432" y="2"/>
                      <a:pt x="402" y="4"/>
                    </a:cubicBezTo>
                    <a:cubicBezTo>
                      <a:pt x="227" y="22"/>
                      <a:pt x="24" y="180"/>
                      <a:pt x="1" y="489"/>
                    </a:cubicBezTo>
                    <a:lnTo>
                      <a:pt x="1" y="590"/>
                    </a:lnTo>
                    <a:cubicBezTo>
                      <a:pt x="23" y="885"/>
                      <a:pt x="245" y="1246"/>
                      <a:pt x="895" y="1701"/>
                    </a:cubicBezTo>
                    <a:cubicBezTo>
                      <a:pt x="1542" y="1246"/>
                      <a:pt x="1765" y="885"/>
                      <a:pt x="1787" y="590"/>
                    </a:cubicBezTo>
                    <a:lnTo>
                      <a:pt x="1787" y="489"/>
                    </a:lnTo>
                    <a:cubicBezTo>
                      <a:pt x="1763" y="182"/>
                      <a:pt x="1562" y="22"/>
                      <a:pt x="1385" y="4"/>
                    </a:cubicBezTo>
                    <a:cubicBezTo>
                      <a:pt x="1356" y="2"/>
                      <a:pt x="1330" y="1"/>
                      <a:pt x="1304" y="1"/>
                    </a:cubicBezTo>
                    <a:cubicBezTo>
                      <a:pt x="1102" y="1"/>
                      <a:pt x="1004" y="88"/>
                      <a:pt x="895" y="222"/>
                    </a:cubicBezTo>
                    <a:cubicBezTo>
                      <a:pt x="783" y="88"/>
                      <a:pt x="687" y="1"/>
                      <a:pt x="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4" name="Google Shape;864;p39"/>
              <p:cNvGrpSpPr/>
              <p:nvPr/>
            </p:nvGrpSpPr>
            <p:grpSpPr>
              <a:xfrm>
                <a:off x="2811963" y="4290958"/>
                <a:ext cx="515928" cy="98927"/>
                <a:chOff x="2811963" y="4290958"/>
                <a:chExt cx="515928" cy="98927"/>
              </a:xfrm>
            </p:grpSpPr>
            <p:sp>
              <p:nvSpPr>
                <p:cNvPr id="865" name="Google Shape;865;p39"/>
                <p:cNvSpPr/>
                <p:nvPr/>
              </p:nvSpPr>
              <p:spPr>
                <a:xfrm>
                  <a:off x="2811963" y="4290958"/>
                  <a:ext cx="45357" cy="97683"/>
                </a:xfrm>
                <a:custGeom>
                  <a:avLst/>
                  <a:gdLst/>
                  <a:ahLst/>
                  <a:cxnLst/>
                  <a:rect l="l" t="t" r="r" b="b"/>
                  <a:pathLst>
                    <a:path w="547" h="1178" extrusionOk="0">
                      <a:moveTo>
                        <a:pt x="275" y="1"/>
                      </a:moveTo>
                      <a:cubicBezTo>
                        <a:pt x="94" y="1"/>
                        <a:pt x="2" y="106"/>
                        <a:pt x="2" y="293"/>
                      </a:cubicBezTo>
                      <a:lnTo>
                        <a:pt x="2" y="406"/>
                      </a:lnTo>
                      <a:lnTo>
                        <a:pt x="174" y="406"/>
                      </a:lnTo>
                      <a:lnTo>
                        <a:pt x="174" y="282"/>
                      </a:lnTo>
                      <a:cubicBezTo>
                        <a:pt x="174" y="199"/>
                        <a:pt x="212" y="167"/>
                        <a:pt x="269" y="167"/>
                      </a:cubicBezTo>
                      <a:cubicBezTo>
                        <a:pt x="327" y="167"/>
                        <a:pt x="364" y="195"/>
                        <a:pt x="364" y="299"/>
                      </a:cubicBezTo>
                      <a:cubicBezTo>
                        <a:pt x="364" y="634"/>
                        <a:pt x="1" y="692"/>
                        <a:pt x="1" y="1034"/>
                      </a:cubicBezTo>
                      <a:lnTo>
                        <a:pt x="1" y="1178"/>
                      </a:lnTo>
                      <a:lnTo>
                        <a:pt x="530" y="1178"/>
                      </a:lnTo>
                      <a:lnTo>
                        <a:pt x="530" y="1010"/>
                      </a:lnTo>
                      <a:lnTo>
                        <a:pt x="183" y="1010"/>
                      </a:lnTo>
                      <a:cubicBezTo>
                        <a:pt x="182" y="1003"/>
                        <a:pt x="182" y="994"/>
                        <a:pt x="182" y="987"/>
                      </a:cubicBezTo>
                      <a:cubicBezTo>
                        <a:pt x="182" y="795"/>
                        <a:pt x="547" y="660"/>
                        <a:pt x="547" y="293"/>
                      </a:cubicBezTo>
                      <a:cubicBezTo>
                        <a:pt x="547" y="106"/>
                        <a:pt x="455" y="1"/>
                        <a:pt x="2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2865446" y="4290958"/>
                  <a:ext cx="46186" cy="98927"/>
                </a:xfrm>
                <a:custGeom>
                  <a:avLst/>
                  <a:gdLst/>
                  <a:ahLst/>
                  <a:cxnLst/>
                  <a:rect l="l" t="t" r="r" b="b"/>
                  <a:pathLst>
                    <a:path w="557" h="1193" extrusionOk="0">
                      <a:moveTo>
                        <a:pt x="278" y="167"/>
                      </a:moveTo>
                      <a:cubicBezTo>
                        <a:pt x="336" y="167"/>
                        <a:pt x="373" y="199"/>
                        <a:pt x="373" y="282"/>
                      </a:cubicBezTo>
                      <a:lnTo>
                        <a:pt x="373" y="911"/>
                      </a:lnTo>
                      <a:cubicBezTo>
                        <a:pt x="373" y="994"/>
                        <a:pt x="336" y="1025"/>
                        <a:pt x="278" y="1025"/>
                      </a:cubicBezTo>
                      <a:cubicBezTo>
                        <a:pt x="220" y="1025"/>
                        <a:pt x="183" y="994"/>
                        <a:pt x="183" y="911"/>
                      </a:cubicBezTo>
                      <a:lnTo>
                        <a:pt x="183" y="282"/>
                      </a:lnTo>
                      <a:cubicBezTo>
                        <a:pt x="183" y="199"/>
                        <a:pt x="220" y="167"/>
                        <a:pt x="278" y="167"/>
                      </a:cubicBezTo>
                      <a:close/>
                      <a:moveTo>
                        <a:pt x="278" y="1"/>
                      </a:moveTo>
                      <a:cubicBezTo>
                        <a:pt x="99" y="1"/>
                        <a:pt x="1" y="106"/>
                        <a:pt x="1" y="293"/>
                      </a:cubicBezTo>
                      <a:lnTo>
                        <a:pt x="1" y="899"/>
                      </a:lnTo>
                      <a:cubicBezTo>
                        <a:pt x="1" y="1086"/>
                        <a:pt x="99" y="1193"/>
                        <a:pt x="278" y="1193"/>
                      </a:cubicBezTo>
                      <a:cubicBezTo>
                        <a:pt x="457" y="1193"/>
                        <a:pt x="557" y="1086"/>
                        <a:pt x="557" y="899"/>
                      </a:cubicBezTo>
                      <a:lnTo>
                        <a:pt x="557" y="293"/>
                      </a:lnTo>
                      <a:cubicBezTo>
                        <a:pt x="557" y="106"/>
                        <a:pt x="457" y="1"/>
                        <a:pt x="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2919925" y="4290958"/>
                  <a:ext cx="46186" cy="98927"/>
                </a:xfrm>
                <a:custGeom>
                  <a:avLst/>
                  <a:gdLst/>
                  <a:ahLst/>
                  <a:cxnLst/>
                  <a:rect l="l" t="t" r="r" b="b"/>
                  <a:pathLst>
                    <a:path w="557" h="1193" extrusionOk="0">
                      <a:moveTo>
                        <a:pt x="279" y="167"/>
                      </a:moveTo>
                      <a:cubicBezTo>
                        <a:pt x="337" y="167"/>
                        <a:pt x="374" y="199"/>
                        <a:pt x="374" y="282"/>
                      </a:cubicBezTo>
                      <a:lnTo>
                        <a:pt x="374" y="911"/>
                      </a:lnTo>
                      <a:cubicBezTo>
                        <a:pt x="374" y="994"/>
                        <a:pt x="337" y="1025"/>
                        <a:pt x="279" y="1025"/>
                      </a:cubicBezTo>
                      <a:cubicBezTo>
                        <a:pt x="221" y="1025"/>
                        <a:pt x="184" y="994"/>
                        <a:pt x="184" y="911"/>
                      </a:cubicBezTo>
                      <a:lnTo>
                        <a:pt x="184" y="282"/>
                      </a:lnTo>
                      <a:cubicBezTo>
                        <a:pt x="184" y="199"/>
                        <a:pt x="221" y="167"/>
                        <a:pt x="279" y="167"/>
                      </a:cubicBezTo>
                      <a:close/>
                      <a:moveTo>
                        <a:pt x="279" y="1"/>
                      </a:moveTo>
                      <a:cubicBezTo>
                        <a:pt x="100" y="1"/>
                        <a:pt x="1" y="106"/>
                        <a:pt x="1" y="293"/>
                      </a:cubicBezTo>
                      <a:lnTo>
                        <a:pt x="1" y="899"/>
                      </a:lnTo>
                      <a:cubicBezTo>
                        <a:pt x="1" y="1086"/>
                        <a:pt x="100" y="1193"/>
                        <a:pt x="279" y="1193"/>
                      </a:cubicBezTo>
                      <a:cubicBezTo>
                        <a:pt x="459" y="1193"/>
                        <a:pt x="557" y="1086"/>
                        <a:pt x="557" y="899"/>
                      </a:cubicBezTo>
                      <a:lnTo>
                        <a:pt x="557" y="293"/>
                      </a:lnTo>
                      <a:cubicBezTo>
                        <a:pt x="557" y="106"/>
                        <a:pt x="459" y="1"/>
                        <a:pt x="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3172582" y="4290958"/>
                  <a:ext cx="46269" cy="98927"/>
                </a:xfrm>
                <a:custGeom>
                  <a:avLst/>
                  <a:gdLst/>
                  <a:ahLst/>
                  <a:cxnLst/>
                  <a:rect l="l" t="t" r="r" b="b"/>
                  <a:pathLst>
                    <a:path w="558" h="1193" extrusionOk="0">
                      <a:moveTo>
                        <a:pt x="279" y="586"/>
                      </a:moveTo>
                      <a:cubicBezTo>
                        <a:pt x="337" y="586"/>
                        <a:pt x="374" y="617"/>
                        <a:pt x="374" y="701"/>
                      </a:cubicBezTo>
                      <a:lnTo>
                        <a:pt x="374" y="911"/>
                      </a:lnTo>
                      <a:cubicBezTo>
                        <a:pt x="374" y="994"/>
                        <a:pt x="337" y="1024"/>
                        <a:pt x="279" y="1024"/>
                      </a:cubicBezTo>
                      <a:cubicBezTo>
                        <a:pt x="221" y="1024"/>
                        <a:pt x="184" y="994"/>
                        <a:pt x="184" y="911"/>
                      </a:cubicBezTo>
                      <a:lnTo>
                        <a:pt x="184" y="701"/>
                      </a:lnTo>
                      <a:cubicBezTo>
                        <a:pt x="184" y="617"/>
                        <a:pt x="221" y="586"/>
                        <a:pt x="279" y="586"/>
                      </a:cubicBezTo>
                      <a:close/>
                      <a:moveTo>
                        <a:pt x="280" y="1"/>
                      </a:moveTo>
                      <a:cubicBezTo>
                        <a:pt x="89" y="1"/>
                        <a:pt x="0" y="106"/>
                        <a:pt x="0" y="303"/>
                      </a:cubicBezTo>
                      <a:lnTo>
                        <a:pt x="2" y="303"/>
                      </a:lnTo>
                      <a:lnTo>
                        <a:pt x="2" y="899"/>
                      </a:lnTo>
                      <a:cubicBezTo>
                        <a:pt x="2" y="1086"/>
                        <a:pt x="101" y="1193"/>
                        <a:pt x="280" y="1193"/>
                      </a:cubicBezTo>
                      <a:cubicBezTo>
                        <a:pt x="460" y="1193"/>
                        <a:pt x="557" y="1086"/>
                        <a:pt x="557" y="899"/>
                      </a:cubicBezTo>
                      <a:lnTo>
                        <a:pt x="557" y="686"/>
                      </a:lnTo>
                      <a:cubicBezTo>
                        <a:pt x="557" y="514"/>
                        <a:pt x="489" y="419"/>
                        <a:pt x="354" y="419"/>
                      </a:cubicBezTo>
                      <a:cubicBezTo>
                        <a:pt x="273" y="419"/>
                        <a:pt x="215" y="456"/>
                        <a:pt x="184" y="523"/>
                      </a:cubicBezTo>
                      <a:lnTo>
                        <a:pt x="184" y="311"/>
                      </a:lnTo>
                      <a:cubicBezTo>
                        <a:pt x="184" y="199"/>
                        <a:pt x="221" y="167"/>
                        <a:pt x="286" y="167"/>
                      </a:cubicBezTo>
                      <a:cubicBezTo>
                        <a:pt x="343" y="167"/>
                        <a:pt x="380" y="199"/>
                        <a:pt x="380" y="282"/>
                      </a:cubicBezTo>
                      <a:lnTo>
                        <a:pt x="380" y="322"/>
                      </a:lnTo>
                      <a:lnTo>
                        <a:pt x="553" y="322"/>
                      </a:lnTo>
                      <a:lnTo>
                        <a:pt x="553" y="293"/>
                      </a:lnTo>
                      <a:cubicBezTo>
                        <a:pt x="553" y="106"/>
                        <a:pt x="460" y="1"/>
                        <a:pt x="2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9"/>
                <p:cNvSpPr/>
                <p:nvPr/>
              </p:nvSpPr>
              <p:spPr>
                <a:xfrm>
                  <a:off x="3226977" y="4290958"/>
                  <a:ext cx="46186" cy="98927"/>
                </a:xfrm>
                <a:custGeom>
                  <a:avLst/>
                  <a:gdLst/>
                  <a:ahLst/>
                  <a:cxnLst/>
                  <a:rect l="l" t="t" r="r" b="b"/>
                  <a:pathLst>
                    <a:path w="557" h="1193" extrusionOk="0">
                      <a:moveTo>
                        <a:pt x="278" y="167"/>
                      </a:moveTo>
                      <a:cubicBezTo>
                        <a:pt x="336" y="167"/>
                        <a:pt x="373" y="199"/>
                        <a:pt x="373" y="282"/>
                      </a:cubicBezTo>
                      <a:lnTo>
                        <a:pt x="373" y="911"/>
                      </a:lnTo>
                      <a:cubicBezTo>
                        <a:pt x="373" y="994"/>
                        <a:pt x="336" y="1025"/>
                        <a:pt x="278" y="1025"/>
                      </a:cubicBezTo>
                      <a:cubicBezTo>
                        <a:pt x="220" y="1025"/>
                        <a:pt x="183" y="994"/>
                        <a:pt x="183" y="911"/>
                      </a:cubicBezTo>
                      <a:lnTo>
                        <a:pt x="183" y="282"/>
                      </a:lnTo>
                      <a:cubicBezTo>
                        <a:pt x="183" y="199"/>
                        <a:pt x="220" y="167"/>
                        <a:pt x="278" y="167"/>
                      </a:cubicBezTo>
                      <a:close/>
                      <a:moveTo>
                        <a:pt x="278" y="1"/>
                      </a:moveTo>
                      <a:cubicBezTo>
                        <a:pt x="99" y="1"/>
                        <a:pt x="1" y="106"/>
                        <a:pt x="1" y="293"/>
                      </a:cubicBezTo>
                      <a:lnTo>
                        <a:pt x="1" y="899"/>
                      </a:lnTo>
                      <a:cubicBezTo>
                        <a:pt x="1" y="1086"/>
                        <a:pt x="99" y="1193"/>
                        <a:pt x="278" y="1193"/>
                      </a:cubicBezTo>
                      <a:cubicBezTo>
                        <a:pt x="459" y="1193"/>
                        <a:pt x="557" y="1086"/>
                        <a:pt x="557" y="899"/>
                      </a:cubicBezTo>
                      <a:lnTo>
                        <a:pt x="557" y="293"/>
                      </a:lnTo>
                      <a:cubicBezTo>
                        <a:pt x="557" y="106"/>
                        <a:pt x="459" y="1"/>
                        <a:pt x="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9"/>
                <p:cNvSpPr/>
                <p:nvPr/>
              </p:nvSpPr>
              <p:spPr>
                <a:xfrm>
                  <a:off x="3281705" y="4290958"/>
                  <a:ext cx="46186" cy="98927"/>
                </a:xfrm>
                <a:custGeom>
                  <a:avLst/>
                  <a:gdLst/>
                  <a:ahLst/>
                  <a:cxnLst/>
                  <a:rect l="l" t="t" r="r" b="b"/>
                  <a:pathLst>
                    <a:path w="557" h="1193" extrusionOk="0">
                      <a:moveTo>
                        <a:pt x="278" y="167"/>
                      </a:moveTo>
                      <a:cubicBezTo>
                        <a:pt x="336" y="167"/>
                        <a:pt x="373" y="199"/>
                        <a:pt x="373" y="282"/>
                      </a:cubicBezTo>
                      <a:lnTo>
                        <a:pt x="373" y="911"/>
                      </a:lnTo>
                      <a:cubicBezTo>
                        <a:pt x="373" y="994"/>
                        <a:pt x="336" y="1025"/>
                        <a:pt x="278" y="1025"/>
                      </a:cubicBezTo>
                      <a:cubicBezTo>
                        <a:pt x="221" y="1025"/>
                        <a:pt x="184" y="994"/>
                        <a:pt x="184" y="911"/>
                      </a:cubicBezTo>
                      <a:lnTo>
                        <a:pt x="184" y="282"/>
                      </a:lnTo>
                      <a:cubicBezTo>
                        <a:pt x="184" y="199"/>
                        <a:pt x="221" y="167"/>
                        <a:pt x="278" y="167"/>
                      </a:cubicBezTo>
                      <a:close/>
                      <a:moveTo>
                        <a:pt x="278" y="1"/>
                      </a:moveTo>
                      <a:cubicBezTo>
                        <a:pt x="98" y="1"/>
                        <a:pt x="1" y="106"/>
                        <a:pt x="1" y="293"/>
                      </a:cubicBezTo>
                      <a:lnTo>
                        <a:pt x="1" y="899"/>
                      </a:lnTo>
                      <a:cubicBezTo>
                        <a:pt x="1" y="1086"/>
                        <a:pt x="98" y="1193"/>
                        <a:pt x="278" y="1193"/>
                      </a:cubicBezTo>
                      <a:cubicBezTo>
                        <a:pt x="459" y="1193"/>
                        <a:pt x="556" y="1086"/>
                        <a:pt x="556" y="899"/>
                      </a:cubicBezTo>
                      <a:lnTo>
                        <a:pt x="556" y="293"/>
                      </a:lnTo>
                      <a:cubicBezTo>
                        <a:pt x="556" y="106"/>
                        <a:pt x="459" y="1"/>
                        <a:pt x="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1" name="Google Shape;871;p39"/>
              <p:cNvSpPr/>
              <p:nvPr/>
            </p:nvSpPr>
            <p:spPr>
              <a:xfrm>
                <a:off x="2668511" y="4225864"/>
                <a:ext cx="89637" cy="89390"/>
              </a:xfrm>
              <a:custGeom>
                <a:avLst/>
                <a:gdLst/>
                <a:ahLst/>
                <a:cxnLst/>
                <a:rect l="l" t="t" r="r" b="b"/>
                <a:pathLst>
                  <a:path w="1081" h="1078" extrusionOk="0">
                    <a:moveTo>
                      <a:pt x="541" y="0"/>
                    </a:moveTo>
                    <a:cubicBezTo>
                      <a:pt x="243" y="0"/>
                      <a:pt x="1" y="240"/>
                      <a:pt x="1" y="540"/>
                    </a:cubicBezTo>
                    <a:cubicBezTo>
                      <a:pt x="1" y="838"/>
                      <a:pt x="243" y="1078"/>
                      <a:pt x="541" y="1078"/>
                    </a:cubicBezTo>
                    <a:cubicBezTo>
                      <a:pt x="839" y="1078"/>
                      <a:pt x="1080" y="838"/>
                      <a:pt x="1080" y="540"/>
                    </a:cubicBezTo>
                    <a:cubicBezTo>
                      <a:pt x="1080" y="243"/>
                      <a:pt x="837" y="0"/>
                      <a:pt x="5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2636587" y="4309533"/>
                <a:ext cx="153153" cy="100917"/>
              </a:xfrm>
              <a:custGeom>
                <a:avLst/>
                <a:gdLst/>
                <a:ahLst/>
                <a:cxnLst/>
                <a:rect l="l" t="t" r="r" b="b"/>
                <a:pathLst>
                  <a:path w="1847" h="1217" extrusionOk="0">
                    <a:moveTo>
                      <a:pt x="886" y="1"/>
                    </a:moveTo>
                    <a:cubicBezTo>
                      <a:pt x="398" y="1"/>
                      <a:pt x="1" y="543"/>
                      <a:pt x="1" y="1216"/>
                    </a:cubicBezTo>
                    <a:lnTo>
                      <a:pt x="1846" y="1216"/>
                    </a:lnTo>
                    <a:cubicBezTo>
                      <a:pt x="1846" y="543"/>
                      <a:pt x="1452" y="1"/>
                      <a:pt x="9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3" name="Google Shape;873;p39"/>
            <p:cNvSpPr/>
            <p:nvPr/>
          </p:nvSpPr>
          <p:spPr>
            <a:xfrm>
              <a:off x="7578298" y="4302823"/>
              <a:ext cx="144969" cy="144901"/>
            </a:xfrm>
            <a:custGeom>
              <a:avLst/>
              <a:gdLst/>
              <a:ahLst/>
              <a:cxnLst/>
              <a:rect l="l" t="t" r="r" b="b"/>
              <a:pathLst>
                <a:path w="3762" h="3760" extrusionOk="0">
                  <a:moveTo>
                    <a:pt x="1884" y="0"/>
                  </a:moveTo>
                  <a:cubicBezTo>
                    <a:pt x="1883" y="0"/>
                    <a:pt x="1882" y="0"/>
                    <a:pt x="1881" y="0"/>
                  </a:cubicBezTo>
                  <a:cubicBezTo>
                    <a:pt x="842" y="0"/>
                    <a:pt x="0" y="842"/>
                    <a:pt x="0" y="1880"/>
                  </a:cubicBezTo>
                  <a:cubicBezTo>
                    <a:pt x="0" y="2919"/>
                    <a:pt x="844" y="3760"/>
                    <a:pt x="1881" y="3760"/>
                  </a:cubicBezTo>
                  <a:cubicBezTo>
                    <a:pt x="2919" y="3760"/>
                    <a:pt x="3761" y="2918"/>
                    <a:pt x="3761" y="1880"/>
                  </a:cubicBezTo>
                  <a:cubicBezTo>
                    <a:pt x="3761" y="843"/>
                    <a:pt x="2920" y="0"/>
                    <a:pt x="1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39"/>
          <p:cNvSpPr/>
          <p:nvPr/>
        </p:nvSpPr>
        <p:spPr>
          <a:xfrm rot="-716196">
            <a:off x="8194997" y="1398692"/>
            <a:ext cx="467799" cy="407483"/>
          </a:xfrm>
          <a:custGeom>
            <a:avLst/>
            <a:gdLst/>
            <a:ahLst/>
            <a:cxnLst/>
            <a:rect l="l" t="t" r="r" b="b"/>
            <a:pathLst>
              <a:path w="6957" h="6060" extrusionOk="0">
                <a:moveTo>
                  <a:pt x="4816" y="1"/>
                </a:moveTo>
                <a:lnTo>
                  <a:pt x="4816" y="465"/>
                </a:lnTo>
                <a:cubicBezTo>
                  <a:pt x="4816" y="465"/>
                  <a:pt x="4324" y="124"/>
                  <a:pt x="2941" y="105"/>
                </a:cubicBezTo>
                <a:cubicBezTo>
                  <a:pt x="2874" y="73"/>
                  <a:pt x="2803" y="53"/>
                  <a:pt x="2724" y="53"/>
                </a:cubicBezTo>
                <a:lnTo>
                  <a:pt x="1098" y="53"/>
                </a:lnTo>
                <a:cubicBezTo>
                  <a:pt x="822" y="53"/>
                  <a:pt x="600" y="278"/>
                  <a:pt x="600" y="552"/>
                </a:cubicBezTo>
                <a:cubicBezTo>
                  <a:pt x="600" y="724"/>
                  <a:pt x="690" y="876"/>
                  <a:pt x="822" y="964"/>
                </a:cubicBezTo>
                <a:cubicBezTo>
                  <a:pt x="583" y="1002"/>
                  <a:pt x="400" y="1206"/>
                  <a:pt x="400" y="1454"/>
                </a:cubicBezTo>
                <a:cubicBezTo>
                  <a:pt x="400" y="1627"/>
                  <a:pt x="489" y="1778"/>
                  <a:pt x="622" y="1867"/>
                </a:cubicBezTo>
                <a:cubicBezTo>
                  <a:pt x="383" y="1904"/>
                  <a:pt x="199" y="2109"/>
                  <a:pt x="199" y="2356"/>
                </a:cubicBezTo>
                <a:cubicBezTo>
                  <a:pt x="199" y="2528"/>
                  <a:pt x="288" y="2681"/>
                  <a:pt x="422" y="2772"/>
                </a:cubicBezTo>
                <a:cubicBezTo>
                  <a:pt x="183" y="2807"/>
                  <a:pt x="1" y="3010"/>
                  <a:pt x="1" y="3259"/>
                </a:cubicBezTo>
                <a:cubicBezTo>
                  <a:pt x="1" y="3534"/>
                  <a:pt x="223" y="3757"/>
                  <a:pt x="497" y="3757"/>
                </a:cubicBezTo>
                <a:lnTo>
                  <a:pt x="2125" y="3757"/>
                </a:lnTo>
                <a:cubicBezTo>
                  <a:pt x="2202" y="3757"/>
                  <a:pt x="2273" y="3740"/>
                  <a:pt x="2339" y="3707"/>
                </a:cubicBezTo>
                <a:lnTo>
                  <a:pt x="2672" y="3707"/>
                </a:lnTo>
                <a:cubicBezTo>
                  <a:pt x="2442" y="4377"/>
                  <a:pt x="2577" y="5624"/>
                  <a:pt x="2577" y="5624"/>
                </a:cubicBezTo>
                <a:cubicBezTo>
                  <a:pt x="2577" y="5864"/>
                  <a:pt x="2791" y="6060"/>
                  <a:pt x="3055" y="6060"/>
                </a:cubicBezTo>
                <a:cubicBezTo>
                  <a:pt x="3317" y="6060"/>
                  <a:pt x="3529" y="5864"/>
                  <a:pt x="3529" y="5624"/>
                </a:cubicBezTo>
                <a:lnTo>
                  <a:pt x="3529" y="5163"/>
                </a:lnTo>
                <a:cubicBezTo>
                  <a:pt x="3652" y="3630"/>
                  <a:pt x="4816" y="3231"/>
                  <a:pt x="4816" y="3231"/>
                </a:cubicBezTo>
                <a:lnTo>
                  <a:pt x="4816" y="3663"/>
                </a:lnTo>
                <a:lnTo>
                  <a:pt x="6957" y="3663"/>
                </a:lnTo>
                <a:lnTo>
                  <a:pt x="69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a:hlinkClick r:id="" action="ppaction://hlinkshowjump?jump=nextslide"/>
          </p:cNvPr>
          <p:cNvSpPr/>
          <p:nvPr/>
        </p:nvSpPr>
        <p:spPr>
          <a:xfrm>
            <a:off x="850702" y="460850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a:hlinkClick r:id="" action="ppaction://hlinkshowjump?jump=nextslide"/>
          </p:cNvPr>
          <p:cNvSpPr/>
          <p:nvPr/>
        </p:nvSpPr>
        <p:spPr>
          <a:xfrm>
            <a:off x="925738" y="4700727"/>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a:hlinkClick r:id="" action="ppaction://hlinkshowjump?jump=previousslide"/>
          </p:cNvPr>
          <p:cNvSpPr/>
          <p:nvPr/>
        </p:nvSpPr>
        <p:spPr>
          <a:xfrm>
            <a:off x="422198" y="4608530"/>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a:hlinkClick r:id="" action="ppaction://hlinkshowjump?jump=previousslide"/>
          </p:cNvPr>
          <p:cNvSpPr/>
          <p:nvPr/>
        </p:nvSpPr>
        <p:spPr>
          <a:xfrm flipH="1">
            <a:off x="494354" y="4700744"/>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27;p39">
            <a:extLst>
              <a:ext uri="{FF2B5EF4-FFF2-40B4-BE49-F238E27FC236}">
                <a16:creationId xmlns:a16="http://schemas.microsoft.com/office/drawing/2014/main" id="{CF8458DC-710C-EADB-60F0-B623C6877554}"/>
              </a:ext>
            </a:extLst>
          </p:cNvPr>
          <p:cNvSpPr txBox="1">
            <a:spLocks/>
          </p:cNvSpPr>
          <p:nvPr/>
        </p:nvSpPr>
        <p:spPr>
          <a:xfrm>
            <a:off x="3257837" y="3427715"/>
            <a:ext cx="2562900" cy="6314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700" b="0" i="0" u="none" strike="noStrike" cap="none">
                <a:solidFill>
                  <a:schemeClr val="accent3"/>
                </a:solidFill>
                <a:latin typeface="Bowlby One"/>
                <a:ea typeface="Bowlby One"/>
                <a:cs typeface="Bowlby One"/>
                <a:sym typeface="Bowlby One"/>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MY" sz="1800"/>
              <a:t>Transparency reports</a:t>
            </a:r>
          </a:p>
        </p:txBody>
      </p:sp>
      <p:sp>
        <p:nvSpPr>
          <p:cNvPr id="3" name="Google Shape;826;p39">
            <a:extLst>
              <a:ext uri="{FF2B5EF4-FFF2-40B4-BE49-F238E27FC236}">
                <a16:creationId xmlns:a16="http://schemas.microsoft.com/office/drawing/2014/main" id="{0124C40F-322B-0839-3D8D-8591DB57BB15}"/>
              </a:ext>
            </a:extLst>
          </p:cNvPr>
          <p:cNvSpPr txBox="1">
            <a:spLocks/>
          </p:cNvSpPr>
          <p:nvPr/>
        </p:nvSpPr>
        <p:spPr>
          <a:xfrm>
            <a:off x="1272040" y="2127821"/>
            <a:ext cx="2562900" cy="572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DM Sans"/>
              <a:buNone/>
              <a:defRPr sz="1200" b="0"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9pPr>
          </a:lstStyle>
          <a:p>
            <a:pPr marL="171450" indent="-171450" algn="l">
              <a:buFont typeface="Arial" panose="020B0604020202020204" pitchFamily="34" charset="0"/>
              <a:buChar char="•"/>
            </a:pPr>
            <a:r>
              <a:rPr lang="en-US" sz="1600"/>
              <a:t>Hide sensitive content</a:t>
            </a:r>
          </a:p>
          <a:p>
            <a:pPr marL="171450" indent="-171450" algn="l">
              <a:buFont typeface="Arial" panose="020B0604020202020204" pitchFamily="34" charset="0"/>
              <a:buChar char="•"/>
            </a:pPr>
            <a:r>
              <a:rPr lang="en-US" sz="1600"/>
              <a:t>Filtering</a:t>
            </a:r>
          </a:p>
        </p:txBody>
      </p:sp>
      <p:cxnSp>
        <p:nvCxnSpPr>
          <p:cNvPr id="12" name="Connector: Elbow 11">
            <a:extLst>
              <a:ext uri="{FF2B5EF4-FFF2-40B4-BE49-F238E27FC236}">
                <a16:creationId xmlns:a16="http://schemas.microsoft.com/office/drawing/2014/main" id="{E7EB1772-CB5E-6C74-3E95-5B2EB5E56C9B}"/>
              </a:ext>
            </a:extLst>
          </p:cNvPr>
          <p:cNvCxnSpPr>
            <a:cxnSpLocks/>
          </p:cNvCxnSpPr>
          <p:nvPr/>
        </p:nvCxnSpPr>
        <p:spPr>
          <a:xfrm flipV="1">
            <a:off x="5038664" y="1957304"/>
            <a:ext cx="742416" cy="691992"/>
          </a:xfrm>
          <a:prstGeom prst="bentConnector3">
            <a:avLst>
              <a:gd name="adj1" fmla="val 50000"/>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2439831-CDDA-A729-E654-932E0A5065BE}"/>
              </a:ext>
            </a:extLst>
          </p:cNvPr>
          <p:cNvCxnSpPr>
            <a:cxnSpLocks/>
          </p:cNvCxnSpPr>
          <p:nvPr/>
        </p:nvCxnSpPr>
        <p:spPr>
          <a:xfrm>
            <a:off x="3517900" y="1748141"/>
            <a:ext cx="675674" cy="651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F35AC00-9D89-470B-C7C5-70097D38FFA4}"/>
              </a:ext>
            </a:extLst>
          </p:cNvPr>
          <p:cNvCxnSpPr>
            <a:cxnSpLocks/>
          </p:cNvCxnSpPr>
          <p:nvPr/>
        </p:nvCxnSpPr>
        <p:spPr>
          <a:xfrm>
            <a:off x="4193574" y="1748141"/>
            <a:ext cx="0" cy="32109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613A4A9-FF81-B3C6-5789-34F64A75C450}"/>
              </a:ext>
            </a:extLst>
          </p:cNvPr>
          <p:cNvCxnSpPr>
            <a:cxnSpLocks/>
          </p:cNvCxnSpPr>
          <p:nvPr/>
        </p:nvCxnSpPr>
        <p:spPr>
          <a:xfrm>
            <a:off x="4518065" y="3068987"/>
            <a:ext cx="1113" cy="31440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3B7D7E1-649F-66A0-377D-84E8778C3ABB}"/>
              </a:ext>
            </a:extLst>
          </p:cNvPr>
          <p:cNvSpPr txBox="1"/>
          <p:nvPr/>
        </p:nvSpPr>
        <p:spPr>
          <a:xfrm>
            <a:off x="2418905" y="3984775"/>
            <a:ext cx="4615652" cy="584775"/>
          </a:xfrm>
          <a:prstGeom prst="rect">
            <a:avLst/>
          </a:prstGeom>
          <a:noFill/>
        </p:spPr>
        <p:txBody>
          <a:bodyPr wrap="square" rtlCol="0">
            <a:spAutoFit/>
          </a:bodyPr>
          <a:lstStyle/>
          <a:p>
            <a:pPr algn="ctr"/>
            <a:r>
              <a:rPr lang="en-US" sz="1600">
                <a:latin typeface="DM Sans" pitchFamily="2" charset="0"/>
              </a:rPr>
              <a:t>Show users which part of data are used to suggest the given content</a:t>
            </a:r>
            <a:endParaRPr lang="en-MY" sz="1600">
              <a:latin typeface="DM Sans"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46"/>
          <p:cNvSpPr txBox="1">
            <a:spLocks noGrp="1"/>
          </p:cNvSpPr>
          <p:nvPr>
            <p:ph type="title"/>
          </p:nvPr>
        </p:nvSpPr>
        <p:spPr>
          <a:xfrm>
            <a:off x="505843" y="275337"/>
            <a:ext cx="6866677" cy="78874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MY" sz="2800"/>
              <a:t>Prototype Implementation Workflow</a:t>
            </a:r>
          </a:p>
        </p:txBody>
      </p:sp>
      <p:sp>
        <p:nvSpPr>
          <p:cNvPr id="1305" name="Google Shape;1305;p46">
            <a:hlinkClick r:id="" action="ppaction://hlinkshowjump?jump=firstslide"/>
          </p:cNvPr>
          <p:cNvSpPr/>
          <p:nvPr/>
        </p:nvSpPr>
        <p:spPr>
          <a:xfrm>
            <a:off x="8502585" y="284590"/>
            <a:ext cx="257920" cy="252623"/>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6">
            <a:hlinkClick r:id="" action="ppaction://hlinkshowjump?jump=firstslide"/>
          </p:cNvPr>
          <p:cNvSpPr/>
          <p:nvPr/>
        </p:nvSpPr>
        <p:spPr>
          <a:xfrm>
            <a:off x="8428901" y="26867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6">
            <a:hlinkClick r:id="" action="ppaction://hlinkshowjump?jump=firstslide"/>
          </p:cNvPr>
          <p:cNvSpPr/>
          <p:nvPr/>
        </p:nvSpPr>
        <p:spPr>
          <a:xfrm>
            <a:off x="8480603" y="322243"/>
            <a:ext cx="180994" cy="177264"/>
          </a:xfrm>
          <a:custGeom>
            <a:avLst/>
            <a:gdLst/>
            <a:ahLst/>
            <a:cxnLst/>
            <a:rect l="l" t="t" r="r" b="b"/>
            <a:pathLst>
              <a:path w="12323" h="12067" extrusionOk="0">
                <a:moveTo>
                  <a:pt x="6165" y="705"/>
                </a:moveTo>
                <a:cubicBezTo>
                  <a:pt x="6180" y="705"/>
                  <a:pt x="6194" y="706"/>
                  <a:pt x="6209" y="708"/>
                </a:cubicBezTo>
                <a:cubicBezTo>
                  <a:pt x="6303" y="718"/>
                  <a:pt x="6388" y="763"/>
                  <a:pt x="6453" y="829"/>
                </a:cubicBezTo>
                <a:lnTo>
                  <a:pt x="11384" y="5744"/>
                </a:lnTo>
                <a:lnTo>
                  <a:pt x="11387" y="5746"/>
                </a:lnTo>
                <a:cubicBezTo>
                  <a:pt x="11543" y="5902"/>
                  <a:pt x="11543" y="6158"/>
                  <a:pt x="11387" y="6315"/>
                </a:cubicBezTo>
                <a:cubicBezTo>
                  <a:pt x="11310" y="6392"/>
                  <a:pt x="11209" y="6434"/>
                  <a:pt x="11101" y="6434"/>
                </a:cubicBezTo>
                <a:lnTo>
                  <a:pt x="10563" y="6434"/>
                </a:lnTo>
                <a:cubicBezTo>
                  <a:pt x="10367" y="6434"/>
                  <a:pt x="10209" y="6592"/>
                  <a:pt x="10209" y="6789"/>
                </a:cubicBezTo>
                <a:lnTo>
                  <a:pt x="10209" y="10762"/>
                </a:lnTo>
                <a:cubicBezTo>
                  <a:pt x="10209" y="11090"/>
                  <a:pt x="9943" y="11357"/>
                  <a:pt x="9614" y="11357"/>
                </a:cubicBezTo>
                <a:lnTo>
                  <a:pt x="8032" y="11357"/>
                </a:lnTo>
                <a:lnTo>
                  <a:pt x="8032" y="8872"/>
                </a:lnTo>
                <a:cubicBezTo>
                  <a:pt x="8032" y="8154"/>
                  <a:pt x="7448" y="7570"/>
                  <a:pt x="6729" y="7570"/>
                </a:cubicBezTo>
                <a:lnTo>
                  <a:pt x="5596" y="7570"/>
                </a:lnTo>
                <a:cubicBezTo>
                  <a:pt x="4876" y="7570"/>
                  <a:pt x="4293" y="8154"/>
                  <a:pt x="4293" y="8872"/>
                </a:cubicBezTo>
                <a:lnTo>
                  <a:pt x="4293" y="11357"/>
                </a:lnTo>
                <a:lnTo>
                  <a:pt x="2710" y="11357"/>
                </a:lnTo>
                <a:cubicBezTo>
                  <a:pt x="2382" y="11357"/>
                  <a:pt x="2117" y="11090"/>
                  <a:pt x="2117" y="10762"/>
                </a:cubicBezTo>
                <a:lnTo>
                  <a:pt x="2117" y="6789"/>
                </a:lnTo>
                <a:cubicBezTo>
                  <a:pt x="2117" y="6592"/>
                  <a:pt x="1959" y="6434"/>
                  <a:pt x="1762" y="6434"/>
                </a:cubicBezTo>
                <a:lnTo>
                  <a:pt x="1234" y="6434"/>
                </a:lnTo>
                <a:cubicBezTo>
                  <a:pt x="1228" y="6434"/>
                  <a:pt x="1223" y="6434"/>
                  <a:pt x="1217" y="6432"/>
                </a:cubicBezTo>
                <a:cubicBezTo>
                  <a:pt x="1111" y="6431"/>
                  <a:pt x="1012" y="6389"/>
                  <a:pt x="937" y="6315"/>
                </a:cubicBezTo>
                <a:cubicBezTo>
                  <a:pt x="779" y="6157"/>
                  <a:pt x="779" y="5902"/>
                  <a:pt x="937" y="5745"/>
                </a:cubicBezTo>
                <a:lnTo>
                  <a:pt x="5876" y="824"/>
                </a:lnTo>
                <a:cubicBezTo>
                  <a:pt x="5952" y="747"/>
                  <a:pt x="6055" y="705"/>
                  <a:pt x="6165" y="705"/>
                </a:cubicBezTo>
                <a:close/>
                <a:moveTo>
                  <a:pt x="6161" y="0"/>
                </a:moveTo>
                <a:cubicBezTo>
                  <a:pt x="5864" y="0"/>
                  <a:pt x="5585" y="116"/>
                  <a:pt x="5374" y="326"/>
                </a:cubicBezTo>
                <a:lnTo>
                  <a:pt x="438" y="5245"/>
                </a:lnTo>
                <a:lnTo>
                  <a:pt x="432" y="5251"/>
                </a:lnTo>
                <a:cubicBezTo>
                  <a:pt x="0" y="5684"/>
                  <a:pt x="0" y="6386"/>
                  <a:pt x="436" y="6820"/>
                </a:cubicBezTo>
                <a:cubicBezTo>
                  <a:pt x="633" y="7017"/>
                  <a:pt x="895" y="7132"/>
                  <a:pt x="1174" y="7144"/>
                </a:cubicBezTo>
                <a:cubicBezTo>
                  <a:pt x="1186" y="7146"/>
                  <a:pt x="1197" y="7146"/>
                  <a:pt x="1208" y="7146"/>
                </a:cubicBezTo>
                <a:lnTo>
                  <a:pt x="1405" y="7146"/>
                </a:lnTo>
                <a:lnTo>
                  <a:pt x="1405" y="11870"/>
                </a:lnTo>
                <a:cubicBezTo>
                  <a:pt x="1405" y="11979"/>
                  <a:pt x="1493" y="12066"/>
                  <a:pt x="1601" y="12066"/>
                </a:cubicBezTo>
                <a:lnTo>
                  <a:pt x="4648" y="12066"/>
                </a:lnTo>
                <a:cubicBezTo>
                  <a:pt x="4843" y="12066"/>
                  <a:pt x="5002" y="11908"/>
                  <a:pt x="5002" y="11712"/>
                </a:cubicBezTo>
                <a:lnTo>
                  <a:pt x="5002" y="8875"/>
                </a:lnTo>
                <a:cubicBezTo>
                  <a:pt x="5002" y="8546"/>
                  <a:pt x="5268" y="8280"/>
                  <a:pt x="5596" y="8280"/>
                </a:cubicBezTo>
                <a:lnTo>
                  <a:pt x="6726" y="8280"/>
                </a:lnTo>
                <a:cubicBezTo>
                  <a:pt x="7055" y="8280"/>
                  <a:pt x="7321" y="8546"/>
                  <a:pt x="7321" y="8875"/>
                </a:cubicBezTo>
                <a:lnTo>
                  <a:pt x="7321" y="11712"/>
                </a:lnTo>
                <a:cubicBezTo>
                  <a:pt x="7321" y="11908"/>
                  <a:pt x="7479" y="12066"/>
                  <a:pt x="7675" y="12066"/>
                </a:cubicBezTo>
                <a:lnTo>
                  <a:pt x="10721" y="12066"/>
                </a:lnTo>
                <a:cubicBezTo>
                  <a:pt x="10830" y="12066"/>
                  <a:pt x="10918" y="11978"/>
                  <a:pt x="10918" y="11870"/>
                </a:cubicBezTo>
                <a:lnTo>
                  <a:pt x="10918" y="7146"/>
                </a:lnTo>
                <a:lnTo>
                  <a:pt x="11101" y="7146"/>
                </a:lnTo>
                <a:cubicBezTo>
                  <a:pt x="11399" y="7146"/>
                  <a:pt x="11678" y="7030"/>
                  <a:pt x="11889" y="6820"/>
                </a:cubicBezTo>
                <a:cubicBezTo>
                  <a:pt x="12322" y="6385"/>
                  <a:pt x="12322" y="5681"/>
                  <a:pt x="11889" y="5249"/>
                </a:cubicBezTo>
                <a:lnTo>
                  <a:pt x="6950" y="326"/>
                </a:lnTo>
                <a:cubicBezTo>
                  <a:pt x="6739" y="116"/>
                  <a:pt x="6459" y="0"/>
                  <a:pt x="6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4" name="Google Shape;1314;p46"/>
          <p:cNvGrpSpPr/>
          <p:nvPr/>
        </p:nvGrpSpPr>
        <p:grpSpPr>
          <a:xfrm rot="412403">
            <a:off x="6776142" y="4033817"/>
            <a:ext cx="445224" cy="798965"/>
            <a:chOff x="1288925" y="1226700"/>
            <a:chExt cx="116950" cy="209875"/>
          </a:xfrm>
        </p:grpSpPr>
        <p:sp>
          <p:nvSpPr>
            <p:cNvPr id="1315" name="Google Shape;1315;p46"/>
            <p:cNvSpPr/>
            <p:nvPr/>
          </p:nvSpPr>
          <p:spPr>
            <a:xfrm>
              <a:off x="1288925" y="1226700"/>
              <a:ext cx="116950" cy="209875"/>
            </a:xfrm>
            <a:custGeom>
              <a:avLst/>
              <a:gdLst/>
              <a:ahLst/>
              <a:cxnLst/>
              <a:rect l="l" t="t" r="r" b="b"/>
              <a:pathLst>
                <a:path w="4678" h="8395" extrusionOk="0">
                  <a:moveTo>
                    <a:pt x="281" y="0"/>
                  </a:moveTo>
                  <a:cubicBezTo>
                    <a:pt x="126" y="0"/>
                    <a:pt x="0" y="125"/>
                    <a:pt x="0" y="281"/>
                  </a:cubicBezTo>
                  <a:lnTo>
                    <a:pt x="0" y="8115"/>
                  </a:lnTo>
                  <a:cubicBezTo>
                    <a:pt x="0" y="8268"/>
                    <a:pt x="125" y="8394"/>
                    <a:pt x="281" y="8394"/>
                  </a:cubicBezTo>
                  <a:lnTo>
                    <a:pt x="4397" y="8394"/>
                  </a:lnTo>
                  <a:cubicBezTo>
                    <a:pt x="4552" y="8394"/>
                    <a:pt x="4678" y="8271"/>
                    <a:pt x="4678" y="8115"/>
                  </a:cubicBezTo>
                  <a:lnTo>
                    <a:pt x="4678" y="281"/>
                  </a:lnTo>
                  <a:cubicBezTo>
                    <a:pt x="4678" y="126"/>
                    <a:pt x="4553" y="0"/>
                    <a:pt x="4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6"/>
            <p:cNvSpPr/>
            <p:nvPr/>
          </p:nvSpPr>
          <p:spPr>
            <a:xfrm>
              <a:off x="1293625" y="1244750"/>
              <a:ext cx="107500" cy="173800"/>
            </a:xfrm>
            <a:custGeom>
              <a:avLst/>
              <a:gdLst/>
              <a:ahLst/>
              <a:cxnLst/>
              <a:rect l="l" t="t" r="r" b="b"/>
              <a:pathLst>
                <a:path w="4300" h="6952" extrusionOk="0">
                  <a:moveTo>
                    <a:pt x="1" y="0"/>
                  </a:moveTo>
                  <a:lnTo>
                    <a:pt x="1" y="6952"/>
                  </a:lnTo>
                  <a:lnTo>
                    <a:pt x="4300" y="6952"/>
                  </a:lnTo>
                  <a:lnTo>
                    <a:pt x="43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6"/>
            <p:cNvSpPr/>
            <p:nvPr/>
          </p:nvSpPr>
          <p:spPr>
            <a:xfrm>
              <a:off x="1293675" y="1244750"/>
              <a:ext cx="107500" cy="173800"/>
            </a:xfrm>
            <a:custGeom>
              <a:avLst/>
              <a:gdLst/>
              <a:ahLst/>
              <a:cxnLst/>
              <a:rect l="l" t="t" r="r" b="b"/>
              <a:pathLst>
                <a:path w="4300" h="6952" extrusionOk="0">
                  <a:moveTo>
                    <a:pt x="4299" y="0"/>
                  </a:moveTo>
                  <a:lnTo>
                    <a:pt x="0" y="6952"/>
                  </a:lnTo>
                  <a:lnTo>
                    <a:pt x="4299" y="6952"/>
                  </a:lnTo>
                  <a:lnTo>
                    <a:pt x="42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a:off x="1293625" y="1244750"/>
              <a:ext cx="107500" cy="9950"/>
            </a:xfrm>
            <a:custGeom>
              <a:avLst/>
              <a:gdLst/>
              <a:ahLst/>
              <a:cxnLst/>
              <a:rect l="l" t="t" r="r" b="b"/>
              <a:pathLst>
                <a:path w="4300" h="398" extrusionOk="0">
                  <a:moveTo>
                    <a:pt x="1" y="0"/>
                  </a:moveTo>
                  <a:lnTo>
                    <a:pt x="1" y="398"/>
                  </a:lnTo>
                  <a:lnTo>
                    <a:pt x="4300" y="398"/>
                  </a:lnTo>
                  <a:lnTo>
                    <a:pt x="43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a:off x="1309050" y="1424825"/>
              <a:ext cx="24225" cy="4475"/>
            </a:xfrm>
            <a:custGeom>
              <a:avLst/>
              <a:gdLst/>
              <a:ahLst/>
              <a:cxnLst/>
              <a:rect l="l" t="t" r="r" b="b"/>
              <a:pathLst>
                <a:path w="969" h="179" extrusionOk="0">
                  <a:moveTo>
                    <a:pt x="89" y="1"/>
                  </a:moveTo>
                  <a:cubicBezTo>
                    <a:pt x="39" y="1"/>
                    <a:pt x="0" y="42"/>
                    <a:pt x="0" y="90"/>
                  </a:cubicBezTo>
                  <a:cubicBezTo>
                    <a:pt x="0" y="140"/>
                    <a:pt x="40" y="179"/>
                    <a:pt x="89" y="179"/>
                  </a:cubicBezTo>
                  <a:lnTo>
                    <a:pt x="879" y="179"/>
                  </a:lnTo>
                  <a:cubicBezTo>
                    <a:pt x="930" y="179"/>
                    <a:pt x="968" y="139"/>
                    <a:pt x="968" y="90"/>
                  </a:cubicBezTo>
                  <a:cubicBezTo>
                    <a:pt x="968" y="42"/>
                    <a:pt x="928" y="2"/>
                    <a:pt x="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a:off x="1361500" y="1424825"/>
              <a:ext cx="24225" cy="4475"/>
            </a:xfrm>
            <a:custGeom>
              <a:avLst/>
              <a:gdLst/>
              <a:ahLst/>
              <a:cxnLst/>
              <a:rect l="l" t="t" r="r" b="b"/>
              <a:pathLst>
                <a:path w="969" h="179" extrusionOk="0">
                  <a:moveTo>
                    <a:pt x="89" y="1"/>
                  </a:moveTo>
                  <a:cubicBezTo>
                    <a:pt x="39" y="1"/>
                    <a:pt x="0" y="42"/>
                    <a:pt x="0" y="90"/>
                  </a:cubicBezTo>
                  <a:cubicBezTo>
                    <a:pt x="0" y="140"/>
                    <a:pt x="40" y="179"/>
                    <a:pt x="89" y="179"/>
                  </a:cubicBezTo>
                  <a:lnTo>
                    <a:pt x="879" y="179"/>
                  </a:lnTo>
                  <a:cubicBezTo>
                    <a:pt x="930" y="179"/>
                    <a:pt x="968" y="139"/>
                    <a:pt x="968" y="90"/>
                  </a:cubicBezTo>
                  <a:cubicBezTo>
                    <a:pt x="968" y="42"/>
                    <a:pt x="930" y="2"/>
                    <a:pt x="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6"/>
            <p:cNvSpPr/>
            <p:nvPr/>
          </p:nvSpPr>
          <p:spPr>
            <a:xfrm>
              <a:off x="1340475" y="1420200"/>
              <a:ext cx="13750" cy="13725"/>
            </a:xfrm>
            <a:custGeom>
              <a:avLst/>
              <a:gdLst/>
              <a:ahLst/>
              <a:cxnLst/>
              <a:rect l="l" t="t" r="r" b="b"/>
              <a:pathLst>
                <a:path w="550" h="549" extrusionOk="0">
                  <a:moveTo>
                    <a:pt x="275" y="0"/>
                  </a:moveTo>
                  <a:cubicBezTo>
                    <a:pt x="124" y="0"/>
                    <a:pt x="1" y="125"/>
                    <a:pt x="1" y="275"/>
                  </a:cubicBezTo>
                  <a:cubicBezTo>
                    <a:pt x="1" y="427"/>
                    <a:pt x="124" y="549"/>
                    <a:pt x="275" y="549"/>
                  </a:cubicBezTo>
                  <a:cubicBezTo>
                    <a:pt x="427" y="549"/>
                    <a:pt x="549" y="427"/>
                    <a:pt x="549" y="275"/>
                  </a:cubicBezTo>
                  <a:cubicBezTo>
                    <a:pt x="549" y="125"/>
                    <a:pt x="427" y="2"/>
                    <a:pt x="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6"/>
            <p:cNvSpPr/>
            <p:nvPr/>
          </p:nvSpPr>
          <p:spPr>
            <a:xfrm>
              <a:off x="1333550" y="1232150"/>
              <a:ext cx="27775" cy="3900"/>
            </a:xfrm>
            <a:custGeom>
              <a:avLst/>
              <a:gdLst/>
              <a:ahLst/>
              <a:cxnLst/>
              <a:rect l="l" t="t" r="r" b="b"/>
              <a:pathLst>
                <a:path w="1111" h="156" extrusionOk="0">
                  <a:moveTo>
                    <a:pt x="77" y="0"/>
                  </a:moveTo>
                  <a:cubicBezTo>
                    <a:pt x="36" y="0"/>
                    <a:pt x="0" y="36"/>
                    <a:pt x="0" y="79"/>
                  </a:cubicBezTo>
                  <a:cubicBezTo>
                    <a:pt x="0" y="120"/>
                    <a:pt x="36" y="156"/>
                    <a:pt x="77" y="156"/>
                  </a:cubicBezTo>
                  <a:lnTo>
                    <a:pt x="1032" y="156"/>
                  </a:lnTo>
                  <a:cubicBezTo>
                    <a:pt x="1075" y="156"/>
                    <a:pt x="1111" y="122"/>
                    <a:pt x="1111" y="79"/>
                  </a:cubicBezTo>
                  <a:cubicBezTo>
                    <a:pt x="1111" y="36"/>
                    <a:pt x="1075" y="0"/>
                    <a:pt x="1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3" name="Google Shape;1323;p46">
            <a:hlinkClick r:id="" action="ppaction://hlinkshowjump?jump=nextslide"/>
          </p:cNvPr>
          <p:cNvSpPr/>
          <p:nvPr/>
        </p:nvSpPr>
        <p:spPr>
          <a:xfrm>
            <a:off x="850702" y="4608505"/>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6">
            <a:hlinkClick r:id="" action="ppaction://hlinkshowjump?jump=nextslide"/>
          </p:cNvPr>
          <p:cNvSpPr/>
          <p:nvPr/>
        </p:nvSpPr>
        <p:spPr>
          <a:xfrm>
            <a:off x="925738" y="4700727"/>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6">
            <a:hlinkClick r:id="" action="ppaction://hlinkshowjump?jump=previousslide"/>
          </p:cNvPr>
          <p:cNvSpPr/>
          <p:nvPr/>
        </p:nvSpPr>
        <p:spPr>
          <a:xfrm>
            <a:off x="422198" y="4608530"/>
            <a:ext cx="284400" cy="284400"/>
          </a:xfrm>
          <a:prstGeom prst="ellipse">
            <a:avLst/>
          </a:prstGeom>
          <a:solidFill>
            <a:schemeClr val="lt2"/>
          </a:solidFill>
          <a:ln>
            <a:noFill/>
          </a:ln>
          <a:effectLst>
            <a:outerShdw dist="66675" dir="1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6">
            <a:hlinkClick r:id="" action="ppaction://hlinkshowjump?jump=previousslide"/>
          </p:cNvPr>
          <p:cNvSpPr/>
          <p:nvPr/>
        </p:nvSpPr>
        <p:spPr>
          <a:xfrm flipH="1">
            <a:off x="494354" y="4700744"/>
            <a:ext cx="140100" cy="99900"/>
          </a:xfrm>
          <a:prstGeom prst="rightArrow">
            <a:avLst>
              <a:gd name="adj1" fmla="val 33078"/>
              <a:gd name="adj2" fmla="val 8283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Hexagon 1">
            <a:extLst>
              <a:ext uri="{FF2B5EF4-FFF2-40B4-BE49-F238E27FC236}">
                <a16:creationId xmlns:a16="http://schemas.microsoft.com/office/drawing/2014/main" id="{E0767C75-AA73-2F09-9C5F-9AC53802EF38}"/>
              </a:ext>
            </a:extLst>
          </p:cNvPr>
          <p:cNvSpPr/>
          <p:nvPr/>
        </p:nvSpPr>
        <p:spPr>
          <a:xfrm>
            <a:off x="181984" y="1486497"/>
            <a:ext cx="1460901" cy="107533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300">
                <a:latin typeface="DM Sans" pitchFamily="2" charset="0"/>
              </a:rPr>
              <a:t>User login to Facebook</a:t>
            </a:r>
          </a:p>
        </p:txBody>
      </p:sp>
      <p:sp>
        <p:nvSpPr>
          <p:cNvPr id="6" name="Hexagon 5">
            <a:extLst>
              <a:ext uri="{FF2B5EF4-FFF2-40B4-BE49-F238E27FC236}">
                <a16:creationId xmlns:a16="http://schemas.microsoft.com/office/drawing/2014/main" id="{21042F01-BCA4-F0C1-1F91-383D9B46CB77}"/>
              </a:ext>
            </a:extLst>
          </p:cNvPr>
          <p:cNvSpPr/>
          <p:nvPr/>
        </p:nvSpPr>
        <p:spPr>
          <a:xfrm>
            <a:off x="4564687" y="2948318"/>
            <a:ext cx="1460901" cy="107533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300">
                <a:latin typeface="DM Sans" pitchFamily="2" charset="0"/>
              </a:rPr>
              <a:t>User finds the topics interesting</a:t>
            </a:r>
          </a:p>
        </p:txBody>
      </p:sp>
      <p:sp>
        <p:nvSpPr>
          <p:cNvPr id="7" name="Hexagon 6">
            <a:extLst>
              <a:ext uri="{FF2B5EF4-FFF2-40B4-BE49-F238E27FC236}">
                <a16:creationId xmlns:a16="http://schemas.microsoft.com/office/drawing/2014/main" id="{1C5ACC6B-0543-7DF6-C040-4839360306A8}"/>
              </a:ext>
            </a:extLst>
          </p:cNvPr>
          <p:cNvSpPr/>
          <p:nvPr/>
        </p:nvSpPr>
        <p:spPr>
          <a:xfrm>
            <a:off x="5868227" y="1421235"/>
            <a:ext cx="1460901" cy="107533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300">
                <a:latin typeface="DM Sans" pitchFamily="2" charset="0"/>
              </a:rPr>
              <a:t>User continues to scroll</a:t>
            </a:r>
          </a:p>
        </p:txBody>
      </p:sp>
      <p:sp>
        <p:nvSpPr>
          <p:cNvPr id="8" name="Hexagon 7">
            <a:extLst>
              <a:ext uri="{FF2B5EF4-FFF2-40B4-BE49-F238E27FC236}">
                <a16:creationId xmlns:a16="http://schemas.microsoft.com/office/drawing/2014/main" id="{985F176B-FB67-C18A-3D91-D27955F488A7}"/>
              </a:ext>
            </a:extLst>
          </p:cNvPr>
          <p:cNvSpPr/>
          <p:nvPr/>
        </p:nvSpPr>
        <p:spPr>
          <a:xfrm>
            <a:off x="7368693" y="2948318"/>
            <a:ext cx="1460901" cy="107533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300">
                <a:latin typeface="DM Sans" pitchFamily="2" charset="0"/>
              </a:rPr>
              <a:t>Negative effects</a:t>
            </a:r>
          </a:p>
        </p:txBody>
      </p:sp>
      <p:sp>
        <p:nvSpPr>
          <p:cNvPr id="9" name="Hexagon 8">
            <a:extLst>
              <a:ext uri="{FF2B5EF4-FFF2-40B4-BE49-F238E27FC236}">
                <a16:creationId xmlns:a16="http://schemas.microsoft.com/office/drawing/2014/main" id="{85159BB3-EA80-6C8A-B0D3-9BDD15BE7867}"/>
              </a:ext>
            </a:extLst>
          </p:cNvPr>
          <p:cNvSpPr/>
          <p:nvPr/>
        </p:nvSpPr>
        <p:spPr>
          <a:xfrm>
            <a:off x="3103786" y="1486497"/>
            <a:ext cx="1460901" cy="107533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300">
                <a:latin typeface="DM Sans" pitchFamily="2" charset="0"/>
              </a:rPr>
              <a:t>Generate random short clips and ads</a:t>
            </a:r>
          </a:p>
        </p:txBody>
      </p:sp>
      <p:sp>
        <p:nvSpPr>
          <p:cNvPr id="10" name="Hexagon 9">
            <a:extLst>
              <a:ext uri="{FF2B5EF4-FFF2-40B4-BE49-F238E27FC236}">
                <a16:creationId xmlns:a16="http://schemas.microsoft.com/office/drawing/2014/main" id="{D709BEF1-0158-7D2C-8247-23655133BCBD}"/>
              </a:ext>
            </a:extLst>
          </p:cNvPr>
          <p:cNvSpPr/>
          <p:nvPr/>
        </p:nvSpPr>
        <p:spPr>
          <a:xfrm>
            <a:off x="1642885" y="2948318"/>
            <a:ext cx="1460901" cy="107533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300">
                <a:latin typeface="DM Sans" pitchFamily="2" charset="0"/>
              </a:rPr>
              <a:t>System asks to access personal info</a:t>
            </a:r>
          </a:p>
        </p:txBody>
      </p:sp>
      <p:sp>
        <p:nvSpPr>
          <p:cNvPr id="15" name="Arrow: Right 14">
            <a:extLst>
              <a:ext uri="{FF2B5EF4-FFF2-40B4-BE49-F238E27FC236}">
                <a16:creationId xmlns:a16="http://schemas.microsoft.com/office/drawing/2014/main" id="{05438AD2-B224-5763-1145-1E05F37F568E}"/>
              </a:ext>
            </a:extLst>
          </p:cNvPr>
          <p:cNvSpPr/>
          <p:nvPr/>
        </p:nvSpPr>
        <p:spPr>
          <a:xfrm rot="3301576">
            <a:off x="1389116" y="2674639"/>
            <a:ext cx="507537" cy="273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Arrow: Right 15">
            <a:extLst>
              <a:ext uri="{FF2B5EF4-FFF2-40B4-BE49-F238E27FC236}">
                <a16:creationId xmlns:a16="http://schemas.microsoft.com/office/drawing/2014/main" id="{31B9F88B-D360-9BA5-8B3F-78D59044E7D0}"/>
              </a:ext>
            </a:extLst>
          </p:cNvPr>
          <p:cNvSpPr/>
          <p:nvPr/>
        </p:nvSpPr>
        <p:spPr>
          <a:xfrm rot="18173109">
            <a:off x="2937041" y="2732256"/>
            <a:ext cx="507537" cy="273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Arrow: Right 16">
            <a:extLst>
              <a:ext uri="{FF2B5EF4-FFF2-40B4-BE49-F238E27FC236}">
                <a16:creationId xmlns:a16="http://schemas.microsoft.com/office/drawing/2014/main" id="{4C97ACD2-59F2-7E20-41DA-3CE3FB4125F0}"/>
              </a:ext>
            </a:extLst>
          </p:cNvPr>
          <p:cNvSpPr/>
          <p:nvPr/>
        </p:nvSpPr>
        <p:spPr>
          <a:xfrm rot="3301576">
            <a:off x="4310919" y="2607463"/>
            <a:ext cx="507537" cy="273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8" name="Arrow: Right 17">
            <a:extLst>
              <a:ext uri="{FF2B5EF4-FFF2-40B4-BE49-F238E27FC236}">
                <a16:creationId xmlns:a16="http://schemas.microsoft.com/office/drawing/2014/main" id="{ED295099-3F33-670D-7323-DCDB9BB4730A}"/>
              </a:ext>
            </a:extLst>
          </p:cNvPr>
          <p:cNvSpPr/>
          <p:nvPr/>
        </p:nvSpPr>
        <p:spPr>
          <a:xfrm rot="3301576">
            <a:off x="7075360" y="2646128"/>
            <a:ext cx="507537" cy="273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9" name="Arrow: Right 18">
            <a:extLst>
              <a:ext uri="{FF2B5EF4-FFF2-40B4-BE49-F238E27FC236}">
                <a16:creationId xmlns:a16="http://schemas.microsoft.com/office/drawing/2014/main" id="{BFC5E55F-51A2-E78C-C11B-AC6FA9B30281}"/>
              </a:ext>
            </a:extLst>
          </p:cNvPr>
          <p:cNvSpPr/>
          <p:nvPr/>
        </p:nvSpPr>
        <p:spPr>
          <a:xfrm rot="18173109">
            <a:off x="5648180" y="2542239"/>
            <a:ext cx="507537" cy="273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5" name="Arrow: Right 24">
            <a:extLst>
              <a:ext uri="{FF2B5EF4-FFF2-40B4-BE49-F238E27FC236}">
                <a16:creationId xmlns:a16="http://schemas.microsoft.com/office/drawing/2014/main" id="{5E746194-1FFA-EEF7-76DB-A74C3F0B5894}"/>
              </a:ext>
            </a:extLst>
          </p:cNvPr>
          <p:cNvSpPr/>
          <p:nvPr/>
        </p:nvSpPr>
        <p:spPr>
          <a:xfrm rot="7505573">
            <a:off x="3710660" y="3297895"/>
            <a:ext cx="878233" cy="45719"/>
          </a:xfrm>
          <a:prstGeom prst="rightArrow">
            <a:avLst/>
          </a:prstGeom>
          <a:solidFill>
            <a:srgbClr val="6E597A"/>
          </a:solidFill>
          <a:ln>
            <a:solidFill>
              <a:srgbClr val="6E59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6" name="Arrow: Right 25">
            <a:extLst>
              <a:ext uri="{FF2B5EF4-FFF2-40B4-BE49-F238E27FC236}">
                <a16:creationId xmlns:a16="http://schemas.microsoft.com/office/drawing/2014/main" id="{07B9B91F-CBFF-FC82-233E-AB625CDCD243}"/>
              </a:ext>
            </a:extLst>
          </p:cNvPr>
          <p:cNvSpPr/>
          <p:nvPr/>
        </p:nvSpPr>
        <p:spPr>
          <a:xfrm rot="18719145">
            <a:off x="7414280" y="2548891"/>
            <a:ext cx="344794" cy="45719"/>
          </a:xfrm>
          <a:prstGeom prst="rightArrow">
            <a:avLst/>
          </a:prstGeom>
          <a:solidFill>
            <a:srgbClr val="6E597A"/>
          </a:solidFill>
          <a:ln>
            <a:solidFill>
              <a:srgbClr val="6E59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7" name="TextBox 26">
            <a:extLst>
              <a:ext uri="{FF2B5EF4-FFF2-40B4-BE49-F238E27FC236}">
                <a16:creationId xmlns:a16="http://schemas.microsoft.com/office/drawing/2014/main" id="{4DDE42E0-1698-2D13-8BEA-2B2792033D11}"/>
              </a:ext>
            </a:extLst>
          </p:cNvPr>
          <p:cNvSpPr txBox="1"/>
          <p:nvPr/>
        </p:nvSpPr>
        <p:spPr>
          <a:xfrm>
            <a:off x="2981236" y="3696616"/>
            <a:ext cx="1915893" cy="1092607"/>
          </a:xfrm>
          <a:prstGeom prst="rect">
            <a:avLst/>
          </a:prstGeom>
          <a:noFill/>
        </p:spPr>
        <p:txBody>
          <a:bodyPr wrap="square" rtlCol="0">
            <a:spAutoFit/>
          </a:bodyPr>
          <a:lstStyle/>
          <a:p>
            <a:r>
              <a:rPr lang="en-MY" sz="1300" b="1">
                <a:solidFill>
                  <a:srgbClr val="6E597A"/>
                </a:solidFill>
                <a:latin typeface="DM Sans" pitchFamily="2" charset="0"/>
              </a:rPr>
              <a:t>Feature 1:</a:t>
            </a:r>
          </a:p>
          <a:p>
            <a:r>
              <a:rPr lang="en-MY" sz="1300" b="1">
                <a:solidFill>
                  <a:srgbClr val="6E597A"/>
                </a:solidFill>
                <a:latin typeface="DM Sans" pitchFamily="2" charset="0"/>
              </a:rPr>
              <a:t>Transparency report</a:t>
            </a:r>
          </a:p>
          <a:p>
            <a:r>
              <a:rPr lang="en-MY" sz="1300">
                <a:solidFill>
                  <a:srgbClr val="6E597A"/>
                </a:solidFill>
                <a:latin typeface="DM Sans" pitchFamily="2" charset="0"/>
              </a:rPr>
              <a:t>Show types of personal info used to generate content</a:t>
            </a:r>
          </a:p>
        </p:txBody>
      </p:sp>
      <p:sp>
        <p:nvSpPr>
          <p:cNvPr id="28" name="TextBox 27">
            <a:extLst>
              <a:ext uri="{FF2B5EF4-FFF2-40B4-BE49-F238E27FC236}">
                <a16:creationId xmlns:a16="http://schemas.microsoft.com/office/drawing/2014/main" id="{B5DDB412-CA02-7C84-01F1-05996A8DBAC1}"/>
              </a:ext>
            </a:extLst>
          </p:cNvPr>
          <p:cNvSpPr txBox="1"/>
          <p:nvPr/>
        </p:nvSpPr>
        <p:spPr>
          <a:xfrm>
            <a:off x="7359890" y="777051"/>
            <a:ext cx="1696491" cy="1692771"/>
          </a:xfrm>
          <a:prstGeom prst="rect">
            <a:avLst/>
          </a:prstGeom>
          <a:noFill/>
        </p:spPr>
        <p:txBody>
          <a:bodyPr wrap="square" rtlCol="0">
            <a:spAutoFit/>
          </a:bodyPr>
          <a:lstStyle/>
          <a:p>
            <a:r>
              <a:rPr lang="en-MY" sz="1300" b="1">
                <a:solidFill>
                  <a:srgbClr val="6E597A"/>
                </a:solidFill>
                <a:latin typeface="DM Sans" pitchFamily="2" charset="0"/>
              </a:rPr>
              <a:t>Feature 2:</a:t>
            </a:r>
          </a:p>
          <a:p>
            <a:r>
              <a:rPr lang="en-MY" sz="1300" b="1">
                <a:solidFill>
                  <a:srgbClr val="6E597A"/>
                </a:solidFill>
                <a:latin typeface="DM Sans" pitchFamily="2" charset="0"/>
              </a:rPr>
              <a:t>Alert System</a:t>
            </a:r>
          </a:p>
          <a:p>
            <a:r>
              <a:rPr lang="en-MY" sz="1300">
                <a:solidFill>
                  <a:srgbClr val="6E597A"/>
                </a:solidFill>
                <a:latin typeface="DM Sans" pitchFamily="2" charset="0"/>
              </a:rPr>
              <a:t>Alert users that they are consuming too much of a specific topic</a:t>
            </a:r>
          </a:p>
          <a:p>
            <a:r>
              <a:rPr lang="en-MY" sz="1300">
                <a:solidFill>
                  <a:srgbClr val="6E597A"/>
                </a:solidFill>
                <a:latin typeface="DM Sans" pitchFamily="2" charset="0"/>
              </a:rPr>
              <a:t>(Click to refresh content)</a:t>
            </a:r>
          </a:p>
        </p:txBody>
      </p:sp>
      <p:sp>
        <p:nvSpPr>
          <p:cNvPr id="29" name="Arrow: Right 28">
            <a:extLst>
              <a:ext uri="{FF2B5EF4-FFF2-40B4-BE49-F238E27FC236}">
                <a16:creationId xmlns:a16="http://schemas.microsoft.com/office/drawing/2014/main" id="{B2E4D1BC-A4BC-E9D5-CDA9-C7C2D43F4D88}"/>
              </a:ext>
            </a:extLst>
          </p:cNvPr>
          <p:cNvSpPr/>
          <p:nvPr/>
        </p:nvSpPr>
        <p:spPr>
          <a:xfrm rot="16200000">
            <a:off x="2196606" y="2591937"/>
            <a:ext cx="344794" cy="45719"/>
          </a:xfrm>
          <a:prstGeom prst="rightArrow">
            <a:avLst/>
          </a:prstGeom>
          <a:solidFill>
            <a:srgbClr val="6E597A"/>
          </a:solidFill>
          <a:ln>
            <a:solidFill>
              <a:srgbClr val="6E59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0" name="TextBox 29">
            <a:extLst>
              <a:ext uri="{FF2B5EF4-FFF2-40B4-BE49-F238E27FC236}">
                <a16:creationId xmlns:a16="http://schemas.microsoft.com/office/drawing/2014/main" id="{1D7DA036-4AB1-39B9-36B9-449929F57C1B}"/>
              </a:ext>
            </a:extLst>
          </p:cNvPr>
          <p:cNvSpPr txBox="1"/>
          <p:nvPr/>
        </p:nvSpPr>
        <p:spPr>
          <a:xfrm>
            <a:off x="1620147" y="1495875"/>
            <a:ext cx="1528558" cy="892552"/>
          </a:xfrm>
          <a:prstGeom prst="rect">
            <a:avLst/>
          </a:prstGeom>
          <a:noFill/>
        </p:spPr>
        <p:txBody>
          <a:bodyPr wrap="square" rtlCol="0">
            <a:spAutoFit/>
          </a:bodyPr>
          <a:lstStyle/>
          <a:p>
            <a:pPr algn="ctr"/>
            <a:r>
              <a:rPr lang="en-MY" sz="1300">
                <a:solidFill>
                  <a:srgbClr val="6E597A"/>
                </a:solidFill>
                <a:latin typeface="DM Sans" pitchFamily="2" charset="0"/>
              </a:rPr>
              <a:t>Get user information</a:t>
            </a:r>
          </a:p>
          <a:p>
            <a:pPr algn="ctr"/>
            <a:r>
              <a:rPr lang="en-MY" sz="1300">
                <a:solidFill>
                  <a:srgbClr val="6E597A"/>
                </a:solidFill>
                <a:latin typeface="DM Sans" pitchFamily="2" charset="0"/>
              </a:rPr>
              <a:t>to generate content</a:t>
            </a:r>
          </a:p>
        </p:txBody>
      </p:sp>
    </p:spTree>
  </p:cSld>
  <p:clrMapOvr>
    <a:masterClrMapping/>
  </p:clrMapOvr>
</p:sld>
</file>

<file path=ppt/theme/theme1.xml><?xml version="1.0" encoding="utf-8"?>
<a:theme xmlns:a="http://schemas.openxmlformats.org/drawingml/2006/main" name="Phone Addiction by Slidesgo">
  <a:themeElements>
    <a:clrScheme name="Simple Light">
      <a:dk1>
        <a:srgbClr val="332C33"/>
      </a:dk1>
      <a:lt1>
        <a:srgbClr val="FFF6F7"/>
      </a:lt1>
      <a:dk2>
        <a:srgbClr val="FFE5E6"/>
      </a:dk2>
      <a:lt2>
        <a:srgbClr val="F9677A"/>
      </a:lt2>
      <a:accent1>
        <a:srgbClr val="EA6557"/>
      </a:accent1>
      <a:accent2>
        <a:srgbClr val="EEC12B"/>
      </a:accent2>
      <a:accent3>
        <a:srgbClr val="6E597A"/>
      </a:accent3>
      <a:accent4>
        <a:srgbClr val="88BFFF"/>
      </a:accent4>
      <a:accent5>
        <a:srgbClr val="BFEDEB"/>
      </a:accent5>
      <a:accent6>
        <a:srgbClr val="468478"/>
      </a:accent6>
      <a:hlink>
        <a:srgbClr val="332C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7DB90B7AE73143BCE4C2D6955B3AB3" ma:contentTypeVersion="3" ma:contentTypeDescription="Create a new document." ma:contentTypeScope="" ma:versionID="31559d4827aaea30f7fbecee00c70ce1">
  <xsd:schema xmlns:xsd="http://www.w3.org/2001/XMLSchema" xmlns:xs="http://www.w3.org/2001/XMLSchema" xmlns:p="http://schemas.microsoft.com/office/2006/metadata/properties" xmlns:ns3="a600f683-9d1a-41f1-bf78-9957116d260e" targetNamespace="http://schemas.microsoft.com/office/2006/metadata/properties" ma:root="true" ma:fieldsID="157ddc0671fca6e59f46a04dd1411dc4" ns3:_="">
    <xsd:import namespace="a600f683-9d1a-41f1-bf78-9957116d260e"/>
    <xsd:element name="properties">
      <xsd:complexType>
        <xsd:sequence>
          <xsd:element name="documentManagement">
            <xsd:complexType>
              <xsd:all>
                <xsd:element ref="ns3:_activity"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00f683-9d1a-41f1-bf78-9957116d260e"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600f683-9d1a-41f1-bf78-9957116d260e" xsi:nil="true"/>
  </documentManagement>
</p:properties>
</file>

<file path=customXml/itemProps1.xml><?xml version="1.0" encoding="utf-8"?>
<ds:datastoreItem xmlns:ds="http://schemas.openxmlformats.org/officeDocument/2006/customXml" ds:itemID="{EE608CA5-AAC9-4F2B-98D6-511A2EC67EA2}">
  <ds:schemaRefs>
    <ds:schemaRef ds:uri="a600f683-9d1a-41f1-bf78-9957116d260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1EF5A11-5537-4886-8DD5-66F5700C0BF0}">
  <ds:schemaRefs>
    <ds:schemaRef ds:uri="http://schemas.microsoft.com/sharepoint/v3/contenttype/forms"/>
  </ds:schemaRefs>
</ds:datastoreItem>
</file>

<file path=customXml/itemProps3.xml><?xml version="1.0" encoding="utf-8"?>
<ds:datastoreItem xmlns:ds="http://schemas.openxmlformats.org/officeDocument/2006/customXml" ds:itemID="{3771B9A3-6077-4976-B5E7-03FB3088AB4A}">
  <ds:schemaRefs>
    <ds:schemaRef ds:uri="http://schemas.openxmlformats.org/package/2006/metadata/core-properties"/>
    <ds:schemaRef ds:uri="http://www.w3.org/XML/1998/namespace"/>
    <ds:schemaRef ds:uri="http://purl.org/dc/elements/1.1/"/>
    <ds:schemaRef ds:uri="http://schemas.microsoft.com/office/2006/documentManagement/types"/>
    <ds:schemaRef ds:uri="http://schemas.microsoft.com/office/2006/metadata/properties"/>
    <ds:schemaRef ds:uri="http://schemas.microsoft.com/office/infopath/2007/PartnerControls"/>
    <ds:schemaRef ds:uri="a600f683-9d1a-41f1-bf78-9957116d260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3850</Words>
  <Application>Microsoft Office PowerPoint</Application>
  <PresentationFormat>On-screen Show (16:9)</PresentationFormat>
  <Paragraphs>491</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Bebas Neue</vt:lpstr>
      <vt:lpstr>DM Sans</vt:lpstr>
      <vt:lpstr>Söhne</vt:lpstr>
      <vt:lpstr>Segoe UI</vt:lpstr>
      <vt:lpstr>Arial</vt:lpstr>
      <vt:lpstr>Cambria</vt:lpstr>
      <vt:lpstr>Calibri</vt:lpstr>
      <vt:lpstr>Wingdings</vt:lpstr>
      <vt:lpstr>Bowlby One</vt:lpstr>
      <vt:lpstr>Aharoni</vt:lpstr>
      <vt:lpstr>Phone Addiction by Slidesgo</vt:lpstr>
      <vt:lpstr>Attention Engineering</vt:lpstr>
      <vt:lpstr>Presentation Outline</vt:lpstr>
      <vt:lpstr>Background</vt:lpstr>
      <vt:lpstr>Problem Statement</vt:lpstr>
      <vt:lpstr>Prototype Methodology</vt:lpstr>
      <vt:lpstr>Prototype Methodology</vt:lpstr>
      <vt:lpstr>Prototype Methodology</vt:lpstr>
      <vt:lpstr>Proposed Solution</vt:lpstr>
      <vt:lpstr>Prototype Implementation Workflow</vt:lpstr>
      <vt:lpstr>Delegated team roles </vt:lpstr>
      <vt:lpstr>Integration of Output</vt:lpstr>
      <vt:lpstr>Prototype Demonstration</vt:lpstr>
      <vt:lpstr>Persona | Scenario</vt:lpstr>
      <vt:lpstr>Scenario</vt:lpstr>
      <vt:lpstr>Prototype Overview</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 ADDICTION</dc:title>
  <dc:creator>Jin Ruo Yew</dc:creator>
  <cp:lastModifiedBy>Jin Yew</cp:lastModifiedBy>
  <cp:revision>2</cp:revision>
  <dcterms:modified xsi:type="dcterms:W3CDTF">2023-05-26T11:53:40Z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0x010100C67DB90B7AE73143BCE4C2D6955B3AB3</vt:lpwstr>
  </property>
</Properties>
</file>