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8" r:id="rId31"/>
    <p:sldId id="289" r:id="rId32"/>
    <p:sldId id="290" r:id="rId33"/>
    <p:sldId id="291" r:id="rId34"/>
  </p:sldIdLst>
  <p:sldSz cx="9144000" cy="5143500" type="screen16x9"/>
  <p:notesSz cx="6858000" cy="9144000"/>
  <p:embeddedFontLst>
    <p:embeddedFont>
      <p:font typeface="Be Vietnam Pro" panose="020B0604020202020204" charset="0"/>
      <p:regular r:id="rId36"/>
      <p:bold r:id="rId37"/>
      <p:italic r:id="rId38"/>
      <p:boldItalic r:id="rId39"/>
    </p:embeddedFont>
    <p:embeddedFont>
      <p:font typeface="Bebas Neue" panose="020F0502020204030204" pitchFamily="34" charset="0"/>
      <p:regular r:id="rId40"/>
    </p:embeddedFont>
    <p:embeddedFont>
      <p:font typeface="Big Shoulders Display ExtraBold" panose="020B0604020202020204" charset="0"/>
      <p:bold r:id="rId41"/>
    </p:embeddedFont>
    <p:embeddedFont>
      <p:font typeface="Poppins" panose="00000500000000000000" pitchFamily="2" charset="0"/>
      <p:regular r:id="rId42"/>
      <p:bold r:id="rId43"/>
      <p:italic r:id="rId44"/>
      <p:boldItalic r:id="rId45"/>
    </p:embeddedFont>
    <p:embeddedFont>
      <p:font typeface="Poppins Medium" panose="00000600000000000000" pitchFamily="2" charset="0"/>
      <p:regular r:id="rId46"/>
      <p:bold r:id="rId47"/>
      <p:italic r:id="rId48"/>
      <p:boldItalic r:id="rId49"/>
    </p:embeddedFont>
    <p:embeddedFont>
      <p:font typeface="Rammetto One" panose="020B0604020202020204"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LENE CHEW ZHI QI _"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36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lene CHEW Zhi Qi" userId="7eb5b2d7-80aa-4c5c-a842-561eb68f989e" providerId="ADAL" clId="{062F116F-FEDE-49EA-969F-0EE2BAF7CD24}"/>
    <pc:docChg chg="delSld">
      <pc:chgData name="Jolene CHEW Zhi Qi" userId="7eb5b2d7-80aa-4c5c-a842-561eb68f989e" providerId="ADAL" clId="{062F116F-FEDE-49EA-969F-0EE2BAF7CD24}" dt="2024-04-14T11:27:32.709" v="2" actId="47"/>
      <pc:docMkLst>
        <pc:docMk/>
      </pc:docMkLst>
      <pc:sldChg chg="del">
        <pc:chgData name="Jolene CHEW Zhi Qi" userId="7eb5b2d7-80aa-4c5c-a842-561eb68f989e" providerId="ADAL" clId="{062F116F-FEDE-49EA-969F-0EE2BAF7CD24}" dt="2024-04-14T11:27:30.634" v="0" actId="47"/>
        <pc:sldMkLst>
          <pc:docMk/>
          <pc:sldMk cId="0" sldId="285"/>
        </pc:sldMkLst>
      </pc:sldChg>
      <pc:sldChg chg="del">
        <pc:chgData name="Jolene CHEW Zhi Qi" userId="7eb5b2d7-80aa-4c5c-a842-561eb68f989e" providerId="ADAL" clId="{062F116F-FEDE-49EA-969F-0EE2BAF7CD24}" dt="2024-04-14T11:27:31.881" v="1" actId="47"/>
        <pc:sldMkLst>
          <pc:docMk/>
          <pc:sldMk cId="0" sldId="286"/>
        </pc:sldMkLst>
      </pc:sldChg>
      <pc:sldChg chg="del">
        <pc:chgData name="Jolene CHEW Zhi Qi" userId="7eb5b2d7-80aa-4c5c-a842-561eb68f989e" providerId="ADAL" clId="{062F116F-FEDE-49EA-969F-0EE2BAF7CD24}" dt="2024-04-14T11:27:32.709" v="2" actId="47"/>
        <pc:sldMkLst>
          <pc:docMk/>
          <pc:sldMk cId="0" sldId="287"/>
        </pc:sldMkLst>
      </pc:sldChg>
      <pc:sldMasterChg chg="delSldLayout">
        <pc:chgData name="Jolene CHEW Zhi Qi" userId="7eb5b2d7-80aa-4c5c-a842-561eb68f989e" providerId="ADAL" clId="{062F116F-FEDE-49EA-969F-0EE2BAF7CD24}" dt="2024-04-14T11:27:32.709" v="2" actId="47"/>
        <pc:sldMasterMkLst>
          <pc:docMk/>
          <pc:sldMasterMk cId="0" sldId="2147483674"/>
        </pc:sldMasterMkLst>
        <pc:sldLayoutChg chg="del">
          <pc:chgData name="Jolene CHEW Zhi Qi" userId="7eb5b2d7-80aa-4c5c-a842-561eb68f989e" providerId="ADAL" clId="{062F116F-FEDE-49EA-969F-0EE2BAF7CD24}" dt="2024-04-14T11:27:32.709" v="2" actId="47"/>
          <pc:sldLayoutMkLst>
            <pc:docMk/>
            <pc:sldMasterMk cId="0" sldId="2147483674"/>
            <pc:sldLayoutMk cId="0" sldId="2147483658"/>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4-04-14T06:41:46.740" idx="1">
    <p:pos x="1764" y="386"/>
    <p:text>@jia xuan i only put the main ones which have more structure, u see if u wan add more anot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8dabb775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8dabb775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cbe23a261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cbe23a261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example, this is the User class diagram using the MVC framework, consisting of UserEntity Controller, service, repository and the UserEntity class itself</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cc0372e1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cc0372e1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Same goes for booking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cc0372e1ff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cc0372e1ff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cbe23a2616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cbe23a2616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cc0372e1ff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cc0372e1f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authentication, the authentication has a dependency relationship with AuthService, which in turn has dependency relationships with role User Token Reopsitory and JWTservice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cbe23a2616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cbe23a261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class disgrams, for user class, we have roles like customer, ticketing officer and event manager that extends to user, Parent child 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cc0235fa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cc0235fa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Booking has an association relationship with ticket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cc0235fac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cc0235fac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cc0235fac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cc0235fac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cc0235fac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cc0235fac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has an association relationship with token and token depends on security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8dabb7758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8dabb7758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Presentation delegation:</a:t>
            </a:r>
            <a:endParaRPr b="1" u="sng"/>
          </a:p>
          <a:p>
            <a:pPr marL="0" lvl="0" indent="0" algn="l" rtl="0">
              <a:spcBef>
                <a:spcPts val="0"/>
              </a:spcBef>
              <a:spcAft>
                <a:spcPts val="0"/>
              </a:spcAft>
              <a:buNone/>
            </a:pPr>
            <a:r>
              <a:rPr lang="en"/>
              <a:t>Design Principles (3 min) → A (xf)</a:t>
            </a:r>
            <a:endParaRPr/>
          </a:p>
          <a:p>
            <a:pPr marL="0" lvl="0" indent="0" algn="l" rtl="0">
              <a:spcBef>
                <a:spcPts val="0"/>
              </a:spcBef>
              <a:spcAft>
                <a:spcPts val="0"/>
              </a:spcAft>
              <a:buNone/>
            </a:pPr>
            <a:r>
              <a:rPr lang="en"/>
              <a:t>System Architecture (5 min) </a:t>
            </a:r>
            <a:r>
              <a:rPr lang="en">
                <a:solidFill>
                  <a:schemeClr val="dk1"/>
                </a:solidFill>
              </a:rPr>
              <a:t> →B,C (Jolene, Eunice)</a:t>
            </a:r>
            <a:endParaRPr/>
          </a:p>
          <a:p>
            <a:pPr marL="457200" lvl="0" indent="-298450" algn="l" rtl="0">
              <a:spcBef>
                <a:spcPts val="0"/>
              </a:spcBef>
              <a:spcAft>
                <a:spcPts val="0"/>
              </a:spcAft>
              <a:buClr>
                <a:schemeClr val="dk1"/>
              </a:buClr>
              <a:buSzPts val="1100"/>
              <a:buChar char="-"/>
            </a:pPr>
            <a:r>
              <a:rPr lang="en">
                <a:solidFill>
                  <a:schemeClr val="dk1"/>
                </a:solidFill>
              </a:rPr>
              <a:t>Use the class diagram for the individual classes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the generic boxes for communication between the different classes (Use cases)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make booking</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TO make booking on behalf of the  customer</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EM cancel event</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cancel booking</a:t>
            </a:r>
            <a:endParaRPr/>
          </a:p>
          <a:p>
            <a:pPr marL="0" lvl="0" indent="0" algn="l" rtl="0">
              <a:spcBef>
                <a:spcPts val="0"/>
              </a:spcBef>
              <a:spcAft>
                <a:spcPts val="0"/>
              </a:spcAft>
              <a:buNone/>
            </a:pPr>
            <a:r>
              <a:rPr lang="en"/>
              <a:t>Tech Stack </a:t>
            </a:r>
            <a:r>
              <a:rPr lang="en">
                <a:solidFill>
                  <a:schemeClr val="dk1"/>
                </a:solidFill>
              </a:rPr>
              <a:t>(30 sec)  → A (xf)</a:t>
            </a:r>
            <a:endParaRPr/>
          </a:p>
          <a:p>
            <a:pPr marL="0" lvl="0" indent="0" algn="l" rtl="0">
              <a:spcBef>
                <a:spcPts val="0"/>
              </a:spcBef>
              <a:spcAft>
                <a:spcPts val="0"/>
              </a:spcAft>
              <a:buNone/>
            </a:pPr>
            <a:r>
              <a:rPr lang="en"/>
              <a:t>Open Source Libraries (30 sec) </a:t>
            </a:r>
            <a:r>
              <a:rPr lang="en">
                <a:solidFill>
                  <a:schemeClr val="dk1"/>
                </a:solidFill>
              </a:rPr>
              <a:t> → A (xf)</a:t>
            </a:r>
            <a:endParaRPr/>
          </a:p>
          <a:p>
            <a:pPr marL="0" lvl="0" indent="0" algn="l" rtl="0">
              <a:spcBef>
                <a:spcPts val="0"/>
              </a:spcBef>
              <a:spcAft>
                <a:spcPts val="0"/>
              </a:spcAft>
              <a:buNone/>
            </a:pPr>
            <a:r>
              <a:rPr lang="en"/>
              <a:t>Demo (10 min 30 sec) </a:t>
            </a:r>
            <a:r>
              <a:rPr lang="en">
                <a:solidFill>
                  <a:schemeClr val="dk1"/>
                </a:solidFill>
              </a:rPr>
              <a:t> → D,E (Kelly, JX)</a:t>
            </a:r>
            <a:endParaRPr/>
          </a:p>
          <a:p>
            <a:pPr marL="0" lvl="0" indent="0" algn="l" rtl="0">
              <a:spcBef>
                <a:spcPts val="0"/>
              </a:spcBef>
              <a:spcAft>
                <a:spcPts val="0"/>
              </a:spcAft>
              <a:buNone/>
            </a:pPr>
            <a:r>
              <a:rPr lang="en"/>
              <a:t>Conclusion (30 sec)</a:t>
            </a:r>
            <a:r>
              <a:rPr lang="en">
                <a:solidFill>
                  <a:schemeClr val="dk1"/>
                </a:solidFill>
              </a:rPr>
              <a:t> → A (xf)</a:t>
            </a:r>
            <a:endParaRPr/>
          </a:p>
          <a:p>
            <a:pPr marL="0" lvl="0" indent="0" algn="l" rtl="0">
              <a:spcBef>
                <a:spcPts val="0"/>
              </a:spcBef>
              <a:spcAft>
                <a:spcPts val="0"/>
              </a:spcAft>
              <a:buNone/>
            </a:pPr>
            <a:endParaRPr/>
          </a:p>
          <a:p>
            <a:pPr marL="0" lvl="0" indent="0" algn="l" rtl="0">
              <a:spcBef>
                <a:spcPts val="0"/>
              </a:spcBef>
              <a:spcAft>
                <a:spcPts val="0"/>
              </a:spcAft>
              <a:buNone/>
            </a:pPr>
            <a:r>
              <a:rPr lang="en" b="1" u="sng"/>
              <a:t>Slides:</a:t>
            </a:r>
            <a:endParaRPr b="1" u="sng"/>
          </a:p>
          <a:p>
            <a:pPr marL="457200" lvl="0" indent="-298450" algn="l" rtl="0">
              <a:spcBef>
                <a:spcPts val="0"/>
              </a:spcBef>
              <a:spcAft>
                <a:spcPts val="0"/>
              </a:spcAft>
              <a:buClr>
                <a:schemeClr val="dk1"/>
              </a:buClr>
              <a:buSzPts val="1100"/>
              <a:buChar char="-"/>
            </a:pPr>
            <a:r>
              <a:rPr lang="en">
                <a:solidFill>
                  <a:schemeClr val="dk1"/>
                </a:solidFill>
              </a:rPr>
              <a:t>Use the class diagram for the individual classes (Jia xuan)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the generic boxes for communication between the different classes (Use cases)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make booking (Jolene)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TO make booking on behalf of the customer (Kelly)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EM cancel event (Xf)</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cancel booking (Eunice)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cbd5ef27f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cbd5ef27f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Next, we will be going through communication diagrams for our 4 main use cases.</a:t>
            </a:r>
            <a:endParaRPr>
              <a:solidFill>
                <a:schemeClr val="dk1"/>
              </a:solidFill>
            </a:endParaRPr>
          </a:p>
          <a:p>
            <a:pPr marL="0" lvl="0" indent="0" algn="l" rtl="0">
              <a:spcBef>
                <a:spcPts val="0"/>
              </a:spcBef>
              <a:spcAft>
                <a:spcPts val="0"/>
              </a:spcAft>
              <a:buClr>
                <a:schemeClr val="dk1"/>
              </a:buClr>
              <a:buSzPts val="1100"/>
              <a:buFont typeface="Arial"/>
              <a:buNone/>
            </a:pPr>
            <a:endParaRPr b="1" u="sng">
              <a:solidFill>
                <a:schemeClr val="dk1"/>
              </a:solidFill>
            </a:endParaRPr>
          </a:p>
          <a:p>
            <a:pPr marL="0" lvl="0" indent="0" algn="l" rtl="0">
              <a:spcBef>
                <a:spcPts val="0"/>
              </a:spcBef>
              <a:spcAft>
                <a:spcPts val="0"/>
              </a:spcAft>
              <a:buClr>
                <a:schemeClr val="dk1"/>
              </a:buClr>
              <a:buSzPts val="1100"/>
              <a:buFont typeface="Arial"/>
              <a:buNone/>
            </a:pPr>
            <a:r>
              <a:rPr lang="en" b="1" u="sng">
                <a:solidFill>
                  <a:schemeClr val="dk1"/>
                </a:solidFill>
              </a:rPr>
              <a:t>Slides:</a:t>
            </a:r>
            <a:endParaRPr b="1" u="sng">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the class diagram for the individual classes (Jia xuan)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the generic boxes for communication between the different classes (Use cases)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make booking (Jolene)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TO make booking on behalf of the customer (Kelly)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EM cancel event (Xf)</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cancel booking (Eunice)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cbd5ef27f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cbd5ef27f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User enters the form clicks on purchase</a:t>
            </a:r>
            <a:endParaRPr>
              <a:solidFill>
                <a:schemeClr val="dk1"/>
              </a:solidFill>
            </a:endParaRPr>
          </a:p>
          <a:p>
            <a:pPr marL="0" lvl="0" indent="0" algn="l" rtl="0">
              <a:spcBef>
                <a:spcPts val="0"/>
              </a:spcBef>
              <a:spcAft>
                <a:spcPts val="0"/>
              </a:spcAft>
              <a:buNone/>
            </a:pPr>
            <a:r>
              <a:rPr lang="en">
                <a:solidFill>
                  <a:schemeClr val="dk1"/>
                </a:solidFill>
              </a:rPr>
              <a:t>The backend will then check if they are allowed to book  (Booking controller and booking service)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Return ResponseEntity.ok or IllegalArgumentException if event not found</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Interacts with the UserEntity controller to get user info from userId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Based on the role from the above, direct to the correct page – TO and pass them the user Information and the numofTickets bought, eventId. Directed to the page CheckoutFormTicketingOfficer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eventId page to fill up the information, takes in the eventId</a:t>
            </a:r>
            <a:endParaRPr>
              <a:solidFill>
                <a:schemeClr val="dk1"/>
              </a:solidFill>
            </a:endParaRPr>
          </a:p>
          <a:p>
            <a:pPr marL="457200" lvl="0" indent="-298450" algn="l" rtl="0">
              <a:spcBef>
                <a:spcPts val="0"/>
              </a:spcBef>
              <a:spcAft>
                <a:spcPts val="0"/>
              </a:spcAft>
              <a:buClr>
                <a:schemeClr val="dk1"/>
              </a:buClr>
              <a:buSzPts val="1100"/>
              <a:buChar char="-"/>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cbd5ef27f8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2cbd5ef27f8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u="sng">
                <a:solidFill>
                  <a:schemeClr val="dk1"/>
                </a:solidFill>
              </a:rPr>
              <a:t>Slides:</a:t>
            </a:r>
            <a:endParaRPr b="1" u="sng">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the class diagram for the individual classes (Jia xuan)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the generic boxes for communication between the different classes (Use cases)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make booking (Jolene)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TO make booking on behalf of the customer (Kelly)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EM cancel event (Xf)</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cancel booking (Eunice)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cc09618e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2cc09618e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u="sng">
                <a:solidFill>
                  <a:schemeClr val="dk1"/>
                </a:solidFill>
              </a:rPr>
              <a:t>Slides:</a:t>
            </a:r>
            <a:endParaRPr b="1" u="sng">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the class diagram for the individual classes (Jia xuan)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the generic boxes for communication between the different classes (Use cases)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make booking (Jolene)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TO make booking on behalf of the customer (Kelly)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EM cancel event (Xf)</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cancel booking (Eunice)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2cc0235fac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2cc0235fac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u="sng">
                <a:solidFill>
                  <a:schemeClr val="dk1"/>
                </a:solidFill>
              </a:rPr>
              <a:t>Slides:</a:t>
            </a:r>
            <a:endParaRPr b="1" u="sng">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the class diagram for the individual classes (Jia xuan)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the generic boxes for communication between the different classes (Use cases)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make booking (Jolene)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TO make booking on behalf of the customer (Kelly)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EM cancel event (Xf)</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 cancel booking (Eunice)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26e65758ac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26e65758ac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8e76636638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8e76636638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26e65758ac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26e65758ac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8e76636638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8e76636638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leverage on these open-source libraries for both front-end and back-end development. </a:t>
            </a:r>
            <a:endParaRPr/>
          </a:p>
          <a:p>
            <a:pPr marL="0" lvl="0" indent="0" algn="l" rtl="0">
              <a:spcBef>
                <a:spcPts val="0"/>
              </a:spcBef>
              <a:spcAft>
                <a:spcPts val="0"/>
              </a:spcAft>
              <a:buNone/>
            </a:pPr>
            <a:br>
              <a:rPr lang="en"/>
            </a:br>
            <a:r>
              <a:rPr lang="en"/>
              <a:t>Spring Boot Starter Web and Spring Security form the backbone of our RESTful services and security protocols such as authentication and payment. </a:t>
            </a:r>
            <a:endParaRPr/>
          </a:p>
          <a:p>
            <a:pPr marL="0" lvl="0" indent="0" algn="l" rtl="0">
              <a:spcBef>
                <a:spcPts val="0"/>
              </a:spcBef>
              <a:spcAft>
                <a:spcPts val="0"/>
              </a:spcAft>
              <a:buClr>
                <a:schemeClr val="dk1"/>
              </a:buClr>
              <a:buSzPts val="1100"/>
              <a:buFont typeface="Arial"/>
              <a:buNone/>
            </a:pPr>
            <a:r>
              <a:rPr lang="en">
                <a:solidFill>
                  <a:schemeClr val="dk1"/>
                </a:solidFill>
              </a:rPr>
              <a:t>Spring Boot Starter Mail manages our email sending capabilities, while Axios facilitates client-side HTTP requests. </a:t>
            </a:r>
            <a:endParaRPr/>
          </a:p>
          <a:p>
            <a:pPr marL="0" lvl="0" indent="0" algn="l" rtl="0">
              <a:spcBef>
                <a:spcPts val="0"/>
              </a:spcBef>
              <a:spcAft>
                <a:spcPts val="0"/>
              </a:spcAft>
              <a:buNone/>
            </a:pPr>
            <a:r>
              <a:rPr lang="en"/>
              <a:t>For front-end routing in Vue.js, we use Vue-Router. </a:t>
            </a:r>
            <a:endParaRPr/>
          </a:p>
          <a:p>
            <a:pPr marL="0" lvl="0" indent="0" algn="l" rtl="0">
              <a:spcBef>
                <a:spcPts val="0"/>
              </a:spcBef>
              <a:spcAft>
                <a:spcPts val="0"/>
              </a:spcAft>
              <a:buNone/>
            </a:pPr>
            <a:r>
              <a:rPr lang="en"/>
              <a:t>And finally Stripe handles our secure payment processing.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26e65758ac3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26e65758ac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Customer sign up → jxchin.2021@scis.smu.edu.sg</a:t>
            </a:r>
            <a:endParaRPr>
              <a:solidFill>
                <a:schemeClr val="dk1"/>
              </a:solidFill>
            </a:endParaRPr>
          </a:p>
          <a:p>
            <a:pPr marL="0" lvl="0" indent="0" algn="l" rtl="0">
              <a:spcBef>
                <a:spcPts val="0"/>
              </a:spcBef>
              <a:spcAft>
                <a:spcPts val="0"/>
              </a:spcAft>
              <a:buNone/>
            </a:pPr>
            <a:r>
              <a:rPr lang="en">
                <a:solidFill>
                  <a:schemeClr val="dk1"/>
                </a:solidFill>
              </a:rPr>
              <a:t>Customer </a:t>
            </a:r>
            <a:r>
              <a:rPr lang="en"/>
              <a:t>log in </a:t>
            </a:r>
            <a:endParaRPr/>
          </a:p>
          <a:p>
            <a:pPr marL="0" lvl="0" indent="0" algn="l" rtl="0">
              <a:spcBef>
                <a:spcPts val="0"/>
              </a:spcBef>
              <a:spcAft>
                <a:spcPts val="0"/>
              </a:spcAft>
              <a:buNone/>
            </a:pPr>
            <a:r>
              <a:rPr lang="en"/>
              <a:t>Customer to view the home page (upcoming event &amp; current event)</a:t>
            </a:r>
            <a:endParaRPr/>
          </a:p>
          <a:p>
            <a:pPr marL="457200" lvl="0" indent="-298450" algn="l" rtl="0">
              <a:spcBef>
                <a:spcPts val="0"/>
              </a:spcBef>
              <a:spcAft>
                <a:spcPts val="0"/>
              </a:spcAft>
              <a:buSzPts val="1100"/>
              <a:buChar char="-"/>
            </a:pPr>
            <a:r>
              <a:rPr lang="en"/>
              <a:t>Click on both to show the difference (One can buy &amp; one cant)</a:t>
            </a:r>
            <a:endParaRPr/>
          </a:p>
          <a:p>
            <a:pPr marL="0" lvl="0" indent="0" algn="l" rtl="0">
              <a:spcBef>
                <a:spcPts val="0"/>
              </a:spcBef>
              <a:spcAft>
                <a:spcPts val="0"/>
              </a:spcAft>
              <a:buNone/>
            </a:pPr>
            <a:r>
              <a:rPr lang="en"/>
              <a:t>Customer purchase ticket</a:t>
            </a:r>
            <a:endParaRPr/>
          </a:p>
          <a:p>
            <a:pPr marL="0" lvl="0" indent="0" algn="l" rtl="0">
              <a:spcBef>
                <a:spcPts val="0"/>
              </a:spcBef>
              <a:spcAft>
                <a:spcPts val="0"/>
              </a:spcAft>
              <a:buNone/>
            </a:pPr>
            <a:r>
              <a:rPr lang="en"/>
              <a:t>Customer check my booking (to see that booking is there)</a:t>
            </a:r>
            <a:endParaRPr/>
          </a:p>
          <a:p>
            <a:pPr marL="0" lvl="0" indent="0" algn="l" rtl="0">
              <a:spcBef>
                <a:spcPts val="0"/>
              </a:spcBef>
              <a:spcAft>
                <a:spcPts val="0"/>
              </a:spcAft>
              <a:buNone/>
            </a:pPr>
            <a:r>
              <a:rPr lang="en"/>
              <a:t>Customer cancel the booking</a:t>
            </a:r>
            <a:endParaRPr/>
          </a:p>
          <a:p>
            <a:pPr marL="457200" lvl="0" indent="-298450" algn="l" rtl="0">
              <a:spcBef>
                <a:spcPts val="0"/>
              </a:spcBef>
              <a:spcAft>
                <a:spcPts val="0"/>
              </a:spcAft>
              <a:buSzPts val="1100"/>
              <a:buChar char="-"/>
            </a:pPr>
            <a:r>
              <a:rPr lang="en"/>
              <a:t>Show the email </a:t>
            </a:r>
            <a:endParaRPr/>
          </a:p>
          <a:p>
            <a:pPr marL="0" lvl="0" indent="0" algn="l" rtl="0">
              <a:spcBef>
                <a:spcPts val="0"/>
              </a:spcBef>
              <a:spcAft>
                <a:spcPts val="0"/>
              </a:spcAft>
              <a:buNone/>
            </a:pPr>
            <a:r>
              <a:rPr lang="en"/>
              <a:t>Customer view past bookings</a:t>
            </a:r>
            <a:endParaRPr/>
          </a:p>
          <a:p>
            <a:pPr marL="0" lvl="0" indent="0" algn="l" rtl="0">
              <a:spcBef>
                <a:spcPts val="0"/>
              </a:spcBef>
              <a:spcAft>
                <a:spcPts val="0"/>
              </a:spcAft>
              <a:buNone/>
            </a:pPr>
            <a:r>
              <a:rPr lang="en"/>
              <a:t>Customer to update profile</a:t>
            </a:r>
            <a:endParaRPr/>
          </a:p>
          <a:p>
            <a:pPr marL="0" lvl="0" indent="0" algn="l" rtl="0">
              <a:spcBef>
                <a:spcPts val="0"/>
              </a:spcBef>
              <a:spcAft>
                <a:spcPts val="0"/>
              </a:spcAft>
              <a:buNone/>
            </a:pPr>
            <a:r>
              <a:rPr lang="en"/>
              <a:t>Customer to update password → to show that it is encoded, move to the database</a:t>
            </a:r>
            <a:endParaRPr/>
          </a:p>
          <a:p>
            <a:pPr marL="0" lvl="0" indent="0" algn="l" rtl="0">
              <a:spcBef>
                <a:spcPts val="0"/>
              </a:spcBef>
              <a:spcAft>
                <a:spcPts val="0"/>
              </a:spcAft>
              <a:buNone/>
            </a:pPr>
            <a:r>
              <a:rPr lang="en"/>
              <a:t>Customer wallet balance</a:t>
            </a:r>
            <a:endParaRPr/>
          </a:p>
          <a:p>
            <a:pPr marL="0" lvl="0" indent="0" algn="l" rtl="0">
              <a:spcBef>
                <a:spcPts val="0"/>
              </a:spcBef>
              <a:spcAft>
                <a:spcPts val="0"/>
              </a:spcAft>
              <a:buNone/>
            </a:pPr>
            <a:r>
              <a:rPr lang="en"/>
              <a:t>Customer log out</a:t>
            </a:r>
            <a:endParaRPr/>
          </a:p>
          <a:p>
            <a:pPr marL="0" lvl="0" indent="0" algn="l" rtl="0">
              <a:spcBef>
                <a:spcPts val="0"/>
              </a:spcBef>
              <a:spcAft>
                <a:spcPts val="0"/>
              </a:spcAft>
              <a:buNone/>
            </a:pPr>
            <a:endParaRPr/>
          </a:p>
          <a:p>
            <a:pPr marL="0" lvl="0" indent="0" algn="l" rtl="0">
              <a:spcBef>
                <a:spcPts val="0"/>
              </a:spcBef>
              <a:spcAft>
                <a:spcPts val="0"/>
              </a:spcAft>
              <a:buNone/>
            </a:pPr>
            <a:r>
              <a:rPr lang="en"/>
              <a:t>Event manager log in</a:t>
            </a:r>
            <a:endParaRPr/>
          </a:p>
          <a:p>
            <a:pPr marL="0" lvl="0" indent="0" algn="l" rtl="0">
              <a:spcBef>
                <a:spcPts val="0"/>
              </a:spcBef>
              <a:spcAft>
                <a:spcPts val="0"/>
              </a:spcAft>
              <a:buNone/>
            </a:pPr>
            <a:r>
              <a:rPr lang="en"/>
              <a:t>Event manager create event</a:t>
            </a:r>
            <a:endParaRPr/>
          </a:p>
          <a:p>
            <a:pPr marL="0" lvl="0" indent="0" algn="l" rtl="0">
              <a:spcBef>
                <a:spcPts val="0"/>
              </a:spcBef>
              <a:spcAft>
                <a:spcPts val="0"/>
              </a:spcAft>
              <a:buNone/>
            </a:pPr>
            <a:r>
              <a:rPr lang="en"/>
              <a:t>Event manager view events</a:t>
            </a:r>
            <a:endParaRPr/>
          </a:p>
          <a:p>
            <a:pPr marL="0" lvl="0" indent="0" algn="l" rtl="0">
              <a:spcBef>
                <a:spcPts val="0"/>
              </a:spcBef>
              <a:spcAft>
                <a:spcPts val="0"/>
              </a:spcAft>
              <a:buNone/>
            </a:pPr>
            <a:r>
              <a:rPr lang="en"/>
              <a:t>Event manager edit events</a:t>
            </a:r>
            <a:endParaRPr/>
          </a:p>
          <a:p>
            <a:pPr marL="0" lvl="0" indent="0" algn="l" rtl="0">
              <a:spcBef>
                <a:spcPts val="0"/>
              </a:spcBef>
              <a:spcAft>
                <a:spcPts val="0"/>
              </a:spcAft>
              <a:buNone/>
            </a:pPr>
            <a:r>
              <a:rPr lang="en"/>
              <a:t>Event manager cancel the events → to show its gone, look at the view events page</a:t>
            </a:r>
            <a:endParaRPr/>
          </a:p>
          <a:p>
            <a:pPr marL="457200" lvl="0" indent="-298450" algn="l" rtl="0">
              <a:spcBef>
                <a:spcPts val="0"/>
              </a:spcBef>
              <a:spcAft>
                <a:spcPts val="0"/>
              </a:spcAft>
              <a:buSzPts val="1100"/>
              <a:buChar char="-"/>
            </a:pPr>
            <a:r>
              <a:rPr lang="en"/>
              <a:t>Show the email of the customer</a:t>
            </a:r>
            <a:endParaRPr/>
          </a:p>
          <a:p>
            <a:pPr marL="0" lvl="0" indent="0" algn="l" rtl="0">
              <a:spcBef>
                <a:spcPts val="0"/>
              </a:spcBef>
              <a:spcAft>
                <a:spcPts val="0"/>
              </a:spcAft>
              <a:buNone/>
            </a:pPr>
            <a:r>
              <a:rPr lang="en"/>
              <a:t>Event manager view statistics and downloads the stats</a:t>
            </a:r>
            <a:endParaRPr/>
          </a:p>
          <a:p>
            <a:pPr marL="0" lvl="0" indent="0" algn="l" rtl="0">
              <a:spcBef>
                <a:spcPts val="0"/>
              </a:spcBef>
              <a:spcAft>
                <a:spcPts val="0"/>
              </a:spcAft>
              <a:buNone/>
            </a:pPr>
            <a:r>
              <a:rPr lang="en"/>
              <a:t>Event manager add Ticketing officer → to show that it is added, look at the database</a:t>
            </a:r>
            <a:endParaRPr/>
          </a:p>
          <a:p>
            <a:pPr marL="0" lvl="0" indent="0" algn="l" rtl="0">
              <a:spcBef>
                <a:spcPts val="0"/>
              </a:spcBef>
              <a:spcAft>
                <a:spcPts val="0"/>
              </a:spcAft>
              <a:buNone/>
            </a:pPr>
            <a:r>
              <a:rPr lang="en"/>
              <a:t>Event manager log out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Ticketing officer logs in (with the Ticketing Officer that EM created)</a:t>
            </a:r>
            <a:endParaRPr/>
          </a:p>
          <a:p>
            <a:pPr marL="0" lvl="0" indent="0" algn="l" rtl="0">
              <a:spcBef>
                <a:spcPts val="0"/>
              </a:spcBef>
              <a:spcAft>
                <a:spcPts val="0"/>
              </a:spcAft>
              <a:buNone/>
            </a:pPr>
            <a:r>
              <a:rPr lang="en"/>
              <a:t>Ticketing officer verify the ticket validity → Look at the frontend text</a:t>
            </a:r>
            <a:endParaRPr/>
          </a:p>
          <a:p>
            <a:pPr marL="0" lvl="0" indent="0" algn="l" rtl="0">
              <a:spcBef>
                <a:spcPts val="0"/>
              </a:spcBef>
              <a:spcAft>
                <a:spcPts val="0"/>
              </a:spcAft>
              <a:buNone/>
            </a:pPr>
            <a:r>
              <a:rPr lang="en"/>
              <a:t>Ticketing officer books on behalf of the customer </a:t>
            </a:r>
            <a:endParaRPr/>
          </a:p>
          <a:p>
            <a:pPr marL="457200" lvl="0" indent="-298450" algn="l" rtl="0">
              <a:spcBef>
                <a:spcPts val="0"/>
              </a:spcBef>
              <a:spcAft>
                <a:spcPts val="0"/>
              </a:spcAft>
              <a:buSzPts val="1100"/>
              <a:buChar char="-"/>
            </a:pPr>
            <a:r>
              <a:rPr lang="en"/>
              <a:t>Show that the email is sent to customer → Open email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8dabb7758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8dabb7758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6e65758ac3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6e65758ac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26e65758ac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26e65758ac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2cc0372e1ff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2cc0372e1ff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26e65758a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26e65758a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8dabb7758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8dabb7758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 define their dependencies (that is, the other objects they work with) only through constructor arguments, arguments to a factory method, or properties that are set on the object instance after it is constructed or returned from a factory method</a:t>
            </a:r>
            <a:endParaRPr/>
          </a:p>
          <a:p>
            <a:pPr marL="0" lvl="0" indent="0" algn="l" rtl="0">
              <a:spcBef>
                <a:spcPts val="0"/>
              </a:spcBef>
              <a:spcAft>
                <a:spcPts val="0"/>
              </a:spcAft>
              <a:buNone/>
            </a:pPr>
            <a:endParaRPr/>
          </a:p>
          <a:p>
            <a:pPr marL="0" lvl="0" indent="0" algn="l" rtl="0">
              <a:spcBef>
                <a:spcPts val="0"/>
              </a:spcBef>
              <a:spcAft>
                <a:spcPts val="0"/>
              </a:spcAft>
              <a:buNone/>
            </a:pPr>
            <a:r>
              <a:rPr lang="en"/>
              <a:t>For the first design principle, we implemented Inversion of Control, or IoC. It's a principle where classes receive dependencies from an external source rather than creating them. </a:t>
            </a:r>
            <a:br>
              <a:rPr lang="en"/>
            </a:br>
            <a:r>
              <a:rPr lang="en"/>
              <a:t>In the Spring framework, we use annotations like @Autowired to inject these dependencies, making our code more modular and testable.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cbb862f43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cbb862f43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is Data Transfer Objects, or DTO. this is to facilitate the transfer of data between layers—like from business logic to presentation. They streamline communication by bundling data into one object, reducing the back-and-forth and keeping our code clean.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cbb862f43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cbb862f43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the Single Responsibility Principle and Separation of Concerns keep our codebase organized and scalable. This is because each class handles one task, and MVC separates the app into Model, View, and Controller. This clear division allows for easier maintenance and updates.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6e65758ac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6e65758ac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Add link to draw Io in the files</a:t>
            </a:r>
            <a:endParaRPr/>
          </a:p>
          <a:p>
            <a:pPr marL="457200" lvl="0" indent="-298450" algn="l" rtl="0">
              <a:spcBef>
                <a:spcPts val="0"/>
              </a:spcBef>
              <a:spcAft>
                <a:spcPts val="0"/>
              </a:spcAft>
              <a:buSzPts val="1100"/>
              <a:buChar char="-"/>
            </a:pPr>
            <a:r>
              <a:rPr lang="en"/>
              <a:t>Use the class diagram for the individual classes</a:t>
            </a:r>
            <a:endParaRPr/>
          </a:p>
          <a:p>
            <a:pPr marL="457200" lvl="0" indent="-298450" algn="l" rtl="0">
              <a:spcBef>
                <a:spcPts val="0"/>
              </a:spcBef>
              <a:spcAft>
                <a:spcPts val="0"/>
              </a:spcAft>
              <a:buSzPts val="1100"/>
              <a:buChar char="-"/>
            </a:pPr>
            <a:r>
              <a:rPr lang="en"/>
              <a:t>Use the generic boxes for communication between the different classes (Use cases)</a:t>
            </a:r>
            <a:endParaRPr/>
          </a:p>
          <a:p>
            <a:pPr marL="914400" lvl="1" indent="-298450" algn="l" rtl="0">
              <a:spcBef>
                <a:spcPts val="0"/>
              </a:spcBef>
              <a:spcAft>
                <a:spcPts val="0"/>
              </a:spcAft>
              <a:buSzPts val="1100"/>
              <a:buChar char="-"/>
            </a:pPr>
            <a:r>
              <a:rPr lang="en"/>
              <a:t>Customer make booking</a:t>
            </a:r>
            <a:endParaRPr/>
          </a:p>
          <a:p>
            <a:pPr marL="914400" lvl="1" indent="-298450" algn="l" rtl="0">
              <a:spcBef>
                <a:spcPts val="0"/>
              </a:spcBef>
              <a:spcAft>
                <a:spcPts val="0"/>
              </a:spcAft>
              <a:buSzPts val="1100"/>
              <a:buChar char="-"/>
            </a:pPr>
            <a:r>
              <a:rPr lang="en"/>
              <a:t>TO make booking on behalf of the  customer</a:t>
            </a:r>
            <a:endParaRPr/>
          </a:p>
          <a:p>
            <a:pPr marL="914400" lvl="1" indent="-298450" algn="l" rtl="0">
              <a:spcBef>
                <a:spcPts val="0"/>
              </a:spcBef>
              <a:spcAft>
                <a:spcPts val="0"/>
              </a:spcAft>
              <a:buSzPts val="1100"/>
              <a:buChar char="-"/>
            </a:pPr>
            <a:r>
              <a:rPr lang="en"/>
              <a:t>EM cancel event</a:t>
            </a:r>
            <a:endParaRPr/>
          </a:p>
          <a:p>
            <a:pPr marL="914400" lvl="1" indent="-298450" algn="l" rtl="0">
              <a:spcBef>
                <a:spcPts val="0"/>
              </a:spcBef>
              <a:spcAft>
                <a:spcPts val="0"/>
              </a:spcAft>
              <a:buSzPts val="1100"/>
              <a:buChar char="-"/>
            </a:pPr>
            <a:r>
              <a:rPr lang="en"/>
              <a:t>Customer cancel booking</a:t>
            </a:r>
            <a:endParaRPr/>
          </a:p>
          <a:p>
            <a:pPr marL="0" lvl="0" indent="0" algn="l" rtl="0">
              <a:spcBef>
                <a:spcPts val="0"/>
              </a:spcBef>
              <a:spcAft>
                <a:spcPts val="0"/>
              </a:spcAft>
              <a:buNone/>
            </a:pPr>
            <a:endParaRPr/>
          </a:p>
          <a:p>
            <a:pPr marL="914400" lvl="1" indent="-298450" algn="l" rtl="0">
              <a:spcBef>
                <a:spcPts val="0"/>
              </a:spcBef>
              <a:spcAft>
                <a:spcPts val="0"/>
              </a:spcAft>
              <a:buSzPts val="1100"/>
              <a:buChar char="-"/>
            </a:pPr>
            <a:r>
              <a:rPr lang="en"/>
              <a:t>EM view sales statistics</a:t>
            </a:r>
            <a:endParaRPr/>
          </a:p>
          <a:p>
            <a:pPr marL="914400" lvl="1" indent="-298450" algn="l" rtl="0">
              <a:spcBef>
                <a:spcPts val="0"/>
              </a:spcBef>
              <a:spcAft>
                <a:spcPts val="0"/>
              </a:spcAft>
              <a:buClr>
                <a:schemeClr val="dk1"/>
              </a:buClr>
              <a:buSzPts val="1100"/>
              <a:buChar char="-"/>
            </a:pPr>
            <a:r>
              <a:rPr lang="en">
                <a:solidFill>
                  <a:schemeClr val="dk1"/>
                </a:solidFill>
              </a:rPr>
              <a:t>TO verify the ticket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cbe23a2616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cbe23a2616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followed the MVC architecture, where the User interacts with the View, and the View send requests to the controller, and the controller renders the content in the View or Manipulates the Model to interact with the database. The Model then updates the content in View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cbe23a261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cbe23a261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check if event need also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30375"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131175" y="1084122"/>
            <a:ext cx="4881900" cy="2518500"/>
          </a:xfrm>
          <a:prstGeom prst="rect">
            <a:avLst/>
          </a:prstGeom>
          <a:noFill/>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2467250" y="3733609"/>
            <a:ext cx="4209900" cy="407700"/>
          </a:xfrm>
          <a:prstGeom prst="rect">
            <a:avLst/>
          </a:prstGeom>
          <a:solidFill>
            <a:schemeClr val="accent1"/>
          </a:solidFill>
          <a:ln w="76200" cap="rnd"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4401037" y="79150"/>
            <a:ext cx="718304" cy="455853"/>
          </a:xfrm>
          <a:custGeom>
            <a:avLst/>
            <a:gdLst/>
            <a:ahLst/>
            <a:cxnLst/>
            <a:rect l="l" t="t" r="r" b="b"/>
            <a:pathLst>
              <a:path w="26860" h="17046" fill="none" extrusionOk="0">
                <a:moveTo>
                  <a:pt x="1" y="13480"/>
                </a:moveTo>
                <a:cubicBezTo>
                  <a:pt x="2296" y="14863"/>
                  <a:pt x="4667" y="16273"/>
                  <a:pt x="7319" y="16659"/>
                </a:cubicBezTo>
                <a:cubicBezTo>
                  <a:pt x="9967" y="17045"/>
                  <a:pt x="12990" y="16150"/>
                  <a:pt x="14331" y="13831"/>
                </a:cubicBezTo>
                <a:cubicBezTo>
                  <a:pt x="16022" y="10900"/>
                  <a:pt x="14463" y="7195"/>
                  <a:pt x="14858" y="3834"/>
                </a:cubicBezTo>
                <a:cubicBezTo>
                  <a:pt x="15014" y="2514"/>
                  <a:pt x="15648" y="1072"/>
                  <a:pt x="16920" y="685"/>
                </a:cubicBezTo>
                <a:cubicBezTo>
                  <a:pt x="19195" y="0"/>
                  <a:pt x="21284" y="3328"/>
                  <a:pt x="23642" y="3062"/>
                </a:cubicBezTo>
                <a:cubicBezTo>
                  <a:pt x="24648" y="2948"/>
                  <a:pt x="25489" y="2616"/>
                  <a:pt x="26860" y="73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11"/>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txBox="1">
            <a:spLocks noGrp="1"/>
          </p:cNvSpPr>
          <p:nvPr>
            <p:ph type="title" hasCustomPrompt="1"/>
          </p:nvPr>
        </p:nvSpPr>
        <p:spPr>
          <a:xfrm>
            <a:off x="1284000" y="1145863"/>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100">
                <a:highlight>
                  <a:schemeClr val="accent2"/>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a:spLocks noGrp="1"/>
          </p:cNvSpPr>
          <p:nvPr>
            <p:ph type="subTitle" idx="1"/>
          </p:nvPr>
        </p:nvSpPr>
        <p:spPr>
          <a:xfrm>
            <a:off x="2018400" y="3521838"/>
            <a:ext cx="5107200" cy="475800"/>
          </a:xfrm>
          <a:prstGeom prst="rect">
            <a:avLst/>
          </a:prstGeom>
          <a:solidFill>
            <a:schemeClr val="accent1"/>
          </a:solidFill>
          <a:ln w="76200"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7" name="Google Shape;97;p11"/>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txBox="1">
            <a:spLocks noGrp="1"/>
          </p:cNvSpPr>
          <p:nvPr>
            <p:ph type="title" idx="2"/>
          </p:nvPr>
        </p:nvSpPr>
        <p:spPr>
          <a:xfrm>
            <a:off x="1987050" y="2870263"/>
            <a:ext cx="5169900" cy="577500"/>
          </a:xfrm>
          <a:prstGeom prst="rect">
            <a:avLst/>
          </a:prstGeom>
        </p:spPr>
        <p:txBody>
          <a:bodyPr spcFirstLastPara="1" wrap="square" lIns="91425" tIns="91425" rIns="91425" bIns="91425" anchor="b" anchorCtr="0">
            <a:noAutofit/>
          </a:bodyPr>
          <a:lstStyle>
            <a:lvl1pPr lvl="0" algn="ctr">
              <a:spcBef>
                <a:spcPts val="0"/>
              </a:spcBef>
              <a:spcAft>
                <a:spcPts val="0"/>
              </a:spcAft>
              <a:buSzPts val="2200"/>
              <a:buNone/>
              <a:defRPr sz="2200"/>
            </a:lvl1pPr>
            <a:lvl2pPr lvl="1">
              <a:spcBef>
                <a:spcPts val="0"/>
              </a:spcBef>
              <a:spcAft>
                <a:spcPts val="0"/>
              </a:spcAft>
              <a:buSzPts val="2200"/>
              <a:buFont typeface="Rammetto One"/>
              <a:buNone/>
              <a:defRPr sz="2200">
                <a:latin typeface="Rammetto One"/>
                <a:ea typeface="Rammetto One"/>
                <a:cs typeface="Rammetto One"/>
                <a:sym typeface="Rammetto One"/>
              </a:defRPr>
            </a:lvl2pPr>
            <a:lvl3pPr lvl="2">
              <a:spcBef>
                <a:spcPts val="0"/>
              </a:spcBef>
              <a:spcAft>
                <a:spcPts val="0"/>
              </a:spcAft>
              <a:buSzPts val="2200"/>
              <a:buFont typeface="Rammetto One"/>
              <a:buNone/>
              <a:defRPr sz="2200">
                <a:latin typeface="Rammetto One"/>
                <a:ea typeface="Rammetto One"/>
                <a:cs typeface="Rammetto One"/>
                <a:sym typeface="Rammetto One"/>
              </a:defRPr>
            </a:lvl3pPr>
            <a:lvl4pPr lvl="3">
              <a:spcBef>
                <a:spcPts val="0"/>
              </a:spcBef>
              <a:spcAft>
                <a:spcPts val="0"/>
              </a:spcAft>
              <a:buSzPts val="2200"/>
              <a:buFont typeface="Rammetto One"/>
              <a:buNone/>
              <a:defRPr sz="2200">
                <a:latin typeface="Rammetto One"/>
                <a:ea typeface="Rammetto One"/>
                <a:cs typeface="Rammetto One"/>
                <a:sym typeface="Rammetto One"/>
              </a:defRPr>
            </a:lvl4pPr>
            <a:lvl5pPr lvl="4">
              <a:spcBef>
                <a:spcPts val="0"/>
              </a:spcBef>
              <a:spcAft>
                <a:spcPts val="0"/>
              </a:spcAft>
              <a:buSzPts val="2200"/>
              <a:buFont typeface="Rammetto One"/>
              <a:buNone/>
              <a:defRPr sz="2200">
                <a:latin typeface="Rammetto One"/>
                <a:ea typeface="Rammetto One"/>
                <a:cs typeface="Rammetto One"/>
                <a:sym typeface="Rammetto One"/>
              </a:defRPr>
            </a:lvl5pPr>
            <a:lvl6pPr lvl="5">
              <a:spcBef>
                <a:spcPts val="0"/>
              </a:spcBef>
              <a:spcAft>
                <a:spcPts val="0"/>
              </a:spcAft>
              <a:buSzPts val="2200"/>
              <a:buFont typeface="Rammetto One"/>
              <a:buNone/>
              <a:defRPr sz="2200">
                <a:latin typeface="Rammetto One"/>
                <a:ea typeface="Rammetto One"/>
                <a:cs typeface="Rammetto One"/>
                <a:sym typeface="Rammetto One"/>
              </a:defRPr>
            </a:lvl6pPr>
            <a:lvl7pPr lvl="6">
              <a:spcBef>
                <a:spcPts val="0"/>
              </a:spcBef>
              <a:spcAft>
                <a:spcPts val="0"/>
              </a:spcAft>
              <a:buSzPts val="2200"/>
              <a:buFont typeface="Rammetto One"/>
              <a:buNone/>
              <a:defRPr sz="2200">
                <a:latin typeface="Rammetto One"/>
                <a:ea typeface="Rammetto One"/>
                <a:cs typeface="Rammetto One"/>
                <a:sym typeface="Rammetto One"/>
              </a:defRPr>
            </a:lvl7pPr>
            <a:lvl8pPr lvl="7">
              <a:spcBef>
                <a:spcPts val="0"/>
              </a:spcBef>
              <a:spcAft>
                <a:spcPts val="0"/>
              </a:spcAft>
              <a:buSzPts val="2200"/>
              <a:buFont typeface="Rammetto One"/>
              <a:buNone/>
              <a:defRPr sz="2200">
                <a:latin typeface="Rammetto One"/>
                <a:ea typeface="Rammetto One"/>
                <a:cs typeface="Rammetto One"/>
                <a:sym typeface="Rammetto One"/>
              </a:defRPr>
            </a:lvl8pPr>
            <a:lvl9pPr lvl="8">
              <a:spcBef>
                <a:spcPts val="0"/>
              </a:spcBef>
              <a:spcAft>
                <a:spcPts val="0"/>
              </a:spcAft>
              <a:buSzPts val="2200"/>
              <a:buFont typeface="Rammetto One"/>
              <a:buNone/>
              <a:defRPr sz="2200">
                <a:latin typeface="Rammetto One"/>
                <a:ea typeface="Rammetto One"/>
                <a:cs typeface="Rammetto One"/>
                <a:sym typeface="Rammetto One"/>
              </a:defRPr>
            </a:lvl9pPr>
          </a:lstStyle>
          <a:p>
            <a:endParaRPr/>
          </a:p>
        </p:txBody>
      </p:sp>
      <p:sp>
        <p:nvSpPr>
          <p:cNvPr id="100" name="Google Shape;100;p11"/>
          <p:cNvSpPr/>
          <p:nvPr/>
        </p:nvSpPr>
        <p:spPr>
          <a:xfrm>
            <a:off x="5946925" y="3941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3970000" y="4502002"/>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8280700" y="188867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4"/>
        <p:cNvGrpSpPr/>
        <p:nvPr/>
      </p:nvGrpSpPr>
      <p:grpSpPr>
        <a:xfrm>
          <a:off x="0" y="0"/>
          <a:ext cx="0" cy="0"/>
          <a:chOff x="0" y="0"/>
          <a:chExt cx="0" cy="0"/>
        </a:xfrm>
      </p:grpSpPr>
      <p:sp>
        <p:nvSpPr>
          <p:cNvPr id="105" name="Google Shape;105;p13"/>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930375"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txBox="1">
            <a:spLocks noGrp="1"/>
          </p:cNvSpPr>
          <p:nvPr>
            <p:ph type="title" hasCustomPrompt="1"/>
          </p:nvPr>
        </p:nvSpPr>
        <p:spPr>
          <a:xfrm>
            <a:off x="1187102" y="1166100"/>
            <a:ext cx="1397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1"/>
          </p:nvPr>
        </p:nvSpPr>
        <p:spPr>
          <a:xfrm>
            <a:off x="605800" y="2150326"/>
            <a:ext cx="25599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title" idx="2" hasCustomPrompt="1"/>
          </p:nvPr>
        </p:nvSpPr>
        <p:spPr>
          <a:xfrm>
            <a:off x="3873352" y="1166100"/>
            <a:ext cx="1397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3"/>
          </p:nvPr>
        </p:nvSpPr>
        <p:spPr>
          <a:xfrm>
            <a:off x="3292050" y="2150326"/>
            <a:ext cx="25599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4" hasCustomPrompt="1"/>
          </p:nvPr>
        </p:nvSpPr>
        <p:spPr>
          <a:xfrm>
            <a:off x="6559602" y="1166100"/>
            <a:ext cx="1397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5"/>
          </p:nvPr>
        </p:nvSpPr>
        <p:spPr>
          <a:xfrm>
            <a:off x="5978300" y="2150326"/>
            <a:ext cx="25599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13"/>
          <p:cNvSpPr txBox="1">
            <a:spLocks noGrp="1"/>
          </p:cNvSpPr>
          <p:nvPr>
            <p:ph type="title" idx="6" hasCustomPrompt="1"/>
          </p:nvPr>
        </p:nvSpPr>
        <p:spPr>
          <a:xfrm>
            <a:off x="1187102" y="2955498"/>
            <a:ext cx="1397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7"/>
          </p:nvPr>
        </p:nvSpPr>
        <p:spPr>
          <a:xfrm>
            <a:off x="605800" y="3961051"/>
            <a:ext cx="25599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6" name="Google Shape;116;p13"/>
          <p:cNvSpPr txBox="1">
            <a:spLocks noGrp="1"/>
          </p:cNvSpPr>
          <p:nvPr>
            <p:ph type="title" idx="8" hasCustomPrompt="1"/>
          </p:nvPr>
        </p:nvSpPr>
        <p:spPr>
          <a:xfrm>
            <a:off x="3873352" y="2955498"/>
            <a:ext cx="1397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9"/>
          </p:nvPr>
        </p:nvSpPr>
        <p:spPr>
          <a:xfrm>
            <a:off x="3292050" y="3961051"/>
            <a:ext cx="25599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13" hasCustomPrompt="1"/>
          </p:nvPr>
        </p:nvSpPr>
        <p:spPr>
          <a:xfrm>
            <a:off x="6559602" y="2955498"/>
            <a:ext cx="1397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subTitle" idx="14"/>
          </p:nvPr>
        </p:nvSpPr>
        <p:spPr>
          <a:xfrm>
            <a:off x="5978300" y="3961051"/>
            <a:ext cx="25599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0" name="Google Shape;120;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1" name="Google Shape;121;p13"/>
          <p:cNvSpPr txBox="1">
            <a:spLocks noGrp="1"/>
          </p:cNvSpPr>
          <p:nvPr>
            <p:ph type="subTitle" idx="16"/>
          </p:nvPr>
        </p:nvSpPr>
        <p:spPr>
          <a:xfrm>
            <a:off x="605800" y="1701740"/>
            <a:ext cx="25599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2" name="Google Shape;122;p13"/>
          <p:cNvSpPr txBox="1">
            <a:spLocks noGrp="1"/>
          </p:cNvSpPr>
          <p:nvPr>
            <p:ph type="subTitle" idx="17"/>
          </p:nvPr>
        </p:nvSpPr>
        <p:spPr>
          <a:xfrm>
            <a:off x="3292050" y="1701740"/>
            <a:ext cx="25599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3" name="Google Shape;123;p13"/>
          <p:cNvSpPr txBox="1">
            <a:spLocks noGrp="1"/>
          </p:cNvSpPr>
          <p:nvPr>
            <p:ph type="subTitle" idx="18"/>
          </p:nvPr>
        </p:nvSpPr>
        <p:spPr>
          <a:xfrm>
            <a:off x="5978300" y="1701740"/>
            <a:ext cx="25599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4" name="Google Shape;124;p13"/>
          <p:cNvSpPr txBox="1">
            <a:spLocks noGrp="1"/>
          </p:cNvSpPr>
          <p:nvPr>
            <p:ph type="subTitle" idx="19"/>
          </p:nvPr>
        </p:nvSpPr>
        <p:spPr>
          <a:xfrm>
            <a:off x="605800" y="3507913"/>
            <a:ext cx="25599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5" name="Google Shape;125;p13"/>
          <p:cNvSpPr txBox="1">
            <a:spLocks noGrp="1"/>
          </p:cNvSpPr>
          <p:nvPr>
            <p:ph type="subTitle" idx="20"/>
          </p:nvPr>
        </p:nvSpPr>
        <p:spPr>
          <a:xfrm>
            <a:off x="3292050" y="3507913"/>
            <a:ext cx="25599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6" name="Google Shape;126;p13"/>
          <p:cNvSpPr txBox="1">
            <a:spLocks noGrp="1"/>
          </p:cNvSpPr>
          <p:nvPr>
            <p:ph type="subTitle" idx="21"/>
          </p:nvPr>
        </p:nvSpPr>
        <p:spPr>
          <a:xfrm>
            <a:off x="5978300" y="3507913"/>
            <a:ext cx="25599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7" name="Google Shape;127;p13"/>
          <p:cNvSpPr/>
          <p:nvPr/>
        </p:nvSpPr>
        <p:spPr>
          <a:xfrm>
            <a:off x="87462" y="1017725"/>
            <a:ext cx="718304" cy="455853"/>
          </a:xfrm>
          <a:custGeom>
            <a:avLst/>
            <a:gdLst/>
            <a:ahLst/>
            <a:cxnLst/>
            <a:rect l="l" t="t" r="r" b="b"/>
            <a:pathLst>
              <a:path w="26860" h="17046" fill="none" extrusionOk="0">
                <a:moveTo>
                  <a:pt x="1" y="13480"/>
                </a:moveTo>
                <a:cubicBezTo>
                  <a:pt x="2296" y="14863"/>
                  <a:pt x="4667" y="16273"/>
                  <a:pt x="7319" y="16659"/>
                </a:cubicBezTo>
                <a:cubicBezTo>
                  <a:pt x="9967" y="17045"/>
                  <a:pt x="12990" y="16150"/>
                  <a:pt x="14331" y="13831"/>
                </a:cubicBezTo>
                <a:cubicBezTo>
                  <a:pt x="16022" y="10900"/>
                  <a:pt x="14463" y="7195"/>
                  <a:pt x="14858" y="3834"/>
                </a:cubicBezTo>
                <a:cubicBezTo>
                  <a:pt x="15014" y="2514"/>
                  <a:pt x="15648" y="1072"/>
                  <a:pt x="16920" y="685"/>
                </a:cubicBezTo>
                <a:cubicBezTo>
                  <a:pt x="19195" y="0"/>
                  <a:pt x="21284" y="3328"/>
                  <a:pt x="23642" y="3062"/>
                </a:cubicBezTo>
                <a:cubicBezTo>
                  <a:pt x="24648" y="2948"/>
                  <a:pt x="25489" y="2616"/>
                  <a:pt x="26860" y="73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8614975" y="2760274"/>
            <a:ext cx="601847" cy="469373"/>
          </a:xfrm>
          <a:custGeom>
            <a:avLst/>
            <a:gdLst/>
            <a:ahLst/>
            <a:cxnLst/>
            <a:rect l="l" t="t" r="r" b="b"/>
            <a:pathLst>
              <a:path w="20912" h="16309" fill="none" extrusionOk="0">
                <a:moveTo>
                  <a:pt x="0" y="2828"/>
                </a:moveTo>
                <a:cubicBezTo>
                  <a:pt x="117" y="4071"/>
                  <a:pt x="1889" y="4448"/>
                  <a:pt x="2984" y="3855"/>
                </a:cubicBezTo>
                <a:cubicBezTo>
                  <a:pt x="4083" y="3262"/>
                  <a:pt x="4780" y="2137"/>
                  <a:pt x="5762" y="1365"/>
                </a:cubicBezTo>
                <a:cubicBezTo>
                  <a:pt x="7090" y="320"/>
                  <a:pt x="8955" y="0"/>
                  <a:pt x="10559" y="539"/>
                </a:cubicBezTo>
                <a:cubicBezTo>
                  <a:pt x="12161" y="1078"/>
                  <a:pt x="13454" y="2460"/>
                  <a:pt x="13882" y="4097"/>
                </a:cubicBezTo>
                <a:cubicBezTo>
                  <a:pt x="14675" y="7132"/>
                  <a:pt x="12645" y="10577"/>
                  <a:pt x="14052" y="13382"/>
                </a:cubicBezTo>
                <a:cubicBezTo>
                  <a:pt x="15270" y="15812"/>
                  <a:pt x="19116" y="16309"/>
                  <a:pt x="20912" y="1427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8338225" y="115242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20602">
            <a:off x="5665199" y="4773939"/>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1"/>
        <p:cNvGrpSpPr/>
        <p:nvPr/>
      </p:nvGrpSpPr>
      <p:grpSpPr>
        <a:xfrm>
          <a:off x="0" y="0"/>
          <a:ext cx="0" cy="0"/>
          <a:chOff x="0" y="0"/>
          <a:chExt cx="0" cy="0"/>
        </a:xfrm>
      </p:grpSpPr>
      <p:sp>
        <p:nvSpPr>
          <p:cNvPr id="132" name="Google Shape;132;p14"/>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6" name="Google Shape;136;p14"/>
          <p:cNvSpPr/>
          <p:nvPr/>
        </p:nvSpPr>
        <p:spPr>
          <a:xfrm rot="1520602">
            <a:off x="6123849" y="4880180"/>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rot="-1032307">
            <a:off x="7044182" y="-53609"/>
            <a:ext cx="718280" cy="455838"/>
          </a:xfrm>
          <a:custGeom>
            <a:avLst/>
            <a:gdLst/>
            <a:ahLst/>
            <a:cxnLst/>
            <a:rect l="l" t="t" r="r" b="b"/>
            <a:pathLst>
              <a:path w="26860" h="17046" fill="none" extrusionOk="0">
                <a:moveTo>
                  <a:pt x="1" y="13480"/>
                </a:moveTo>
                <a:cubicBezTo>
                  <a:pt x="2296" y="14863"/>
                  <a:pt x="4667" y="16273"/>
                  <a:pt x="7319" y="16659"/>
                </a:cubicBezTo>
                <a:cubicBezTo>
                  <a:pt x="9967" y="17045"/>
                  <a:pt x="12990" y="16150"/>
                  <a:pt x="14331" y="13831"/>
                </a:cubicBezTo>
                <a:cubicBezTo>
                  <a:pt x="16022" y="10900"/>
                  <a:pt x="14463" y="7195"/>
                  <a:pt x="14858" y="3834"/>
                </a:cubicBezTo>
                <a:cubicBezTo>
                  <a:pt x="15014" y="2514"/>
                  <a:pt x="15648" y="1072"/>
                  <a:pt x="16920" y="685"/>
                </a:cubicBezTo>
                <a:cubicBezTo>
                  <a:pt x="19195" y="0"/>
                  <a:pt x="21284" y="3328"/>
                  <a:pt x="23642" y="3062"/>
                </a:cubicBezTo>
                <a:cubicBezTo>
                  <a:pt x="24648" y="2948"/>
                  <a:pt x="25489" y="2616"/>
                  <a:pt x="26860" y="73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rot="1612300">
            <a:off x="-95812" y="2014661"/>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7255458">
            <a:off x="1003987" y="428488"/>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8270197" y="873879"/>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rot="873609">
            <a:off x="1171514" y="4728299"/>
            <a:ext cx="601832" cy="469361"/>
          </a:xfrm>
          <a:custGeom>
            <a:avLst/>
            <a:gdLst/>
            <a:ahLst/>
            <a:cxnLst/>
            <a:rect l="l" t="t" r="r" b="b"/>
            <a:pathLst>
              <a:path w="20912" h="16309" fill="none" extrusionOk="0">
                <a:moveTo>
                  <a:pt x="0" y="2828"/>
                </a:moveTo>
                <a:cubicBezTo>
                  <a:pt x="117" y="4071"/>
                  <a:pt x="1889" y="4448"/>
                  <a:pt x="2984" y="3855"/>
                </a:cubicBezTo>
                <a:cubicBezTo>
                  <a:pt x="4083" y="3262"/>
                  <a:pt x="4780" y="2137"/>
                  <a:pt x="5762" y="1365"/>
                </a:cubicBezTo>
                <a:cubicBezTo>
                  <a:pt x="7090" y="320"/>
                  <a:pt x="8955" y="0"/>
                  <a:pt x="10559" y="539"/>
                </a:cubicBezTo>
                <a:cubicBezTo>
                  <a:pt x="12161" y="1078"/>
                  <a:pt x="13454" y="2460"/>
                  <a:pt x="13882" y="4097"/>
                </a:cubicBezTo>
                <a:cubicBezTo>
                  <a:pt x="14675" y="7132"/>
                  <a:pt x="12645" y="10577"/>
                  <a:pt x="14052" y="13382"/>
                </a:cubicBezTo>
                <a:cubicBezTo>
                  <a:pt x="15270" y="15812"/>
                  <a:pt x="19116" y="16309"/>
                  <a:pt x="20912" y="1427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42"/>
        <p:cNvGrpSpPr/>
        <p:nvPr/>
      </p:nvGrpSpPr>
      <p:grpSpPr>
        <a:xfrm>
          <a:off x="0" y="0"/>
          <a:ext cx="0" cy="0"/>
          <a:chOff x="0" y="0"/>
          <a:chExt cx="0" cy="0"/>
        </a:xfrm>
      </p:grpSpPr>
      <p:sp>
        <p:nvSpPr>
          <p:cNvPr id="143" name="Google Shape;143;p15"/>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6930375"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7" name="Google Shape;147;p15"/>
          <p:cNvSpPr/>
          <p:nvPr/>
        </p:nvSpPr>
        <p:spPr>
          <a:xfrm rot="-1246377">
            <a:off x="1002576" y="-33428"/>
            <a:ext cx="718331" cy="455870"/>
          </a:xfrm>
          <a:custGeom>
            <a:avLst/>
            <a:gdLst/>
            <a:ahLst/>
            <a:cxnLst/>
            <a:rect l="l" t="t" r="r" b="b"/>
            <a:pathLst>
              <a:path w="26860" h="17046" fill="none" extrusionOk="0">
                <a:moveTo>
                  <a:pt x="1" y="13480"/>
                </a:moveTo>
                <a:cubicBezTo>
                  <a:pt x="2296" y="14863"/>
                  <a:pt x="4667" y="16273"/>
                  <a:pt x="7319" y="16659"/>
                </a:cubicBezTo>
                <a:cubicBezTo>
                  <a:pt x="9967" y="17045"/>
                  <a:pt x="12990" y="16150"/>
                  <a:pt x="14331" y="13831"/>
                </a:cubicBezTo>
                <a:cubicBezTo>
                  <a:pt x="16022" y="10900"/>
                  <a:pt x="14463" y="7195"/>
                  <a:pt x="14858" y="3834"/>
                </a:cubicBezTo>
                <a:cubicBezTo>
                  <a:pt x="15014" y="2514"/>
                  <a:pt x="15648" y="1072"/>
                  <a:pt x="16920" y="685"/>
                </a:cubicBezTo>
                <a:cubicBezTo>
                  <a:pt x="19195" y="0"/>
                  <a:pt x="21284" y="3328"/>
                  <a:pt x="23642" y="3062"/>
                </a:cubicBezTo>
                <a:cubicBezTo>
                  <a:pt x="24648" y="2948"/>
                  <a:pt x="25489" y="2616"/>
                  <a:pt x="26860" y="73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8640600" y="2292324"/>
            <a:ext cx="601847" cy="469373"/>
          </a:xfrm>
          <a:custGeom>
            <a:avLst/>
            <a:gdLst/>
            <a:ahLst/>
            <a:cxnLst/>
            <a:rect l="l" t="t" r="r" b="b"/>
            <a:pathLst>
              <a:path w="20912" h="16309" fill="none" extrusionOk="0">
                <a:moveTo>
                  <a:pt x="0" y="2828"/>
                </a:moveTo>
                <a:cubicBezTo>
                  <a:pt x="117" y="4071"/>
                  <a:pt x="1889" y="4448"/>
                  <a:pt x="2984" y="3855"/>
                </a:cubicBezTo>
                <a:cubicBezTo>
                  <a:pt x="4083" y="3262"/>
                  <a:pt x="4780" y="2137"/>
                  <a:pt x="5762" y="1365"/>
                </a:cubicBezTo>
                <a:cubicBezTo>
                  <a:pt x="7090" y="320"/>
                  <a:pt x="8955" y="0"/>
                  <a:pt x="10559" y="539"/>
                </a:cubicBezTo>
                <a:cubicBezTo>
                  <a:pt x="12161" y="1078"/>
                  <a:pt x="13454" y="2460"/>
                  <a:pt x="13882" y="4097"/>
                </a:cubicBezTo>
                <a:cubicBezTo>
                  <a:pt x="14675" y="7132"/>
                  <a:pt x="12645" y="10577"/>
                  <a:pt x="14052" y="13382"/>
                </a:cubicBezTo>
                <a:cubicBezTo>
                  <a:pt x="15270" y="15812"/>
                  <a:pt x="19116" y="16309"/>
                  <a:pt x="20912" y="1427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5172631">
            <a:off x="2157807" y="4689294"/>
            <a:ext cx="665271" cy="664843"/>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2291383">
            <a:off x="7271578" y="4991328"/>
            <a:ext cx="1004883" cy="329808"/>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7255458">
            <a:off x="603008" y="851051"/>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8428888" y="88237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153"/>
        <p:cNvGrpSpPr/>
        <p:nvPr/>
      </p:nvGrpSpPr>
      <p:grpSpPr>
        <a:xfrm>
          <a:off x="0" y="0"/>
          <a:ext cx="0" cy="0"/>
          <a:chOff x="0" y="0"/>
          <a:chExt cx="0" cy="0"/>
        </a:xfrm>
      </p:grpSpPr>
      <p:sp>
        <p:nvSpPr>
          <p:cNvPr id="154" name="Google Shape;154;p16"/>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6930375"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8" name="Google Shape;158;p16"/>
          <p:cNvSpPr/>
          <p:nvPr/>
        </p:nvSpPr>
        <p:spPr>
          <a:xfrm rot="-1520602" flipH="1">
            <a:off x="2919324" y="4807705"/>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179663" y="3142562"/>
            <a:ext cx="718304" cy="455853"/>
          </a:xfrm>
          <a:custGeom>
            <a:avLst/>
            <a:gdLst/>
            <a:ahLst/>
            <a:cxnLst/>
            <a:rect l="l" t="t" r="r" b="b"/>
            <a:pathLst>
              <a:path w="26860" h="17046" fill="none" extrusionOk="0">
                <a:moveTo>
                  <a:pt x="1" y="13480"/>
                </a:moveTo>
                <a:cubicBezTo>
                  <a:pt x="2296" y="14863"/>
                  <a:pt x="4667" y="16273"/>
                  <a:pt x="7319" y="16659"/>
                </a:cubicBezTo>
                <a:cubicBezTo>
                  <a:pt x="9967" y="17045"/>
                  <a:pt x="12990" y="16150"/>
                  <a:pt x="14331" y="13831"/>
                </a:cubicBezTo>
                <a:cubicBezTo>
                  <a:pt x="16022" y="10900"/>
                  <a:pt x="14463" y="7195"/>
                  <a:pt x="14858" y="3834"/>
                </a:cubicBezTo>
                <a:cubicBezTo>
                  <a:pt x="15014" y="2514"/>
                  <a:pt x="15648" y="1072"/>
                  <a:pt x="16920" y="685"/>
                </a:cubicBezTo>
                <a:cubicBezTo>
                  <a:pt x="19195" y="0"/>
                  <a:pt x="21284" y="3328"/>
                  <a:pt x="23642" y="3062"/>
                </a:cubicBezTo>
                <a:cubicBezTo>
                  <a:pt x="24648" y="2948"/>
                  <a:pt x="25489" y="2616"/>
                  <a:pt x="26860" y="73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rot="6228068">
            <a:off x="8199589" y="30545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rot="7255458">
            <a:off x="5783233" y="4457601"/>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8360125" y="185280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rot="5400000">
            <a:off x="8389541" y="3566699"/>
            <a:ext cx="515488" cy="574295"/>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64"/>
        <p:cNvGrpSpPr/>
        <p:nvPr/>
      </p:nvGrpSpPr>
      <p:grpSpPr>
        <a:xfrm>
          <a:off x="0" y="0"/>
          <a:ext cx="0" cy="0"/>
          <a:chOff x="0" y="0"/>
          <a:chExt cx="0" cy="0"/>
        </a:xfrm>
      </p:grpSpPr>
      <p:sp>
        <p:nvSpPr>
          <p:cNvPr id="165" name="Google Shape;165;p17"/>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6930375"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txBox="1">
            <a:spLocks noGrp="1"/>
          </p:cNvSpPr>
          <p:nvPr>
            <p:ph type="subTitle" idx="1"/>
          </p:nvPr>
        </p:nvSpPr>
        <p:spPr>
          <a:xfrm>
            <a:off x="850013" y="2581713"/>
            <a:ext cx="3137700" cy="10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17"/>
          <p:cNvSpPr txBox="1">
            <a:spLocks noGrp="1"/>
          </p:cNvSpPr>
          <p:nvPr>
            <p:ph type="title"/>
          </p:nvPr>
        </p:nvSpPr>
        <p:spPr>
          <a:xfrm>
            <a:off x="850013" y="1382613"/>
            <a:ext cx="3137700" cy="11991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70" name="Google Shape;170;p17"/>
          <p:cNvSpPr/>
          <p:nvPr/>
        </p:nvSpPr>
        <p:spPr>
          <a:xfrm rot="2256349">
            <a:off x="2225134" y="4677326"/>
            <a:ext cx="1004887" cy="329810"/>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8640600" y="1382624"/>
            <a:ext cx="601847" cy="469373"/>
          </a:xfrm>
          <a:custGeom>
            <a:avLst/>
            <a:gdLst/>
            <a:ahLst/>
            <a:cxnLst/>
            <a:rect l="l" t="t" r="r" b="b"/>
            <a:pathLst>
              <a:path w="20912" h="16309" fill="none" extrusionOk="0">
                <a:moveTo>
                  <a:pt x="0" y="2828"/>
                </a:moveTo>
                <a:cubicBezTo>
                  <a:pt x="117" y="4071"/>
                  <a:pt x="1889" y="4448"/>
                  <a:pt x="2984" y="3855"/>
                </a:cubicBezTo>
                <a:cubicBezTo>
                  <a:pt x="4083" y="3262"/>
                  <a:pt x="4780" y="2137"/>
                  <a:pt x="5762" y="1365"/>
                </a:cubicBezTo>
                <a:cubicBezTo>
                  <a:pt x="7090" y="320"/>
                  <a:pt x="8955" y="0"/>
                  <a:pt x="10559" y="539"/>
                </a:cubicBezTo>
                <a:cubicBezTo>
                  <a:pt x="12161" y="1078"/>
                  <a:pt x="13454" y="2460"/>
                  <a:pt x="13882" y="4097"/>
                </a:cubicBezTo>
                <a:cubicBezTo>
                  <a:pt x="14675" y="7132"/>
                  <a:pt x="12645" y="10577"/>
                  <a:pt x="14052" y="13382"/>
                </a:cubicBezTo>
                <a:cubicBezTo>
                  <a:pt x="15270" y="15812"/>
                  <a:pt x="19116" y="16309"/>
                  <a:pt x="20912" y="1427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rot="6228068">
            <a:off x="6922439" y="460160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rot="1612300">
            <a:off x="154663" y="949461"/>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74"/>
        <p:cNvGrpSpPr/>
        <p:nvPr/>
      </p:nvGrpSpPr>
      <p:grpSpPr>
        <a:xfrm>
          <a:off x="0" y="0"/>
          <a:ext cx="0" cy="0"/>
          <a:chOff x="0" y="0"/>
          <a:chExt cx="0" cy="0"/>
        </a:xfrm>
      </p:grpSpPr>
      <p:sp>
        <p:nvSpPr>
          <p:cNvPr id="175" name="Google Shape;175;p18"/>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txBox="1">
            <a:spLocks noGrp="1"/>
          </p:cNvSpPr>
          <p:nvPr>
            <p:ph type="title"/>
          </p:nvPr>
        </p:nvSpPr>
        <p:spPr>
          <a:xfrm>
            <a:off x="1024525" y="3292588"/>
            <a:ext cx="45639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77" name="Google Shape;177;p18"/>
          <p:cNvSpPr txBox="1">
            <a:spLocks noGrp="1"/>
          </p:cNvSpPr>
          <p:nvPr>
            <p:ph type="subTitle" idx="1"/>
          </p:nvPr>
        </p:nvSpPr>
        <p:spPr>
          <a:xfrm>
            <a:off x="1024525" y="1319013"/>
            <a:ext cx="7095000" cy="1740300"/>
          </a:xfrm>
          <a:prstGeom prst="rect">
            <a:avLst/>
          </a:prstGeom>
          <a:solidFill>
            <a:schemeClr val="accen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78" name="Google Shape;178;p18"/>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rot="-1612300" flipH="1">
            <a:off x="4554744" y="85486"/>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rot="-1520602" flipH="1">
            <a:off x="1468226" y="4525580"/>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82"/>
        <p:cNvGrpSpPr/>
        <p:nvPr/>
      </p:nvGrpSpPr>
      <p:grpSpPr>
        <a:xfrm>
          <a:off x="0" y="0"/>
          <a:ext cx="0" cy="0"/>
          <a:chOff x="0" y="0"/>
          <a:chExt cx="0" cy="0"/>
        </a:xfrm>
      </p:grpSpPr>
      <p:sp>
        <p:nvSpPr>
          <p:cNvPr id="183" name="Google Shape;183;p19"/>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6930375"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txBox="1">
            <a:spLocks noGrp="1"/>
          </p:cNvSpPr>
          <p:nvPr>
            <p:ph type="subTitle" idx="1"/>
          </p:nvPr>
        </p:nvSpPr>
        <p:spPr>
          <a:xfrm>
            <a:off x="4922550" y="3199013"/>
            <a:ext cx="3247800" cy="101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19"/>
          <p:cNvSpPr txBox="1">
            <a:spLocks noGrp="1"/>
          </p:cNvSpPr>
          <p:nvPr>
            <p:ph type="title"/>
          </p:nvPr>
        </p:nvSpPr>
        <p:spPr>
          <a:xfrm>
            <a:off x="4922550" y="934388"/>
            <a:ext cx="3247800" cy="22002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8" name="Google Shape;188;p19"/>
          <p:cNvSpPr>
            <a:spLocks noGrp="1"/>
          </p:cNvSpPr>
          <p:nvPr>
            <p:ph type="pic" idx="2"/>
          </p:nvPr>
        </p:nvSpPr>
        <p:spPr>
          <a:xfrm>
            <a:off x="973638" y="987275"/>
            <a:ext cx="3168900" cy="3168900"/>
          </a:xfrm>
          <a:prstGeom prst="ellipse">
            <a:avLst/>
          </a:prstGeom>
          <a:noFill/>
          <a:ln>
            <a:noFill/>
          </a:ln>
        </p:spPr>
      </p:sp>
      <p:sp>
        <p:nvSpPr>
          <p:cNvPr id="189" name="Google Shape;189;p19"/>
          <p:cNvSpPr/>
          <p:nvPr/>
        </p:nvSpPr>
        <p:spPr>
          <a:xfrm rot="-6228068" flipH="1">
            <a:off x="7246110" y="460160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rot="-1612300" flipH="1">
            <a:off x="8467469" y="1812811"/>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flipH="1">
            <a:off x="8280699" y="339497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92"/>
        <p:cNvGrpSpPr/>
        <p:nvPr/>
      </p:nvGrpSpPr>
      <p:grpSpPr>
        <a:xfrm>
          <a:off x="0" y="0"/>
          <a:ext cx="0" cy="0"/>
          <a:chOff x="0" y="0"/>
          <a:chExt cx="0" cy="0"/>
        </a:xfrm>
      </p:grpSpPr>
      <p:sp>
        <p:nvSpPr>
          <p:cNvPr id="193" name="Google Shape;193;p20"/>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txBox="1">
            <a:spLocks noGrp="1"/>
          </p:cNvSpPr>
          <p:nvPr>
            <p:ph type="subTitle" idx="1"/>
          </p:nvPr>
        </p:nvSpPr>
        <p:spPr>
          <a:xfrm>
            <a:off x="1468050" y="3328825"/>
            <a:ext cx="25530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20"/>
          <p:cNvSpPr txBox="1">
            <a:spLocks noGrp="1"/>
          </p:cNvSpPr>
          <p:nvPr>
            <p:ph type="subTitle" idx="2"/>
          </p:nvPr>
        </p:nvSpPr>
        <p:spPr>
          <a:xfrm>
            <a:off x="5122950" y="3328825"/>
            <a:ext cx="25530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20"/>
          <p:cNvSpPr txBox="1">
            <a:spLocks noGrp="1"/>
          </p:cNvSpPr>
          <p:nvPr>
            <p:ph type="subTitle" idx="3"/>
          </p:nvPr>
        </p:nvSpPr>
        <p:spPr>
          <a:xfrm>
            <a:off x="1468050" y="3802150"/>
            <a:ext cx="2553000" cy="61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0"/>
          <p:cNvSpPr txBox="1">
            <a:spLocks noGrp="1"/>
          </p:cNvSpPr>
          <p:nvPr>
            <p:ph type="subTitle" idx="4"/>
          </p:nvPr>
        </p:nvSpPr>
        <p:spPr>
          <a:xfrm>
            <a:off x="5122950" y="3802150"/>
            <a:ext cx="2553000" cy="61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1" name="Google Shape;201;p20"/>
          <p:cNvSpPr/>
          <p:nvPr/>
        </p:nvSpPr>
        <p:spPr>
          <a:xfrm rot="1520602">
            <a:off x="8017649" y="4594705"/>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7591275" y="3941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4021050" y="4502002"/>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rot="6228068">
            <a:off x="107314" y="387205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8316850" y="307572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06"/>
        <p:cNvGrpSpPr/>
        <p:nvPr/>
      </p:nvGrpSpPr>
      <p:grpSpPr>
        <a:xfrm>
          <a:off x="0" y="0"/>
          <a:ext cx="0" cy="0"/>
          <a:chOff x="0" y="0"/>
          <a:chExt cx="0" cy="0"/>
        </a:xfrm>
      </p:grpSpPr>
      <p:sp>
        <p:nvSpPr>
          <p:cNvPr id="207" name="Google Shape;207;p21"/>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6930375"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txBox="1">
            <a:spLocks noGrp="1"/>
          </p:cNvSpPr>
          <p:nvPr>
            <p:ph type="subTitle" idx="1"/>
          </p:nvPr>
        </p:nvSpPr>
        <p:spPr>
          <a:xfrm>
            <a:off x="720000" y="2369154"/>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1" name="Google Shape;211;p21"/>
          <p:cNvSpPr txBox="1">
            <a:spLocks noGrp="1"/>
          </p:cNvSpPr>
          <p:nvPr>
            <p:ph type="subTitle" idx="2"/>
          </p:nvPr>
        </p:nvSpPr>
        <p:spPr>
          <a:xfrm>
            <a:off x="720000" y="2907837"/>
            <a:ext cx="23364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21"/>
          <p:cNvSpPr txBox="1">
            <a:spLocks noGrp="1"/>
          </p:cNvSpPr>
          <p:nvPr>
            <p:ph type="subTitle" idx="3"/>
          </p:nvPr>
        </p:nvSpPr>
        <p:spPr>
          <a:xfrm>
            <a:off x="3403800" y="2907837"/>
            <a:ext cx="23364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1"/>
          <p:cNvSpPr txBox="1">
            <a:spLocks noGrp="1"/>
          </p:cNvSpPr>
          <p:nvPr>
            <p:ph type="subTitle" idx="4"/>
          </p:nvPr>
        </p:nvSpPr>
        <p:spPr>
          <a:xfrm>
            <a:off x="6087600" y="2907837"/>
            <a:ext cx="23364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5" name="Google Shape;215;p21"/>
          <p:cNvSpPr txBox="1">
            <a:spLocks noGrp="1"/>
          </p:cNvSpPr>
          <p:nvPr>
            <p:ph type="subTitle" idx="5"/>
          </p:nvPr>
        </p:nvSpPr>
        <p:spPr>
          <a:xfrm>
            <a:off x="3403800" y="2369154"/>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6" name="Google Shape;216;p21"/>
          <p:cNvSpPr txBox="1">
            <a:spLocks noGrp="1"/>
          </p:cNvSpPr>
          <p:nvPr>
            <p:ph type="subTitle" idx="6"/>
          </p:nvPr>
        </p:nvSpPr>
        <p:spPr>
          <a:xfrm>
            <a:off x="6087600" y="2369154"/>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7" name="Google Shape;217;p21"/>
          <p:cNvSpPr/>
          <p:nvPr/>
        </p:nvSpPr>
        <p:spPr>
          <a:xfrm rot="1520602">
            <a:off x="7613499" y="4525580"/>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rot="7255458">
            <a:off x="7330233" y="4502001"/>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rot="887853">
            <a:off x="4176527" y="4391316"/>
            <a:ext cx="515477" cy="574283"/>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2391900" y="2476491"/>
            <a:ext cx="43602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3493900" y="1157991"/>
            <a:ext cx="2156100" cy="131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highlight>
                  <a:schemeClr val="accent2"/>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2155500" y="3470050"/>
            <a:ext cx="4833000" cy="433500"/>
          </a:xfrm>
          <a:prstGeom prst="rect">
            <a:avLst/>
          </a:prstGeom>
          <a:solidFill>
            <a:schemeClr val="accent1"/>
          </a:solidFill>
          <a:ln w="76200"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 name="Google Shape;20;p3"/>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3283837" y="161100"/>
            <a:ext cx="718304" cy="455853"/>
          </a:xfrm>
          <a:custGeom>
            <a:avLst/>
            <a:gdLst/>
            <a:ahLst/>
            <a:cxnLst/>
            <a:rect l="l" t="t" r="r" b="b"/>
            <a:pathLst>
              <a:path w="26860" h="17046" fill="none" extrusionOk="0">
                <a:moveTo>
                  <a:pt x="1" y="13480"/>
                </a:moveTo>
                <a:cubicBezTo>
                  <a:pt x="2296" y="14863"/>
                  <a:pt x="4667" y="16273"/>
                  <a:pt x="7319" y="16659"/>
                </a:cubicBezTo>
                <a:cubicBezTo>
                  <a:pt x="9967" y="17045"/>
                  <a:pt x="12990" y="16150"/>
                  <a:pt x="14331" y="13831"/>
                </a:cubicBezTo>
                <a:cubicBezTo>
                  <a:pt x="16022" y="10900"/>
                  <a:pt x="14463" y="7195"/>
                  <a:pt x="14858" y="3834"/>
                </a:cubicBezTo>
                <a:cubicBezTo>
                  <a:pt x="15014" y="2514"/>
                  <a:pt x="15648" y="1072"/>
                  <a:pt x="16920" y="685"/>
                </a:cubicBezTo>
                <a:cubicBezTo>
                  <a:pt x="19195" y="0"/>
                  <a:pt x="21284" y="3328"/>
                  <a:pt x="23642" y="3062"/>
                </a:cubicBezTo>
                <a:cubicBezTo>
                  <a:pt x="24648" y="2948"/>
                  <a:pt x="25489" y="2616"/>
                  <a:pt x="26860" y="73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77300" y="2662674"/>
            <a:ext cx="601847" cy="469373"/>
          </a:xfrm>
          <a:custGeom>
            <a:avLst/>
            <a:gdLst/>
            <a:ahLst/>
            <a:cxnLst/>
            <a:rect l="l" t="t" r="r" b="b"/>
            <a:pathLst>
              <a:path w="20912" h="16309" fill="none" extrusionOk="0">
                <a:moveTo>
                  <a:pt x="0" y="2828"/>
                </a:moveTo>
                <a:cubicBezTo>
                  <a:pt x="117" y="4071"/>
                  <a:pt x="1889" y="4448"/>
                  <a:pt x="2984" y="3855"/>
                </a:cubicBezTo>
                <a:cubicBezTo>
                  <a:pt x="4083" y="3262"/>
                  <a:pt x="4780" y="2137"/>
                  <a:pt x="5762" y="1365"/>
                </a:cubicBezTo>
                <a:cubicBezTo>
                  <a:pt x="7090" y="320"/>
                  <a:pt x="8955" y="0"/>
                  <a:pt x="10559" y="539"/>
                </a:cubicBezTo>
                <a:cubicBezTo>
                  <a:pt x="12161" y="1078"/>
                  <a:pt x="13454" y="2460"/>
                  <a:pt x="13882" y="4097"/>
                </a:cubicBezTo>
                <a:cubicBezTo>
                  <a:pt x="14675" y="7132"/>
                  <a:pt x="12645" y="10577"/>
                  <a:pt x="14052" y="13382"/>
                </a:cubicBezTo>
                <a:cubicBezTo>
                  <a:pt x="15270" y="15812"/>
                  <a:pt x="19116" y="16309"/>
                  <a:pt x="20912" y="1427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520602">
            <a:off x="4168774" y="4665055"/>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20"/>
        <p:cNvGrpSpPr/>
        <p:nvPr/>
      </p:nvGrpSpPr>
      <p:grpSpPr>
        <a:xfrm>
          <a:off x="0" y="0"/>
          <a:ext cx="0" cy="0"/>
          <a:chOff x="0" y="0"/>
          <a:chExt cx="0" cy="0"/>
        </a:xfrm>
      </p:grpSpPr>
      <p:sp>
        <p:nvSpPr>
          <p:cNvPr id="221" name="Google Shape;221;p22"/>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txBox="1">
            <a:spLocks noGrp="1"/>
          </p:cNvSpPr>
          <p:nvPr>
            <p:ph type="subTitle" idx="1"/>
          </p:nvPr>
        </p:nvSpPr>
        <p:spPr>
          <a:xfrm>
            <a:off x="1822050" y="1614700"/>
            <a:ext cx="22875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5" name="Google Shape;225;p22"/>
          <p:cNvSpPr txBox="1">
            <a:spLocks noGrp="1"/>
          </p:cNvSpPr>
          <p:nvPr>
            <p:ph type="subTitle" idx="2"/>
          </p:nvPr>
        </p:nvSpPr>
        <p:spPr>
          <a:xfrm>
            <a:off x="1822050" y="2111200"/>
            <a:ext cx="2287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2"/>
          <p:cNvSpPr txBox="1">
            <a:spLocks noGrp="1"/>
          </p:cNvSpPr>
          <p:nvPr>
            <p:ph type="subTitle" idx="3"/>
          </p:nvPr>
        </p:nvSpPr>
        <p:spPr>
          <a:xfrm>
            <a:off x="5707227" y="2111200"/>
            <a:ext cx="2287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2"/>
          <p:cNvSpPr txBox="1">
            <a:spLocks noGrp="1"/>
          </p:cNvSpPr>
          <p:nvPr>
            <p:ph type="subTitle" idx="4"/>
          </p:nvPr>
        </p:nvSpPr>
        <p:spPr>
          <a:xfrm>
            <a:off x="1822050" y="3501125"/>
            <a:ext cx="2287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2"/>
          <p:cNvSpPr txBox="1">
            <a:spLocks noGrp="1"/>
          </p:cNvSpPr>
          <p:nvPr>
            <p:ph type="subTitle" idx="5"/>
          </p:nvPr>
        </p:nvSpPr>
        <p:spPr>
          <a:xfrm>
            <a:off x="5707227" y="3501125"/>
            <a:ext cx="2287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0" name="Google Shape;230;p22"/>
          <p:cNvSpPr txBox="1">
            <a:spLocks noGrp="1"/>
          </p:cNvSpPr>
          <p:nvPr>
            <p:ph type="subTitle" idx="6"/>
          </p:nvPr>
        </p:nvSpPr>
        <p:spPr>
          <a:xfrm>
            <a:off x="1822050" y="3004625"/>
            <a:ext cx="22875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1" name="Google Shape;231;p22"/>
          <p:cNvSpPr txBox="1">
            <a:spLocks noGrp="1"/>
          </p:cNvSpPr>
          <p:nvPr>
            <p:ph type="subTitle" idx="7"/>
          </p:nvPr>
        </p:nvSpPr>
        <p:spPr>
          <a:xfrm>
            <a:off x="5707225" y="1614700"/>
            <a:ext cx="22875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2" name="Google Shape;232;p22"/>
          <p:cNvSpPr txBox="1">
            <a:spLocks noGrp="1"/>
          </p:cNvSpPr>
          <p:nvPr>
            <p:ph type="subTitle" idx="8"/>
          </p:nvPr>
        </p:nvSpPr>
        <p:spPr>
          <a:xfrm>
            <a:off x="5707225" y="3004625"/>
            <a:ext cx="22875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3" name="Google Shape;233;p22"/>
          <p:cNvSpPr/>
          <p:nvPr/>
        </p:nvSpPr>
        <p:spPr>
          <a:xfrm rot="2269399">
            <a:off x="8010995" y="4341865"/>
            <a:ext cx="1004868" cy="329803"/>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2655912" y="4608500"/>
            <a:ext cx="718304" cy="455853"/>
          </a:xfrm>
          <a:custGeom>
            <a:avLst/>
            <a:gdLst/>
            <a:ahLst/>
            <a:cxnLst/>
            <a:rect l="l" t="t" r="r" b="b"/>
            <a:pathLst>
              <a:path w="26860" h="17046" fill="none" extrusionOk="0">
                <a:moveTo>
                  <a:pt x="1" y="13480"/>
                </a:moveTo>
                <a:cubicBezTo>
                  <a:pt x="2296" y="14863"/>
                  <a:pt x="4667" y="16273"/>
                  <a:pt x="7319" y="16659"/>
                </a:cubicBezTo>
                <a:cubicBezTo>
                  <a:pt x="9967" y="17045"/>
                  <a:pt x="12990" y="16150"/>
                  <a:pt x="14331" y="13831"/>
                </a:cubicBezTo>
                <a:cubicBezTo>
                  <a:pt x="16022" y="10900"/>
                  <a:pt x="14463" y="7195"/>
                  <a:pt x="14858" y="3834"/>
                </a:cubicBezTo>
                <a:cubicBezTo>
                  <a:pt x="15014" y="2514"/>
                  <a:pt x="15648" y="1072"/>
                  <a:pt x="16920" y="685"/>
                </a:cubicBezTo>
                <a:cubicBezTo>
                  <a:pt x="19195" y="0"/>
                  <a:pt x="21284" y="3328"/>
                  <a:pt x="23642" y="3062"/>
                </a:cubicBezTo>
                <a:cubicBezTo>
                  <a:pt x="24648" y="2948"/>
                  <a:pt x="25489" y="2616"/>
                  <a:pt x="26860" y="73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8280700" y="1169238"/>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8479750" y="1716252"/>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rot="6228068">
            <a:off x="8180764" y="303681"/>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38"/>
        <p:cNvGrpSpPr/>
        <p:nvPr/>
      </p:nvGrpSpPr>
      <p:grpSpPr>
        <a:xfrm>
          <a:off x="0" y="0"/>
          <a:ext cx="0" cy="0"/>
          <a:chOff x="0" y="0"/>
          <a:chExt cx="0" cy="0"/>
        </a:xfrm>
      </p:grpSpPr>
      <p:sp>
        <p:nvSpPr>
          <p:cNvPr id="239" name="Google Shape;239;p23"/>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3" name="Google Shape;243;p23"/>
          <p:cNvSpPr txBox="1">
            <a:spLocks noGrp="1"/>
          </p:cNvSpPr>
          <p:nvPr>
            <p:ph type="subTitle" idx="1"/>
          </p:nvPr>
        </p:nvSpPr>
        <p:spPr>
          <a:xfrm>
            <a:off x="886326" y="2231834"/>
            <a:ext cx="2003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23"/>
          <p:cNvSpPr txBox="1">
            <a:spLocks noGrp="1"/>
          </p:cNvSpPr>
          <p:nvPr>
            <p:ph type="subTitle" idx="2"/>
          </p:nvPr>
        </p:nvSpPr>
        <p:spPr>
          <a:xfrm>
            <a:off x="3570450" y="2231834"/>
            <a:ext cx="2003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3"/>
          <p:cNvSpPr txBox="1">
            <a:spLocks noGrp="1"/>
          </p:cNvSpPr>
          <p:nvPr>
            <p:ph type="subTitle" idx="3"/>
          </p:nvPr>
        </p:nvSpPr>
        <p:spPr>
          <a:xfrm>
            <a:off x="6256700" y="2231834"/>
            <a:ext cx="19989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23"/>
          <p:cNvSpPr txBox="1">
            <a:spLocks noGrp="1"/>
          </p:cNvSpPr>
          <p:nvPr>
            <p:ph type="subTitle" idx="4"/>
          </p:nvPr>
        </p:nvSpPr>
        <p:spPr>
          <a:xfrm>
            <a:off x="886326" y="3937680"/>
            <a:ext cx="2003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3"/>
          <p:cNvSpPr txBox="1">
            <a:spLocks noGrp="1"/>
          </p:cNvSpPr>
          <p:nvPr>
            <p:ph type="subTitle" idx="5"/>
          </p:nvPr>
        </p:nvSpPr>
        <p:spPr>
          <a:xfrm>
            <a:off x="3570450" y="3937680"/>
            <a:ext cx="2003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3"/>
          <p:cNvSpPr txBox="1">
            <a:spLocks noGrp="1"/>
          </p:cNvSpPr>
          <p:nvPr>
            <p:ph type="subTitle" idx="6"/>
          </p:nvPr>
        </p:nvSpPr>
        <p:spPr>
          <a:xfrm>
            <a:off x="6256700" y="3937680"/>
            <a:ext cx="19989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3"/>
          <p:cNvSpPr txBox="1">
            <a:spLocks noGrp="1"/>
          </p:cNvSpPr>
          <p:nvPr>
            <p:ph type="subTitle" idx="7"/>
          </p:nvPr>
        </p:nvSpPr>
        <p:spPr>
          <a:xfrm>
            <a:off x="882125" y="1777074"/>
            <a:ext cx="2003100" cy="53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0" name="Google Shape;250;p23"/>
          <p:cNvSpPr txBox="1">
            <a:spLocks noGrp="1"/>
          </p:cNvSpPr>
          <p:nvPr>
            <p:ph type="subTitle" idx="8"/>
          </p:nvPr>
        </p:nvSpPr>
        <p:spPr>
          <a:xfrm>
            <a:off x="3570450" y="1777074"/>
            <a:ext cx="2003100" cy="53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1" name="Google Shape;251;p23"/>
          <p:cNvSpPr txBox="1">
            <a:spLocks noGrp="1"/>
          </p:cNvSpPr>
          <p:nvPr>
            <p:ph type="subTitle" idx="9"/>
          </p:nvPr>
        </p:nvSpPr>
        <p:spPr>
          <a:xfrm>
            <a:off x="6260892" y="1777074"/>
            <a:ext cx="1998900" cy="53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2" name="Google Shape;252;p23"/>
          <p:cNvSpPr txBox="1">
            <a:spLocks noGrp="1"/>
          </p:cNvSpPr>
          <p:nvPr>
            <p:ph type="subTitle" idx="13"/>
          </p:nvPr>
        </p:nvSpPr>
        <p:spPr>
          <a:xfrm>
            <a:off x="882125" y="3478502"/>
            <a:ext cx="2003100" cy="53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3" name="Google Shape;253;p23"/>
          <p:cNvSpPr txBox="1">
            <a:spLocks noGrp="1"/>
          </p:cNvSpPr>
          <p:nvPr>
            <p:ph type="subTitle" idx="14"/>
          </p:nvPr>
        </p:nvSpPr>
        <p:spPr>
          <a:xfrm>
            <a:off x="3570450" y="3478502"/>
            <a:ext cx="2003100" cy="53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4" name="Google Shape;254;p23"/>
          <p:cNvSpPr txBox="1">
            <a:spLocks noGrp="1"/>
          </p:cNvSpPr>
          <p:nvPr>
            <p:ph type="subTitle" idx="15"/>
          </p:nvPr>
        </p:nvSpPr>
        <p:spPr>
          <a:xfrm>
            <a:off x="6260892" y="3478502"/>
            <a:ext cx="1998900" cy="53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5" name="Google Shape;255;p23"/>
          <p:cNvSpPr/>
          <p:nvPr/>
        </p:nvSpPr>
        <p:spPr>
          <a:xfrm>
            <a:off x="8640600" y="1232824"/>
            <a:ext cx="601847" cy="469373"/>
          </a:xfrm>
          <a:custGeom>
            <a:avLst/>
            <a:gdLst/>
            <a:ahLst/>
            <a:cxnLst/>
            <a:rect l="l" t="t" r="r" b="b"/>
            <a:pathLst>
              <a:path w="20912" h="16309" fill="none" extrusionOk="0">
                <a:moveTo>
                  <a:pt x="0" y="2828"/>
                </a:moveTo>
                <a:cubicBezTo>
                  <a:pt x="117" y="4071"/>
                  <a:pt x="1889" y="4448"/>
                  <a:pt x="2984" y="3855"/>
                </a:cubicBezTo>
                <a:cubicBezTo>
                  <a:pt x="4083" y="3262"/>
                  <a:pt x="4780" y="2137"/>
                  <a:pt x="5762" y="1365"/>
                </a:cubicBezTo>
                <a:cubicBezTo>
                  <a:pt x="7090" y="320"/>
                  <a:pt x="8955" y="0"/>
                  <a:pt x="10559" y="539"/>
                </a:cubicBezTo>
                <a:cubicBezTo>
                  <a:pt x="12161" y="1078"/>
                  <a:pt x="13454" y="2460"/>
                  <a:pt x="13882" y="4097"/>
                </a:cubicBezTo>
                <a:cubicBezTo>
                  <a:pt x="14675" y="7132"/>
                  <a:pt x="12645" y="10577"/>
                  <a:pt x="14052" y="13382"/>
                </a:cubicBezTo>
                <a:cubicBezTo>
                  <a:pt x="15270" y="15812"/>
                  <a:pt x="19116" y="16309"/>
                  <a:pt x="20912" y="1427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8280700" y="296112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5908025" y="4502002"/>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rot="1612300">
            <a:off x="209763" y="1756624"/>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59"/>
        <p:cNvGrpSpPr/>
        <p:nvPr/>
      </p:nvGrpSpPr>
      <p:grpSpPr>
        <a:xfrm>
          <a:off x="0" y="0"/>
          <a:ext cx="0" cy="0"/>
          <a:chOff x="0" y="0"/>
          <a:chExt cx="0" cy="0"/>
        </a:xfrm>
      </p:grpSpPr>
      <p:sp>
        <p:nvSpPr>
          <p:cNvPr id="260" name="Google Shape;260;p24"/>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6930375"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txBox="1">
            <a:spLocks noGrp="1"/>
          </p:cNvSpPr>
          <p:nvPr>
            <p:ph type="title" hasCustomPrompt="1"/>
          </p:nvPr>
        </p:nvSpPr>
        <p:spPr>
          <a:xfrm>
            <a:off x="957550" y="3919403"/>
            <a:ext cx="1630800" cy="68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highlight>
                  <a:schemeClr val="accent2"/>
                </a:high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4" name="Google Shape;264;p24"/>
          <p:cNvSpPr txBox="1">
            <a:spLocks noGrp="1"/>
          </p:cNvSpPr>
          <p:nvPr>
            <p:ph type="subTitle" idx="1"/>
          </p:nvPr>
        </p:nvSpPr>
        <p:spPr>
          <a:xfrm>
            <a:off x="957550" y="3066748"/>
            <a:ext cx="1630800" cy="7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4"/>
          <p:cNvSpPr txBox="1">
            <a:spLocks noGrp="1"/>
          </p:cNvSpPr>
          <p:nvPr>
            <p:ph type="title" idx="2" hasCustomPrompt="1"/>
          </p:nvPr>
        </p:nvSpPr>
        <p:spPr>
          <a:xfrm>
            <a:off x="2827600" y="3919407"/>
            <a:ext cx="1630800" cy="68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highlight>
                  <a:schemeClr val="accent2"/>
                </a:high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6" name="Google Shape;266;p24"/>
          <p:cNvSpPr txBox="1">
            <a:spLocks noGrp="1"/>
          </p:cNvSpPr>
          <p:nvPr>
            <p:ph type="subTitle" idx="3"/>
          </p:nvPr>
        </p:nvSpPr>
        <p:spPr>
          <a:xfrm>
            <a:off x="2827600" y="3066756"/>
            <a:ext cx="1630800" cy="7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4"/>
          <p:cNvSpPr txBox="1">
            <a:spLocks noGrp="1"/>
          </p:cNvSpPr>
          <p:nvPr>
            <p:ph type="title" idx="4" hasCustomPrompt="1"/>
          </p:nvPr>
        </p:nvSpPr>
        <p:spPr>
          <a:xfrm>
            <a:off x="4697650" y="3919400"/>
            <a:ext cx="1630800" cy="68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highlight>
                  <a:schemeClr val="accent2"/>
                </a:high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8" name="Google Shape;268;p24"/>
          <p:cNvSpPr txBox="1">
            <a:spLocks noGrp="1"/>
          </p:cNvSpPr>
          <p:nvPr>
            <p:ph type="subTitle" idx="5"/>
          </p:nvPr>
        </p:nvSpPr>
        <p:spPr>
          <a:xfrm>
            <a:off x="4697650" y="3066742"/>
            <a:ext cx="1630800" cy="7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4"/>
          <p:cNvSpPr txBox="1">
            <a:spLocks noGrp="1"/>
          </p:cNvSpPr>
          <p:nvPr>
            <p:ph type="title" idx="6" hasCustomPrompt="1"/>
          </p:nvPr>
        </p:nvSpPr>
        <p:spPr>
          <a:xfrm>
            <a:off x="6567700" y="3919400"/>
            <a:ext cx="1630800" cy="68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a:highlight>
                  <a:schemeClr val="accent2"/>
                </a:high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70" name="Google Shape;270;p24"/>
          <p:cNvSpPr txBox="1">
            <a:spLocks noGrp="1"/>
          </p:cNvSpPr>
          <p:nvPr>
            <p:ph type="subTitle" idx="7"/>
          </p:nvPr>
        </p:nvSpPr>
        <p:spPr>
          <a:xfrm>
            <a:off x="6567700" y="3066742"/>
            <a:ext cx="1630800" cy="7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4"/>
          <p:cNvSpPr txBox="1">
            <a:spLocks noGrp="1"/>
          </p:cNvSpPr>
          <p:nvPr>
            <p:ph type="title" idx="8"/>
          </p:nvPr>
        </p:nvSpPr>
        <p:spPr>
          <a:xfrm>
            <a:off x="957550" y="2687375"/>
            <a:ext cx="1630800" cy="3756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200"/>
            </a:lvl1pPr>
            <a:lvl2pPr lvl="1">
              <a:spcBef>
                <a:spcPts val="0"/>
              </a:spcBef>
              <a:spcAft>
                <a:spcPts val="0"/>
              </a:spcAft>
              <a:buSzPts val="3200"/>
              <a:buNone/>
              <a:defRPr>
                <a:latin typeface="Be Vietnam Pro"/>
                <a:ea typeface="Be Vietnam Pro"/>
                <a:cs typeface="Be Vietnam Pro"/>
                <a:sym typeface="Be Vietnam Pro"/>
              </a:defRPr>
            </a:lvl2pPr>
            <a:lvl3pPr lvl="2">
              <a:spcBef>
                <a:spcPts val="0"/>
              </a:spcBef>
              <a:spcAft>
                <a:spcPts val="0"/>
              </a:spcAft>
              <a:buSzPts val="3200"/>
              <a:buNone/>
              <a:defRPr>
                <a:latin typeface="Be Vietnam Pro"/>
                <a:ea typeface="Be Vietnam Pro"/>
                <a:cs typeface="Be Vietnam Pro"/>
                <a:sym typeface="Be Vietnam Pro"/>
              </a:defRPr>
            </a:lvl3pPr>
            <a:lvl4pPr lvl="3">
              <a:spcBef>
                <a:spcPts val="0"/>
              </a:spcBef>
              <a:spcAft>
                <a:spcPts val="0"/>
              </a:spcAft>
              <a:buSzPts val="3200"/>
              <a:buNone/>
              <a:defRPr>
                <a:latin typeface="Be Vietnam Pro"/>
                <a:ea typeface="Be Vietnam Pro"/>
                <a:cs typeface="Be Vietnam Pro"/>
                <a:sym typeface="Be Vietnam Pro"/>
              </a:defRPr>
            </a:lvl4pPr>
            <a:lvl5pPr lvl="4">
              <a:spcBef>
                <a:spcPts val="0"/>
              </a:spcBef>
              <a:spcAft>
                <a:spcPts val="0"/>
              </a:spcAft>
              <a:buSzPts val="3200"/>
              <a:buNone/>
              <a:defRPr>
                <a:latin typeface="Be Vietnam Pro"/>
                <a:ea typeface="Be Vietnam Pro"/>
                <a:cs typeface="Be Vietnam Pro"/>
                <a:sym typeface="Be Vietnam Pro"/>
              </a:defRPr>
            </a:lvl5pPr>
            <a:lvl6pPr lvl="5">
              <a:spcBef>
                <a:spcPts val="0"/>
              </a:spcBef>
              <a:spcAft>
                <a:spcPts val="0"/>
              </a:spcAft>
              <a:buSzPts val="3200"/>
              <a:buNone/>
              <a:defRPr>
                <a:latin typeface="Be Vietnam Pro"/>
                <a:ea typeface="Be Vietnam Pro"/>
                <a:cs typeface="Be Vietnam Pro"/>
                <a:sym typeface="Be Vietnam Pro"/>
              </a:defRPr>
            </a:lvl6pPr>
            <a:lvl7pPr lvl="6">
              <a:spcBef>
                <a:spcPts val="0"/>
              </a:spcBef>
              <a:spcAft>
                <a:spcPts val="0"/>
              </a:spcAft>
              <a:buSzPts val="3200"/>
              <a:buNone/>
              <a:defRPr>
                <a:latin typeface="Be Vietnam Pro"/>
                <a:ea typeface="Be Vietnam Pro"/>
                <a:cs typeface="Be Vietnam Pro"/>
                <a:sym typeface="Be Vietnam Pro"/>
              </a:defRPr>
            </a:lvl7pPr>
            <a:lvl8pPr lvl="7">
              <a:spcBef>
                <a:spcPts val="0"/>
              </a:spcBef>
              <a:spcAft>
                <a:spcPts val="0"/>
              </a:spcAft>
              <a:buSzPts val="3200"/>
              <a:buNone/>
              <a:defRPr>
                <a:latin typeface="Be Vietnam Pro"/>
                <a:ea typeface="Be Vietnam Pro"/>
                <a:cs typeface="Be Vietnam Pro"/>
                <a:sym typeface="Be Vietnam Pro"/>
              </a:defRPr>
            </a:lvl8pPr>
            <a:lvl9pPr lvl="8">
              <a:spcBef>
                <a:spcPts val="0"/>
              </a:spcBef>
              <a:spcAft>
                <a:spcPts val="0"/>
              </a:spcAft>
              <a:buSzPts val="3200"/>
              <a:buNone/>
              <a:defRPr>
                <a:latin typeface="Be Vietnam Pro"/>
                <a:ea typeface="Be Vietnam Pro"/>
                <a:cs typeface="Be Vietnam Pro"/>
                <a:sym typeface="Be Vietnam Pro"/>
              </a:defRPr>
            </a:lvl9pPr>
          </a:lstStyle>
          <a:p>
            <a:endParaRPr/>
          </a:p>
        </p:txBody>
      </p:sp>
      <p:sp>
        <p:nvSpPr>
          <p:cNvPr id="272" name="Google Shape;272;p24"/>
          <p:cNvSpPr txBox="1">
            <a:spLocks noGrp="1"/>
          </p:cNvSpPr>
          <p:nvPr>
            <p:ph type="title" idx="9"/>
          </p:nvPr>
        </p:nvSpPr>
        <p:spPr>
          <a:xfrm>
            <a:off x="2827600" y="2687375"/>
            <a:ext cx="1630800" cy="3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rtl="0">
              <a:spcBef>
                <a:spcPts val="0"/>
              </a:spcBef>
              <a:spcAft>
                <a:spcPts val="0"/>
              </a:spcAft>
              <a:buSzPts val="3200"/>
              <a:buNone/>
              <a:defRPr>
                <a:latin typeface="Be Vietnam Pro"/>
                <a:ea typeface="Be Vietnam Pro"/>
                <a:cs typeface="Be Vietnam Pro"/>
                <a:sym typeface="Be Vietnam Pro"/>
              </a:defRPr>
            </a:lvl2pPr>
            <a:lvl3pPr lvl="2" rtl="0">
              <a:spcBef>
                <a:spcPts val="0"/>
              </a:spcBef>
              <a:spcAft>
                <a:spcPts val="0"/>
              </a:spcAft>
              <a:buSzPts val="3200"/>
              <a:buNone/>
              <a:defRPr>
                <a:latin typeface="Be Vietnam Pro"/>
                <a:ea typeface="Be Vietnam Pro"/>
                <a:cs typeface="Be Vietnam Pro"/>
                <a:sym typeface="Be Vietnam Pro"/>
              </a:defRPr>
            </a:lvl3pPr>
            <a:lvl4pPr lvl="3" rtl="0">
              <a:spcBef>
                <a:spcPts val="0"/>
              </a:spcBef>
              <a:spcAft>
                <a:spcPts val="0"/>
              </a:spcAft>
              <a:buSzPts val="3200"/>
              <a:buNone/>
              <a:defRPr>
                <a:latin typeface="Be Vietnam Pro"/>
                <a:ea typeface="Be Vietnam Pro"/>
                <a:cs typeface="Be Vietnam Pro"/>
                <a:sym typeface="Be Vietnam Pro"/>
              </a:defRPr>
            </a:lvl4pPr>
            <a:lvl5pPr lvl="4" rtl="0">
              <a:spcBef>
                <a:spcPts val="0"/>
              </a:spcBef>
              <a:spcAft>
                <a:spcPts val="0"/>
              </a:spcAft>
              <a:buSzPts val="3200"/>
              <a:buNone/>
              <a:defRPr>
                <a:latin typeface="Be Vietnam Pro"/>
                <a:ea typeface="Be Vietnam Pro"/>
                <a:cs typeface="Be Vietnam Pro"/>
                <a:sym typeface="Be Vietnam Pro"/>
              </a:defRPr>
            </a:lvl5pPr>
            <a:lvl6pPr lvl="5" rtl="0">
              <a:spcBef>
                <a:spcPts val="0"/>
              </a:spcBef>
              <a:spcAft>
                <a:spcPts val="0"/>
              </a:spcAft>
              <a:buSzPts val="3200"/>
              <a:buNone/>
              <a:defRPr>
                <a:latin typeface="Be Vietnam Pro"/>
                <a:ea typeface="Be Vietnam Pro"/>
                <a:cs typeface="Be Vietnam Pro"/>
                <a:sym typeface="Be Vietnam Pro"/>
              </a:defRPr>
            </a:lvl6pPr>
            <a:lvl7pPr lvl="6" rtl="0">
              <a:spcBef>
                <a:spcPts val="0"/>
              </a:spcBef>
              <a:spcAft>
                <a:spcPts val="0"/>
              </a:spcAft>
              <a:buSzPts val="3200"/>
              <a:buNone/>
              <a:defRPr>
                <a:latin typeface="Be Vietnam Pro"/>
                <a:ea typeface="Be Vietnam Pro"/>
                <a:cs typeface="Be Vietnam Pro"/>
                <a:sym typeface="Be Vietnam Pro"/>
              </a:defRPr>
            </a:lvl7pPr>
            <a:lvl8pPr lvl="7" rtl="0">
              <a:spcBef>
                <a:spcPts val="0"/>
              </a:spcBef>
              <a:spcAft>
                <a:spcPts val="0"/>
              </a:spcAft>
              <a:buSzPts val="3200"/>
              <a:buNone/>
              <a:defRPr>
                <a:latin typeface="Be Vietnam Pro"/>
                <a:ea typeface="Be Vietnam Pro"/>
                <a:cs typeface="Be Vietnam Pro"/>
                <a:sym typeface="Be Vietnam Pro"/>
              </a:defRPr>
            </a:lvl8pPr>
            <a:lvl9pPr lvl="8" rtl="0">
              <a:spcBef>
                <a:spcPts val="0"/>
              </a:spcBef>
              <a:spcAft>
                <a:spcPts val="0"/>
              </a:spcAft>
              <a:buSzPts val="3200"/>
              <a:buNone/>
              <a:defRPr>
                <a:latin typeface="Be Vietnam Pro"/>
                <a:ea typeface="Be Vietnam Pro"/>
                <a:cs typeface="Be Vietnam Pro"/>
                <a:sym typeface="Be Vietnam Pro"/>
              </a:defRPr>
            </a:lvl9pPr>
          </a:lstStyle>
          <a:p>
            <a:endParaRPr/>
          </a:p>
        </p:txBody>
      </p:sp>
      <p:sp>
        <p:nvSpPr>
          <p:cNvPr id="273" name="Google Shape;273;p24"/>
          <p:cNvSpPr txBox="1">
            <a:spLocks noGrp="1"/>
          </p:cNvSpPr>
          <p:nvPr>
            <p:ph type="title" idx="13"/>
          </p:nvPr>
        </p:nvSpPr>
        <p:spPr>
          <a:xfrm>
            <a:off x="4697650" y="2687375"/>
            <a:ext cx="1630800" cy="3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rtl="0">
              <a:spcBef>
                <a:spcPts val="0"/>
              </a:spcBef>
              <a:spcAft>
                <a:spcPts val="0"/>
              </a:spcAft>
              <a:buSzPts val="3200"/>
              <a:buNone/>
              <a:defRPr>
                <a:latin typeface="Be Vietnam Pro"/>
                <a:ea typeface="Be Vietnam Pro"/>
                <a:cs typeface="Be Vietnam Pro"/>
                <a:sym typeface="Be Vietnam Pro"/>
              </a:defRPr>
            </a:lvl2pPr>
            <a:lvl3pPr lvl="2" rtl="0">
              <a:spcBef>
                <a:spcPts val="0"/>
              </a:spcBef>
              <a:spcAft>
                <a:spcPts val="0"/>
              </a:spcAft>
              <a:buSzPts val="3200"/>
              <a:buNone/>
              <a:defRPr>
                <a:latin typeface="Be Vietnam Pro"/>
                <a:ea typeface="Be Vietnam Pro"/>
                <a:cs typeface="Be Vietnam Pro"/>
                <a:sym typeface="Be Vietnam Pro"/>
              </a:defRPr>
            </a:lvl3pPr>
            <a:lvl4pPr lvl="3" rtl="0">
              <a:spcBef>
                <a:spcPts val="0"/>
              </a:spcBef>
              <a:spcAft>
                <a:spcPts val="0"/>
              </a:spcAft>
              <a:buSzPts val="3200"/>
              <a:buNone/>
              <a:defRPr>
                <a:latin typeface="Be Vietnam Pro"/>
                <a:ea typeface="Be Vietnam Pro"/>
                <a:cs typeface="Be Vietnam Pro"/>
                <a:sym typeface="Be Vietnam Pro"/>
              </a:defRPr>
            </a:lvl4pPr>
            <a:lvl5pPr lvl="4" rtl="0">
              <a:spcBef>
                <a:spcPts val="0"/>
              </a:spcBef>
              <a:spcAft>
                <a:spcPts val="0"/>
              </a:spcAft>
              <a:buSzPts val="3200"/>
              <a:buNone/>
              <a:defRPr>
                <a:latin typeface="Be Vietnam Pro"/>
                <a:ea typeface="Be Vietnam Pro"/>
                <a:cs typeface="Be Vietnam Pro"/>
                <a:sym typeface="Be Vietnam Pro"/>
              </a:defRPr>
            </a:lvl5pPr>
            <a:lvl6pPr lvl="5" rtl="0">
              <a:spcBef>
                <a:spcPts val="0"/>
              </a:spcBef>
              <a:spcAft>
                <a:spcPts val="0"/>
              </a:spcAft>
              <a:buSzPts val="3200"/>
              <a:buNone/>
              <a:defRPr>
                <a:latin typeface="Be Vietnam Pro"/>
                <a:ea typeface="Be Vietnam Pro"/>
                <a:cs typeface="Be Vietnam Pro"/>
                <a:sym typeface="Be Vietnam Pro"/>
              </a:defRPr>
            </a:lvl6pPr>
            <a:lvl7pPr lvl="6" rtl="0">
              <a:spcBef>
                <a:spcPts val="0"/>
              </a:spcBef>
              <a:spcAft>
                <a:spcPts val="0"/>
              </a:spcAft>
              <a:buSzPts val="3200"/>
              <a:buNone/>
              <a:defRPr>
                <a:latin typeface="Be Vietnam Pro"/>
                <a:ea typeface="Be Vietnam Pro"/>
                <a:cs typeface="Be Vietnam Pro"/>
                <a:sym typeface="Be Vietnam Pro"/>
              </a:defRPr>
            </a:lvl7pPr>
            <a:lvl8pPr lvl="7" rtl="0">
              <a:spcBef>
                <a:spcPts val="0"/>
              </a:spcBef>
              <a:spcAft>
                <a:spcPts val="0"/>
              </a:spcAft>
              <a:buSzPts val="3200"/>
              <a:buNone/>
              <a:defRPr>
                <a:latin typeface="Be Vietnam Pro"/>
                <a:ea typeface="Be Vietnam Pro"/>
                <a:cs typeface="Be Vietnam Pro"/>
                <a:sym typeface="Be Vietnam Pro"/>
              </a:defRPr>
            </a:lvl8pPr>
            <a:lvl9pPr lvl="8" rtl="0">
              <a:spcBef>
                <a:spcPts val="0"/>
              </a:spcBef>
              <a:spcAft>
                <a:spcPts val="0"/>
              </a:spcAft>
              <a:buSzPts val="3200"/>
              <a:buNone/>
              <a:defRPr>
                <a:latin typeface="Be Vietnam Pro"/>
                <a:ea typeface="Be Vietnam Pro"/>
                <a:cs typeface="Be Vietnam Pro"/>
                <a:sym typeface="Be Vietnam Pro"/>
              </a:defRPr>
            </a:lvl9pPr>
          </a:lstStyle>
          <a:p>
            <a:endParaRPr/>
          </a:p>
        </p:txBody>
      </p:sp>
      <p:sp>
        <p:nvSpPr>
          <p:cNvPr id="274" name="Google Shape;274;p24"/>
          <p:cNvSpPr txBox="1">
            <a:spLocks noGrp="1"/>
          </p:cNvSpPr>
          <p:nvPr>
            <p:ph type="title" idx="14"/>
          </p:nvPr>
        </p:nvSpPr>
        <p:spPr>
          <a:xfrm>
            <a:off x="6567700" y="2687375"/>
            <a:ext cx="1630800" cy="3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rtl="0">
              <a:spcBef>
                <a:spcPts val="0"/>
              </a:spcBef>
              <a:spcAft>
                <a:spcPts val="0"/>
              </a:spcAft>
              <a:buSzPts val="3200"/>
              <a:buNone/>
              <a:defRPr>
                <a:latin typeface="Be Vietnam Pro"/>
                <a:ea typeface="Be Vietnam Pro"/>
                <a:cs typeface="Be Vietnam Pro"/>
                <a:sym typeface="Be Vietnam Pro"/>
              </a:defRPr>
            </a:lvl2pPr>
            <a:lvl3pPr lvl="2" rtl="0">
              <a:spcBef>
                <a:spcPts val="0"/>
              </a:spcBef>
              <a:spcAft>
                <a:spcPts val="0"/>
              </a:spcAft>
              <a:buSzPts val="3200"/>
              <a:buNone/>
              <a:defRPr>
                <a:latin typeface="Be Vietnam Pro"/>
                <a:ea typeface="Be Vietnam Pro"/>
                <a:cs typeface="Be Vietnam Pro"/>
                <a:sym typeface="Be Vietnam Pro"/>
              </a:defRPr>
            </a:lvl3pPr>
            <a:lvl4pPr lvl="3" rtl="0">
              <a:spcBef>
                <a:spcPts val="0"/>
              </a:spcBef>
              <a:spcAft>
                <a:spcPts val="0"/>
              </a:spcAft>
              <a:buSzPts val="3200"/>
              <a:buNone/>
              <a:defRPr>
                <a:latin typeface="Be Vietnam Pro"/>
                <a:ea typeface="Be Vietnam Pro"/>
                <a:cs typeface="Be Vietnam Pro"/>
                <a:sym typeface="Be Vietnam Pro"/>
              </a:defRPr>
            </a:lvl4pPr>
            <a:lvl5pPr lvl="4" rtl="0">
              <a:spcBef>
                <a:spcPts val="0"/>
              </a:spcBef>
              <a:spcAft>
                <a:spcPts val="0"/>
              </a:spcAft>
              <a:buSzPts val="3200"/>
              <a:buNone/>
              <a:defRPr>
                <a:latin typeface="Be Vietnam Pro"/>
                <a:ea typeface="Be Vietnam Pro"/>
                <a:cs typeface="Be Vietnam Pro"/>
                <a:sym typeface="Be Vietnam Pro"/>
              </a:defRPr>
            </a:lvl5pPr>
            <a:lvl6pPr lvl="5" rtl="0">
              <a:spcBef>
                <a:spcPts val="0"/>
              </a:spcBef>
              <a:spcAft>
                <a:spcPts val="0"/>
              </a:spcAft>
              <a:buSzPts val="3200"/>
              <a:buNone/>
              <a:defRPr>
                <a:latin typeface="Be Vietnam Pro"/>
                <a:ea typeface="Be Vietnam Pro"/>
                <a:cs typeface="Be Vietnam Pro"/>
                <a:sym typeface="Be Vietnam Pro"/>
              </a:defRPr>
            </a:lvl6pPr>
            <a:lvl7pPr lvl="6" rtl="0">
              <a:spcBef>
                <a:spcPts val="0"/>
              </a:spcBef>
              <a:spcAft>
                <a:spcPts val="0"/>
              </a:spcAft>
              <a:buSzPts val="3200"/>
              <a:buNone/>
              <a:defRPr>
                <a:latin typeface="Be Vietnam Pro"/>
                <a:ea typeface="Be Vietnam Pro"/>
                <a:cs typeface="Be Vietnam Pro"/>
                <a:sym typeface="Be Vietnam Pro"/>
              </a:defRPr>
            </a:lvl7pPr>
            <a:lvl8pPr lvl="7" rtl="0">
              <a:spcBef>
                <a:spcPts val="0"/>
              </a:spcBef>
              <a:spcAft>
                <a:spcPts val="0"/>
              </a:spcAft>
              <a:buSzPts val="3200"/>
              <a:buNone/>
              <a:defRPr>
                <a:latin typeface="Be Vietnam Pro"/>
                <a:ea typeface="Be Vietnam Pro"/>
                <a:cs typeface="Be Vietnam Pro"/>
                <a:sym typeface="Be Vietnam Pro"/>
              </a:defRPr>
            </a:lvl8pPr>
            <a:lvl9pPr lvl="8" rtl="0">
              <a:spcBef>
                <a:spcPts val="0"/>
              </a:spcBef>
              <a:spcAft>
                <a:spcPts val="0"/>
              </a:spcAft>
              <a:buSzPts val="3200"/>
              <a:buNone/>
              <a:defRPr>
                <a:latin typeface="Be Vietnam Pro"/>
                <a:ea typeface="Be Vietnam Pro"/>
                <a:cs typeface="Be Vietnam Pro"/>
                <a:sym typeface="Be Vietnam Pro"/>
              </a:defRPr>
            </a:lvl9pPr>
          </a:lstStyle>
          <a:p>
            <a:endParaRPr/>
          </a:p>
        </p:txBody>
      </p:sp>
      <p:sp>
        <p:nvSpPr>
          <p:cNvPr id="275" name="Google Shape;275;p24"/>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6" name="Google Shape;276;p24"/>
          <p:cNvSpPr/>
          <p:nvPr/>
        </p:nvSpPr>
        <p:spPr>
          <a:xfrm rot="7242173">
            <a:off x="8610514" y="2172711"/>
            <a:ext cx="665278" cy="664850"/>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8280700" y="73602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8316850" y="3183102"/>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116450" y="3504249"/>
            <a:ext cx="601847" cy="469373"/>
          </a:xfrm>
          <a:custGeom>
            <a:avLst/>
            <a:gdLst/>
            <a:ahLst/>
            <a:cxnLst/>
            <a:rect l="l" t="t" r="r" b="b"/>
            <a:pathLst>
              <a:path w="20912" h="16309" fill="none" extrusionOk="0">
                <a:moveTo>
                  <a:pt x="0" y="2828"/>
                </a:moveTo>
                <a:cubicBezTo>
                  <a:pt x="117" y="4071"/>
                  <a:pt x="1889" y="4448"/>
                  <a:pt x="2984" y="3855"/>
                </a:cubicBezTo>
                <a:cubicBezTo>
                  <a:pt x="4083" y="3262"/>
                  <a:pt x="4780" y="2137"/>
                  <a:pt x="5762" y="1365"/>
                </a:cubicBezTo>
                <a:cubicBezTo>
                  <a:pt x="7090" y="320"/>
                  <a:pt x="8955" y="0"/>
                  <a:pt x="10559" y="539"/>
                </a:cubicBezTo>
                <a:cubicBezTo>
                  <a:pt x="12161" y="1078"/>
                  <a:pt x="13454" y="2460"/>
                  <a:pt x="13882" y="4097"/>
                </a:cubicBezTo>
                <a:cubicBezTo>
                  <a:pt x="14675" y="7132"/>
                  <a:pt x="12645" y="10577"/>
                  <a:pt x="14052" y="13382"/>
                </a:cubicBezTo>
                <a:cubicBezTo>
                  <a:pt x="15270" y="15812"/>
                  <a:pt x="19116" y="16309"/>
                  <a:pt x="20912" y="1427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rot="1612300">
            <a:off x="246513" y="736011"/>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566900" y="243090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82"/>
        <p:cNvGrpSpPr/>
        <p:nvPr/>
      </p:nvGrpSpPr>
      <p:grpSpPr>
        <a:xfrm>
          <a:off x="0" y="0"/>
          <a:ext cx="0" cy="0"/>
          <a:chOff x="0" y="0"/>
          <a:chExt cx="0" cy="0"/>
        </a:xfrm>
      </p:grpSpPr>
      <p:sp>
        <p:nvSpPr>
          <p:cNvPr id="283" name="Google Shape;283;p25"/>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txBox="1">
            <a:spLocks noGrp="1"/>
          </p:cNvSpPr>
          <p:nvPr>
            <p:ph type="ctrTitle"/>
          </p:nvPr>
        </p:nvSpPr>
        <p:spPr>
          <a:xfrm>
            <a:off x="2429925" y="743300"/>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3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5" name="Google Shape;285;p25"/>
          <p:cNvSpPr txBox="1">
            <a:spLocks noGrp="1"/>
          </p:cNvSpPr>
          <p:nvPr>
            <p:ph type="subTitle" idx="1"/>
          </p:nvPr>
        </p:nvSpPr>
        <p:spPr>
          <a:xfrm>
            <a:off x="2425050" y="1664900"/>
            <a:ext cx="4293900" cy="136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6" name="Google Shape;286;p25"/>
          <p:cNvSpPr/>
          <p:nvPr/>
        </p:nvSpPr>
        <p:spPr>
          <a:xfrm>
            <a:off x="8117475" y="1314374"/>
            <a:ext cx="601847" cy="469373"/>
          </a:xfrm>
          <a:custGeom>
            <a:avLst/>
            <a:gdLst/>
            <a:ahLst/>
            <a:cxnLst/>
            <a:rect l="l" t="t" r="r" b="b"/>
            <a:pathLst>
              <a:path w="20912" h="16309" fill="none" extrusionOk="0">
                <a:moveTo>
                  <a:pt x="0" y="2828"/>
                </a:moveTo>
                <a:cubicBezTo>
                  <a:pt x="117" y="4071"/>
                  <a:pt x="1889" y="4448"/>
                  <a:pt x="2984" y="3855"/>
                </a:cubicBezTo>
                <a:cubicBezTo>
                  <a:pt x="4083" y="3262"/>
                  <a:pt x="4780" y="2137"/>
                  <a:pt x="5762" y="1365"/>
                </a:cubicBezTo>
                <a:cubicBezTo>
                  <a:pt x="7090" y="320"/>
                  <a:pt x="8955" y="0"/>
                  <a:pt x="10559" y="539"/>
                </a:cubicBezTo>
                <a:cubicBezTo>
                  <a:pt x="12161" y="1078"/>
                  <a:pt x="13454" y="2460"/>
                  <a:pt x="13882" y="4097"/>
                </a:cubicBezTo>
                <a:cubicBezTo>
                  <a:pt x="14675" y="7132"/>
                  <a:pt x="12645" y="10577"/>
                  <a:pt x="14052" y="13382"/>
                </a:cubicBezTo>
                <a:cubicBezTo>
                  <a:pt x="15270" y="15812"/>
                  <a:pt x="19116" y="16309"/>
                  <a:pt x="20912" y="1427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7058300" y="3941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rot="1520602">
            <a:off x="7613499" y="4525580"/>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txBox="1"/>
          <p:nvPr/>
        </p:nvSpPr>
        <p:spPr>
          <a:xfrm>
            <a:off x="2150350" y="3720100"/>
            <a:ext cx="4843200" cy="459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1"/>
                </a:solidFill>
                <a:latin typeface="Poppins Medium"/>
                <a:ea typeface="Poppins Medium"/>
                <a:cs typeface="Poppins Medium"/>
                <a:sym typeface="Poppins Medium"/>
              </a:rPr>
              <a:t>CREDITS: This presentation template was created by </a:t>
            </a:r>
            <a:r>
              <a:rPr lang="en" sz="10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000">
                <a:solidFill>
                  <a:schemeClr val="dk1"/>
                </a:solidFill>
                <a:latin typeface="Poppins Medium"/>
                <a:ea typeface="Poppins Medium"/>
                <a:cs typeface="Poppins Medium"/>
                <a:sym typeface="Poppins Medium"/>
              </a:rPr>
              <a:t>, and includes icons by</a:t>
            </a:r>
            <a:r>
              <a:rPr lang="en" sz="1000" b="1">
                <a:solidFill>
                  <a:schemeClr val="dk1"/>
                </a:solidFill>
                <a:latin typeface="Poppins"/>
                <a:ea typeface="Poppins"/>
                <a:cs typeface="Poppins"/>
                <a:sym typeface="Poppins"/>
              </a:rPr>
              <a:t> </a:t>
            </a:r>
            <a:r>
              <a:rPr lang="en" sz="10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000">
                <a:solidFill>
                  <a:schemeClr val="dk1"/>
                </a:solidFill>
                <a:latin typeface="Poppins Medium"/>
                <a:ea typeface="Poppins Medium"/>
                <a:cs typeface="Poppins Medium"/>
                <a:sym typeface="Poppins Medium"/>
              </a:rPr>
              <a:t>, infographics &amp; images by </a:t>
            </a:r>
            <a:r>
              <a:rPr lang="en" sz="10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000" b="1">
              <a:solidFill>
                <a:schemeClr val="dk1"/>
              </a:solidFill>
              <a:latin typeface="Poppins"/>
              <a:ea typeface="Poppins"/>
              <a:cs typeface="Poppins"/>
              <a:sym typeface="Poppins"/>
            </a:endParaRPr>
          </a:p>
        </p:txBody>
      </p:sp>
      <p:sp>
        <p:nvSpPr>
          <p:cNvPr id="292" name="Google Shape;292;p25"/>
          <p:cNvSpPr/>
          <p:nvPr/>
        </p:nvSpPr>
        <p:spPr>
          <a:xfrm>
            <a:off x="2349500" y="3683000"/>
            <a:ext cx="4454100" cy="562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Medium"/>
              <a:ea typeface="Poppins Medium"/>
              <a:cs typeface="Poppins Medium"/>
              <a:sym typeface="Poppins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3"/>
        <p:cNvGrpSpPr/>
        <p:nvPr/>
      </p:nvGrpSpPr>
      <p:grpSpPr>
        <a:xfrm>
          <a:off x="0" y="0"/>
          <a:ext cx="0" cy="0"/>
          <a:chOff x="0" y="0"/>
          <a:chExt cx="0" cy="0"/>
        </a:xfrm>
      </p:grpSpPr>
      <p:sp>
        <p:nvSpPr>
          <p:cNvPr id="294" name="Google Shape;294;p26"/>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6930375"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7"/>
        <p:cNvGrpSpPr/>
        <p:nvPr/>
      </p:nvGrpSpPr>
      <p:grpSpPr>
        <a:xfrm>
          <a:off x="0" y="0"/>
          <a:ext cx="0" cy="0"/>
          <a:chOff x="0" y="0"/>
          <a:chExt cx="0" cy="0"/>
        </a:xfrm>
      </p:grpSpPr>
      <p:sp>
        <p:nvSpPr>
          <p:cNvPr id="298" name="Google Shape;298;p27"/>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4"/>
          <p:cNvSpPr txBox="1">
            <a:spLocks noGrp="1"/>
          </p:cNvSpPr>
          <p:nvPr>
            <p:ph type="body" idx="1"/>
          </p:nvPr>
        </p:nvSpPr>
        <p:spPr>
          <a:xfrm>
            <a:off x="720000" y="1253525"/>
            <a:ext cx="7704000" cy="3210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1" name="Google Shape;31;p4"/>
          <p:cNvSpPr/>
          <p:nvPr/>
        </p:nvSpPr>
        <p:spPr>
          <a:xfrm>
            <a:off x="8579479" y="1989224"/>
            <a:ext cx="601847" cy="469373"/>
          </a:xfrm>
          <a:custGeom>
            <a:avLst/>
            <a:gdLst/>
            <a:ahLst/>
            <a:cxnLst/>
            <a:rect l="l" t="t" r="r" b="b"/>
            <a:pathLst>
              <a:path w="20912" h="16309" fill="none" extrusionOk="0">
                <a:moveTo>
                  <a:pt x="0" y="2828"/>
                </a:moveTo>
                <a:cubicBezTo>
                  <a:pt x="117" y="4071"/>
                  <a:pt x="1889" y="4448"/>
                  <a:pt x="2984" y="3855"/>
                </a:cubicBezTo>
                <a:cubicBezTo>
                  <a:pt x="4083" y="3262"/>
                  <a:pt x="4780" y="2137"/>
                  <a:pt x="5762" y="1365"/>
                </a:cubicBezTo>
                <a:cubicBezTo>
                  <a:pt x="7090" y="320"/>
                  <a:pt x="8955" y="0"/>
                  <a:pt x="10559" y="539"/>
                </a:cubicBezTo>
                <a:cubicBezTo>
                  <a:pt x="12161" y="1078"/>
                  <a:pt x="13454" y="2460"/>
                  <a:pt x="13882" y="4097"/>
                </a:cubicBezTo>
                <a:cubicBezTo>
                  <a:pt x="14675" y="7132"/>
                  <a:pt x="12645" y="10577"/>
                  <a:pt x="14052" y="13382"/>
                </a:cubicBezTo>
                <a:cubicBezTo>
                  <a:pt x="15270" y="15812"/>
                  <a:pt x="19116" y="16309"/>
                  <a:pt x="20912" y="1427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6930375"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subTitle" idx="1"/>
          </p:nvPr>
        </p:nvSpPr>
        <p:spPr>
          <a:xfrm>
            <a:off x="1157350" y="2291450"/>
            <a:ext cx="3174300" cy="4908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Rammetto One"/>
                <a:ea typeface="Rammetto One"/>
                <a:cs typeface="Rammetto One"/>
                <a:sym typeface="Rammetto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7" name="Google Shape;37;p5"/>
          <p:cNvSpPr txBox="1">
            <a:spLocks noGrp="1"/>
          </p:cNvSpPr>
          <p:nvPr>
            <p:ph type="subTitle" idx="2"/>
          </p:nvPr>
        </p:nvSpPr>
        <p:spPr>
          <a:xfrm>
            <a:off x="4812288" y="2291450"/>
            <a:ext cx="3174300" cy="49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solidFill>
                  <a:schemeClr val="dk1"/>
                </a:solidFill>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 name="Google Shape;38;p5"/>
          <p:cNvSpPr txBox="1">
            <a:spLocks noGrp="1"/>
          </p:cNvSpPr>
          <p:nvPr>
            <p:ph type="subTitle" idx="3"/>
          </p:nvPr>
        </p:nvSpPr>
        <p:spPr>
          <a:xfrm>
            <a:off x="1157350" y="2682775"/>
            <a:ext cx="3174300" cy="96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 name="Google Shape;39;p5"/>
          <p:cNvSpPr txBox="1">
            <a:spLocks noGrp="1"/>
          </p:cNvSpPr>
          <p:nvPr>
            <p:ph type="subTitle" idx="4"/>
          </p:nvPr>
        </p:nvSpPr>
        <p:spPr>
          <a:xfrm>
            <a:off x="4812288" y="2682775"/>
            <a:ext cx="3174300" cy="96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 name="Google Shape;41;p5"/>
          <p:cNvSpPr/>
          <p:nvPr/>
        </p:nvSpPr>
        <p:spPr>
          <a:xfrm rot="1520602">
            <a:off x="-162851" y="496330"/>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6228068">
            <a:off x="4547289" y="4381331"/>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1612300">
            <a:off x="8313838" y="1218499"/>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566900" y="39340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0" name="Google Shape;50;p6"/>
          <p:cNvSpPr/>
          <p:nvPr/>
        </p:nvSpPr>
        <p:spPr>
          <a:xfrm rot="1520602">
            <a:off x="3868849" y="4941601"/>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8242837" y="503450"/>
            <a:ext cx="718304" cy="455853"/>
          </a:xfrm>
          <a:custGeom>
            <a:avLst/>
            <a:gdLst/>
            <a:ahLst/>
            <a:cxnLst/>
            <a:rect l="l" t="t" r="r" b="b"/>
            <a:pathLst>
              <a:path w="26860" h="17046" fill="none" extrusionOk="0">
                <a:moveTo>
                  <a:pt x="1" y="13480"/>
                </a:moveTo>
                <a:cubicBezTo>
                  <a:pt x="2296" y="14863"/>
                  <a:pt x="4667" y="16273"/>
                  <a:pt x="7319" y="16659"/>
                </a:cubicBezTo>
                <a:cubicBezTo>
                  <a:pt x="9967" y="17045"/>
                  <a:pt x="12990" y="16150"/>
                  <a:pt x="14331" y="13831"/>
                </a:cubicBezTo>
                <a:cubicBezTo>
                  <a:pt x="16022" y="10900"/>
                  <a:pt x="14463" y="7195"/>
                  <a:pt x="14858" y="3834"/>
                </a:cubicBezTo>
                <a:cubicBezTo>
                  <a:pt x="15014" y="2514"/>
                  <a:pt x="15648" y="1072"/>
                  <a:pt x="16920" y="685"/>
                </a:cubicBezTo>
                <a:cubicBezTo>
                  <a:pt x="19195" y="0"/>
                  <a:pt x="21284" y="3328"/>
                  <a:pt x="23642" y="3062"/>
                </a:cubicBezTo>
                <a:cubicBezTo>
                  <a:pt x="24648" y="2948"/>
                  <a:pt x="25489" y="2616"/>
                  <a:pt x="26860" y="73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424000" y="120977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7255458">
            <a:off x="543058" y="62487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8306350" y="4290077"/>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612300">
            <a:off x="-78587" y="3116049"/>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7"/>
          <p:cNvSpPr/>
          <p:nvPr/>
        </p:nvSpPr>
        <p:spPr>
          <a:xfrm>
            <a:off x="6930375"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title"/>
          </p:nvPr>
        </p:nvSpPr>
        <p:spPr>
          <a:xfrm>
            <a:off x="815788" y="913725"/>
            <a:ext cx="3839400" cy="1143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1" name="Google Shape;61;p7"/>
          <p:cNvSpPr txBox="1">
            <a:spLocks noGrp="1"/>
          </p:cNvSpPr>
          <p:nvPr>
            <p:ph type="body" idx="1"/>
          </p:nvPr>
        </p:nvSpPr>
        <p:spPr>
          <a:xfrm>
            <a:off x="815788" y="2112975"/>
            <a:ext cx="3839400" cy="211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62" name="Google Shape;62;p7"/>
          <p:cNvSpPr>
            <a:spLocks noGrp="1"/>
          </p:cNvSpPr>
          <p:nvPr>
            <p:ph type="pic" idx="2"/>
          </p:nvPr>
        </p:nvSpPr>
        <p:spPr>
          <a:xfrm>
            <a:off x="5159363" y="987275"/>
            <a:ext cx="3168900" cy="3168900"/>
          </a:xfrm>
          <a:prstGeom prst="ellipse">
            <a:avLst/>
          </a:prstGeom>
          <a:noFill/>
          <a:ln>
            <a:noFill/>
          </a:ln>
        </p:spPr>
      </p:sp>
      <p:sp>
        <p:nvSpPr>
          <p:cNvPr id="63" name="Google Shape;63;p7"/>
          <p:cNvSpPr/>
          <p:nvPr/>
        </p:nvSpPr>
        <p:spPr>
          <a:xfrm>
            <a:off x="1108487" y="161100"/>
            <a:ext cx="718304" cy="455853"/>
          </a:xfrm>
          <a:custGeom>
            <a:avLst/>
            <a:gdLst/>
            <a:ahLst/>
            <a:cxnLst/>
            <a:rect l="l" t="t" r="r" b="b"/>
            <a:pathLst>
              <a:path w="26860" h="17046" fill="none" extrusionOk="0">
                <a:moveTo>
                  <a:pt x="1" y="13480"/>
                </a:moveTo>
                <a:cubicBezTo>
                  <a:pt x="2296" y="14863"/>
                  <a:pt x="4667" y="16273"/>
                  <a:pt x="7319" y="16659"/>
                </a:cubicBezTo>
                <a:cubicBezTo>
                  <a:pt x="9967" y="17045"/>
                  <a:pt x="12990" y="16150"/>
                  <a:pt x="14331" y="13831"/>
                </a:cubicBezTo>
                <a:cubicBezTo>
                  <a:pt x="16022" y="10900"/>
                  <a:pt x="14463" y="7195"/>
                  <a:pt x="14858" y="3834"/>
                </a:cubicBezTo>
                <a:cubicBezTo>
                  <a:pt x="15014" y="2514"/>
                  <a:pt x="15648" y="1072"/>
                  <a:pt x="16920" y="685"/>
                </a:cubicBezTo>
                <a:cubicBezTo>
                  <a:pt x="19195" y="0"/>
                  <a:pt x="21284" y="3328"/>
                  <a:pt x="23642" y="3062"/>
                </a:cubicBezTo>
                <a:cubicBezTo>
                  <a:pt x="24648" y="2948"/>
                  <a:pt x="25489" y="2616"/>
                  <a:pt x="26860" y="73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rot="1520602">
            <a:off x="8350499" y="4428980"/>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68" name="Google Shape;68;p8"/>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p:nvPr/>
        </p:nvSpPr>
        <p:spPr>
          <a:xfrm>
            <a:off x="338125" y="297125"/>
            <a:ext cx="8467800" cy="4549200"/>
          </a:xfrm>
          <a:prstGeom prst="roundRect">
            <a:avLst>
              <a:gd name="adj" fmla="val 13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subTitle" idx="1"/>
          </p:nvPr>
        </p:nvSpPr>
        <p:spPr>
          <a:xfrm>
            <a:off x="1842400" y="2221525"/>
            <a:ext cx="5459400" cy="1681800"/>
          </a:xfrm>
          <a:prstGeom prst="rect">
            <a:avLst/>
          </a:prstGeom>
          <a:solidFill>
            <a:schemeClr val="accen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9"/>
          <p:cNvSpPr/>
          <p:nvPr/>
        </p:nvSpPr>
        <p:spPr>
          <a:xfrm flipH="1">
            <a:off x="-10500" y="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1520602" flipH="1">
            <a:off x="1990899" y="4614505"/>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6390300" y="4674124"/>
            <a:ext cx="601847" cy="469373"/>
          </a:xfrm>
          <a:custGeom>
            <a:avLst/>
            <a:gdLst/>
            <a:ahLst/>
            <a:cxnLst/>
            <a:rect l="l" t="t" r="r" b="b"/>
            <a:pathLst>
              <a:path w="20912" h="16309" fill="none" extrusionOk="0">
                <a:moveTo>
                  <a:pt x="0" y="2828"/>
                </a:moveTo>
                <a:cubicBezTo>
                  <a:pt x="117" y="4071"/>
                  <a:pt x="1889" y="4448"/>
                  <a:pt x="2984" y="3855"/>
                </a:cubicBezTo>
                <a:cubicBezTo>
                  <a:pt x="4083" y="3262"/>
                  <a:pt x="4780" y="2137"/>
                  <a:pt x="5762" y="1365"/>
                </a:cubicBezTo>
                <a:cubicBezTo>
                  <a:pt x="7090" y="320"/>
                  <a:pt x="8955" y="0"/>
                  <a:pt x="10559" y="539"/>
                </a:cubicBezTo>
                <a:cubicBezTo>
                  <a:pt x="12161" y="1078"/>
                  <a:pt x="13454" y="2460"/>
                  <a:pt x="13882" y="4097"/>
                </a:cubicBezTo>
                <a:cubicBezTo>
                  <a:pt x="14675" y="7132"/>
                  <a:pt x="12645" y="10577"/>
                  <a:pt x="14052" y="13382"/>
                </a:cubicBezTo>
                <a:cubicBezTo>
                  <a:pt x="15270" y="15812"/>
                  <a:pt x="19116" y="16309"/>
                  <a:pt x="20912" y="1427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382963" y="385624"/>
            <a:ext cx="515488" cy="574295"/>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3789362" y="194675"/>
            <a:ext cx="718304" cy="455853"/>
          </a:xfrm>
          <a:custGeom>
            <a:avLst/>
            <a:gdLst/>
            <a:ahLst/>
            <a:cxnLst/>
            <a:rect l="l" t="t" r="r" b="b"/>
            <a:pathLst>
              <a:path w="26860" h="17046" fill="none" extrusionOk="0">
                <a:moveTo>
                  <a:pt x="1" y="13480"/>
                </a:moveTo>
                <a:cubicBezTo>
                  <a:pt x="2296" y="14863"/>
                  <a:pt x="4667" y="16273"/>
                  <a:pt x="7319" y="16659"/>
                </a:cubicBezTo>
                <a:cubicBezTo>
                  <a:pt x="9967" y="17045"/>
                  <a:pt x="12990" y="16150"/>
                  <a:pt x="14331" y="13831"/>
                </a:cubicBezTo>
                <a:cubicBezTo>
                  <a:pt x="16022" y="10900"/>
                  <a:pt x="14463" y="7195"/>
                  <a:pt x="14858" y="3834"/>
                </a:cubicBezTo>
                <a:cubicBezTo>
                  <a:pt x="15014" y="2514"/>
                  <a:pt x="15648" y="1072"/>
                  <a:pt x="16920" y="685"/>
                </a:cubicBezTo>
                <a:cubicBezTo>
                  <a:pt x="19195" y="0"/>
                  <a:pt x="21284" y="3328"/>
                  <a:pt x="23642" y="3062"/>
                </a:cubicBezTo>
                <a:cubicBezTo>
                  <a:pt x="24648" y="2948"/>
                  <a:pt x="25489" y="2616"/>
                  <a:pt x="26860" y="73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flipH="1">
            <a:off x="7692806"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txBox="1">
            <a:spLocks noGrp="1"/>
          </p:cNvSpPr>
          <p:nvPr>
            <p:ph type="title"/>
          </p:nvPr>
        </p:nvSpPr>
        <p:spPr>
          <a:xfrm>
            <a:off x="2069700" y="1240188"/>
            <a:ext cx="50046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715050" y="3940400"/>
            <a:ext cx="7713900" cy="6681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200"/>
              <a:buNone/>
              <a:defRPr sz="26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82" name="Google Shape;82;p10"/>
          <p:cNvSpPr/>
          <p:nvPr/>
        </p:nvSpPr>
        <p:spPr>
          <a:xfrm>
            <a:off x="-10500" y="2624875"/>
            <a:ext cx="1451194" cy="2518614"/>
          </a:xfrm>
          <a:custGeom>
            <a:avLst/>
            <a:gdLst/>
            <a:ahLst/>
            <a:cxnLst/>
            <a:rect l="l" t="t" r="r" b="b"/>
            <a:pathLst>
              <a:path w="36823" h="63908" extrusionOk="0">
                <a:moveTo>
                  <a:pt x="263" y="1"/>
                </a:moveTo>
                <a:cubicBezTo>
                  <a:pt x="175" y="1"/>
                  <a:pt x="88" y="2"/>
                  <a:pt x="1" y="4"/>
                </a:cubicBezTo>
                <a:lnTo>
                  <a:pt x="1" y="63907"/>
                </a:lnTo>
                <a:lnTo>
                  <a:pt x="36823" y="63907"/>
                </a:lnTo>
                <a:cubicBezTo>
                  <a:pt x="36359" y="61537"/>
                  <a:pt x="35111" y="59331"/>
                  <a:pt x="33318" y="57715"/>
                </a:cubicBezTo>
                <a:cubicBezTo>
                  <a:pt x="30708" y="55368"/>
                  <a:pt x="27099" y="54324"/>
                  <a:pt x="24612" y="51849"/>
                </a:cubicBezTo>
                <a:cubicBezTo>
                  <a:pt x="22328" y="49577"/>
                  <a:pt x="21254" y="46335"/>
                  <a:pt x="20856" y="43142"/>
                </a:cubicBezTo>
                <a:cubicBezTo>
                  <a:pt x="20457" y="39945"/>
                  <a:pt x="20661" y="36707"/>
                  <a:pt x="20538" y="33490"/>
                </a:cubicBezTo>
                <a:cubicBezTo>
                  <a:pt x="20278" y="26755"/>
                  <a:pt x="19587" y="20817"/>
                  <a:pt x="16947" y="14616"/>
                </a:cubicBezTo>
                <a:cubicBezTo>
                  <a:pt x="15477" y="11165"/>
                  <a:pt x="13298" y="7256"/>
                  <a:pt x="10647" y="4604"/>
                </a:cubicBezTo>
                <a:cubicBezTo>
                  <a:pt x="8053" y="2011"/>
                  <a:pt x="3947" y="1"/>
                  <a:pt x="263" y="1"/>
                </a:cubicBezTo>
                <a:close/>
              </a:path>
            </a:pathLst>
          </a:custGeom>
          <a:solidFill>
            <a:srgbClr val="C4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520602">
            <a:off x="8344749" y="2885080"/>
            <a:ext cx="1004874" cy="329805"/>
          </a:xfrm>
          <a:custGeom>
            <a:avLst/>
            <a:gdLst/>
            <a:ahLst/>
            <a:cxnLst/>
            <a:rect l="l" t="t" r="r" b="b"/>
            <a:pathLst>
              <a:path w="37574" h="12332" fill="none" extrusionOk="0">
                <a:moveTo>
                  <a:pt x="0" y="0"/>
                </a:moveTo>
                <a:cubicBezTo>
                  <a:pt x="356" y="2957"/>
                  <a:pt x="2284" y="5681"/>
                  <a:pt x="4956" y="6998"/>
                </a:cubicBezTo>
                <a:cubicBezTo>
                  <a:pt x="7629" y="8314"/>
                  <a:pt x="10963" y="8189"/>
                  <a:pt x="13525" y="6671"/>
                </a:cubicBezTo>
                <a:cubicBezTo>
                  <a:pt x="14672" y="5995"/>
                  <a:pt x="15728" y="4929"/>
                  <a:pt x="15824" y="3607"/>
                </a:cubicBezTo>
                <a:cubicBezTo>
                  <a:pt x="15923" y="2281"/>
                  <a:pt x="14582" y="889"/>
                  <a:pt x="13340" y="1359"/>
                </a:cubicBezTo>
                <a:cubicBezTo>
                  <a:pt x="12331" y="1739"/>
                  <a:pt x="11990" y="2981"/>
                  <a:pt x="11900" y="4055"/>
                </a:cubicBezTo>
                <a:cubicBezTo>
                  <a:pt x="11718" y="6273"/>
                  <a:pt x="12146" y="8757"/>
                  <a:pt x="13878" y="10158"/>
                </a:cubicBezTo>
                <a:cubicBezTo>
                  <a:pt x="15091" y="11140"/>
                  <a:pt x="16913" y="11780"/>
                  <a:pt x="18455" y="12014"/>
                </a:cubicBezTo>
                <a:cubicBezTo>
                  <a:pt x="20547" y="12331"/>
                  <a:pt x="22519" y="12271"/>
                  <a:pt x="24551" y="11682"/>
                </a:cubicBezTo>
                <a:cubicBezTo>
                  <a:pt x="26874" y="11008"/>
                  <a:pt x="28700" y="9251"/>
                  <a:pt x="30759" y="7982"/>
                </a:cubicBezTo>
                <a:cubicBezTo>
                  <a:pt x="32818" y="6710"/>
                  <a:pt x="35601" y="5965"/>
                  <a:pt x="37574" y="7366"/>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rot="-2994078">
            <a:off x="8254402" y="764959"/>
            <a:ext cx="601851" cy="469376"/>
          </a:xfrm>
          <a:custGeom>
            <a:avLst/>
            <a:gdLst/>
            <a:ahLst/>
            <a:cxnLst/>
            <a:rect l="l" t="t" r="r" b="b"/>
            <a:pathLst>
              <a:path w="20912" h="16309" fill="none" extrusionOk="0">
                <a:moveTo>
                  <a:pt x="0" y="2828"/>
                </a:moveTo>
                <a:cubicBezTo>
                  <a:pt x="117" y="4071"/>
                  <a:pt x="1889" y="4448"/>
                  <a:pt x="2984" y="3855"/>
                </a:cubicBezTo>
                <a:cubicBezTo>
                  <a:pt x="4083" y="3262"/>
                  <a:pt x="4780" y="2137"/>
                  <a:pt x="5762" y="1365"/>
                </a:cubicBezTo>
                <a:cubicBezTo>
                  <a:pt x="7090" y="320"/>
                  <a:pt x="8955" y="0"/>
                  <a:pt x="10559" y="539"/>
                </a:cubicBezTo>
                <a:cubicBezTo>
                  <a:pt x="12161" y="1078"/>
                  <a:pt x="13454" y="2460"/>
                  <a:pt x="13882" y="4097"/>
                </a:cubicBezTo>
                <a:cubicBezTo>
                  <a:pt x="14675" y="7132"/>
                  <a:pt x="12645" y="10577"/>
                  <a:pt x="14052" y="13382"/>
                </a:cubicBezTo>
                <a:cubicBezTo>
                  <a:pt x="15270" y="15812"/>
                  <a:pt x="19116" y="16309"/>
                  <a:pt x="20912" y="1427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rot="6228068">
            <a:off x="278389" y="2849781"/>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rot="1612300">
            <a:off x="310813" y="389186"/>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8704588" y="247287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rot="7255458">
            <a:off x="1578608" y="254051"/>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a:off x="8407125" y="19769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5386650" y="1635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p:nvPr/>
        </p:nvSpPr>
        <p:spPr>
          <a:xfrm>
            <a:off x="332825" y="2411877"/>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p:nvPr/>
        </p:nvSpPr>
        <p:spPr>
          <a:xfrm>
            <a:off x="7002075" y="-479750"/>
            <a:ext cx="2213625" cy="2029475"/>
          </a:xfrm>
          <a:custGeom>
            <a:avLst/>
            <a:gdLst/>
            <a:ahLst/>
            <a:cxnLst/>
            <a:rect l="l" t="t" r="r" b="b"/>
            <a:pathLst>
              <a:path w="88545" h="81179" extrusionOk="0">
                <a:moveTo>
                  <a:pt x="384" y="0"/>
                </a:moveTo>
                <a:cubicBezTo>
                  <a:pt x="1" y="6875"/>
                  <a:pt x="4179" y="13747"/>
                  <a:pt x="9844" y="18129"/>
                </a:cubicBezTo>
                <a:cubicBezTo>
                  <a:pt x="15510" y="22511"/>
                  <a:pt x="22523" y="25034"/>
                  <a:pt x="29502" y="27180"/>
                </a:cubicBezTo>
                <a:cubicBezTo>
                  <a:pt x="36482" y="29323"/>
                  <a:pt x="43632" y="31184"/>
                  <a:pt x="50067" y="34503"/>
                </a:cubicBezTo>
                <a:cubicBezTo>
                  <a:pt x="58785" y="39002"/>
                  <a:pt x="65918" y="46152"/>
                  <a:pt x="70120" y="54610"/>
                </a:cubicBezTo>
                <a:cubicBezTo>
                  <a:pt x="72553" y="59510"/>
                  <a:pt x="74017" y="64798"/>
                  <a:pt x="76489" y="69680"/>
                </a:cubicBezTo>
                <a:cubicBezTo>
                  <a:pt x="78961" y="74564"/>
                  <a:pt x="83172" y="79210"/>
                  <a:pt x="88544" y="81179"/>
                </a:cubicBezTo>
                <a:lnTo>
                  <a:pt x="885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Rammetto One"/>
              <a:buNone/>
              <a:defRPr sz="3200">
                <a:solidFill>
                  <a:schemeClr val="dk1"/>
                </a:solidFill>
                <a:latin typeface="Rammetto One"/>
                <a:ea typeface="Rammetto One"/>
                <a:cs typeface="Rammetto One"/>
                <a:sym typeface="Rammetto One"/>
              </a:defRPr>
            </a:lvl1pPr>
            <a:lvl2pPr lvl="1"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200"/>
              <a:buFont typeface="Bebas Neue"/>
              <a:buNone/>
              <a:defRPr sz="3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1pPr>
            <a:lvl2pPr marL="914400" lvl="1" indent="-317500">
              <a:lnSpc>
                <a:spcPct val="100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2pPr>
            <a:lvl3pPr marL="1371600" lvl="2" indent="-317500">
              <a:lnSpc>
                <a:spcPct val="100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3pPr>
            <a:lvl4pPr marL="1828800" lvl="3" indent="-317500">
              <a:lnSpc>
                <a:spcPct val="100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4pPr>
            <a:lvl5pPr marL="2286000" lvl="4" indent="-317500">
              <a:lnSpc>
                <a:spcPct val="100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5pPr>
            <a:lvl6pPr marL="2743200" lvl="5" indent="-317500">
              <a:lnSpc>
                <a:spcPct val="100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6pPr>
            <a:lvl7pPr marL="3200400" lvl="6" indent="-317500">
              <a:lnSpc>
                <a:spcPct val="100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7pPr>
            <a:lvl8pPr marL="3657600" lvl="7" indent="-317500">
              <a:lnSpc>
                <a:spcPct val="100000"/>
              </a:lnSpc>
              <a:spcBef>
                <a:spcPts val="1600"/>
              </a:spcBef>
              <a:spcAft>
                <a:spcPts val="0"/>
              </a:spcAft>
              <a:buClr>
                <a:schemeClr val="dk1"/>
              </a:buClr>
              <a:buSzPts val="1400"/>
              <a:buFont typeface="Poppins Medium"/>
              <a:buChar char="○"/>
              <a:defRPr>
                <a:solidFill>
                  <a:schemeClr val="dk1"/>
                </a:solidFill>
                <a:latin typeface="Poppins Medium"/>
                <a:ea typeface="Poppins Medium"/>
                <a:cs typeface="Poppins Medium"/>
                <a:sym typeface="Poppins Medium"/>
              </a:defRPr>
            </a:lvl8pPr>
            <a:lvl9pPr marL="4114800" lvl="8" indent="-317500">
              <a:lnSpc>
                <a:spcPct val="100000"/>
              </a:lnSpc>
              <a:spcBef>
                <a:spcPts val="1600"/>
              </a:spcBef>
              <a:spcAft>
                <a:spcPts val="1600"/>
              </a:spcAft>
              <a:buClr>
                <a:schemeClr val="dk1"/>
              </a:buClr>
              <a:buSzPts val="1400"/>
              <a:buFont typeface="Poppins Medium"/>
              <a:buChar char="■"/>
              <a:defRPr>
                <a:solidFill>
                  <a:schemeClr val="dk1"/>
                </a:solidFill>
                <a:latin typeface="Poppins Medium"/>
                <a:ea typeface="Poppins Medium"/>
                <a:cs typeface="Poppins Medium"/>
                <a:sym typeface="Poppi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file/d/1rUWqpN9eBMf5bd-XzG5HqFUySRj6dYRl/view?usp=sharing" TargetMode="External"/><Relationship Id="rId2" Type="http://schemas.openxmlformats.org/officeDocument/2006/relationships/notesSlide" Target="../notesSlides/notesSlide32.xml"/><Relationship Id="rId1" Type="http://schemas.openxmlformats.org/officeDocument/2006/relationships/slideLayout" Target="../slideLayouts/slideLayout21.xml"/><Relationship Id="rId4" Type="http://schemas.openxmlformats.org/officeDocument/2006/relationships/hyperlink" Target="https://github.com/jiaxuanchin/is442-g2t1/tree/main"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ctrTitle"/>
          </p:nvPr>
        </p:nvSpPr>
        <p:spPr>
          <a:xfrm>
            <a:off x="1588050" y="1083713"/>
            <a:ext cx="5967900" cy="251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highlight>
                  <a:schemeClr val="accent3"/>
                </a:highlight>
              </a:rPr>
              <a:t>G2T1</a:t>
            </a:r>
            <a:endParaRPr sz="4500">
              <a:highlight>
                <a:schemeClr val="accent3"/>
              </a:highlight>
            </a:endParaRPr>
          </a:p>
          <a:p>
            <a:pPr marL="0" lvl="0" indent="0" algn="ctr" rtl="0">
              <a:spcBef>
                <a:spcPts val="0"/>
              </a:spcBef>
              <a:spcAft>
                <a:spcPts val="0"/>
              </a:spcAft>
              <a:buNone/>
            </a:pPr>
            <a:r>
              <a:rPr lang="en" sz="4500"/>
              <a:t>Ticket Booking  System</a:t>
            </a:r>
            <a:endParaRPr sz="4500"/>
          </a:p>
        </p:txBody>
      </p:sp>
      <p:sp>
        <p:nvSpPr>
          <p:cNvPr id="306" name="Google Shape;306;p28"/>
          <p:cNvSpPr txBox="1">
            <a:spLocks noGrp="1"/>
          </p:cNvSpPr>
          <p:nvPr>
            <p:ph type="subTitle" idx="1"/>
          </p:nvPr>
        </p:nvSpPr>
        <p:spPr>
          <a:xfrm>
            <a:off x="2467250" y="3733609"/>
            <a:ext cx="4209900" cy="40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By: Eunice, Jia Xuan, Jolene, Kelly, Xiao Fang </a:t>
            </a:r>
            <a:endParaRPr sz="1400"/>
          </a:p>
        </p:txBody>
      </p:sp>
      <p:sp>
        <p:nvSpPr>
          <p:cNvPr id="307" name="Google Shape;307;p28"/>
          <p:cNvSpPr/>
          <p:nvPr/>
        </p:nvSpPr>
        <p:spPr>
          <a:xfrm>
            <a:off x="8316850" y="307572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7946438" y="2841363"/>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8061338" y="340692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rot="7255458">
            <a:off x="1477558" y="69492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144300" y="32296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rot="7255458">
            <a:off x="1941862" y="949563"/>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6093900" y="4666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3868975" y="4395502"/>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7"/>
          <p:cNvSpPr txBox="1">
            <a:spLocks noGrp="1"/>
          </p:cNvSpPr>
          <p:nvPr>
            <p:ph type="title"/>
          </p:nvPr>
        </p:nvSpPr>
        <p:spPr>
          <a:xfrm>
            <a:off x="1610200" y="126550"/>
            <a:ext cx="6104400" cy="5178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400">
                <a:highlight>
                  <a:srgbClr val="FFF2CC"/>
                </a:highlight>
              </a:rPr>
              <a:t>User</a:t>
            </a:r>
            <a:endParaRPr sz="2400">
              <a:highlight>
                <a:srgbClr val="FFF2CC"/>
              </a:highlight>
            </a:endParaRPr>
          </a:p>
        </p:txBody>
      </p:sp>
      <p:pic>
        <p:nvPicPr>
          <p:cNvPr id="448" name="Google Shape;448;p37"/>
          <p:cNvPicPr preferRelativeResize="0"/>
          <p:nvPr/>
        </p:nvPicPr>
        <p:blipFill>
          <a:blip r:embed="rId3">
            <a:alphaModFix/>
          </a:blip>
          <a:stretch>
            <a:fillRect/>
          </a:stretch>
        </p:blipFill>
        <p:spPr>
          <a:xfrm>
            <a:off x="3382925" y="744187"/>
            <a:ext cx="2378175" cy="1170925"/>
          </a:xfrm>
          <a:prstGeom prst="rect">
            <a:avLst/>
          </a:prstGeom>
          <a:noFill/>
          <a:ln>
            <a:noFill/>
          </a:ln>
        </p:spPr>
      </p:pic>
      <p:pic>
        <p:nvPicPr>
          <p:cNvPr id="449" name="Google Shape;449;p37"/>
          <p:cNvPicPr preferRelativeResize="0"/>
          <p:nvPr/>
        </p:nvPicPr>
        <p:blipFill>
          <a:blip r:embed="rId4">
            <a:alphaModFix/>
          </a:blip>
          <a:stretch>
            <a:fillRect/>
          </a:stretch>
        </p:blipFill>
        <p:spPr>
          <a:xfrm>
            <a:off x="2368749" y="2214600"/>
            <a:ext cx="4406524" cy="1342025"/>
          </a:xfrm>
          <a:prstGeom prst="rect">
            <a:avLst/>
          </a:prstGeom>
          <a:noFill/>
          <a:ln>
            <a:noFill/>
          </a:ln>
        </p:spPr>
      </p:pic>
      <p:pic>
        <p:nvPicPr>
          <p:cNvPr id="450" name="Google Shape;450;p37"/>
          <p:cNvPicPr preferRelativeResize="0"/>
          <p:nvPr/>
        </p:nvPicPr>
        <p:blipFill>
          <a:blip r:embed="rId5">
            <a:alphaModFix/>
          </a:blip>
          <a:stretch>
            <a:fillRect/>
          </a:stretch>
        </p:blipFill>
        <p:spPr>
          <a:xfrm>
            <a:off x="1103425" y="4144613"/>
            <a:ext cx="2770776" cy="632450"/>
          </a:xfrm>
          <a:prstGeom prst="rect">
            <a:avLst/>
          </a:prstGeom>
          <a:noFill/>
          <a:ln>
            <a:noFill/>
          </a:ln>
        </p:spPr>
      </p:pic>
      <p:pic>
        <p:nvPicPr>
          <p:cNvPr id="451" name="Google Shape;451;p37"/>
          <p:cNvPicPr preferRelativeResize="0"/>
          <p:nvPr/>
        </p:nvPicPr>
        <p:blipFill>
          <a:blip r:embed="rId6">
            <a:alphaModFix/>
          </a:blip>
          <a:stretch>
            <a:fillRect/>
          </a:stretch>
        </p:blipFill>
        <p:spPr>
          <a:xfrm>
            <a:off x="5638767" y="3846789"/>
            <a:ext cx="2770775" cy="1228086"/>
          </a:xfrm>
          <a:prstGeom prst="rect">
            <a:avLst/>
          </a:prstGeom>
          <a:noFill/>
          <a:ln>
            <a:noFill/>
          </a:ln>
        </p:spPr>
      </p:pic>
      <p:cxnSp>
        <p:nvCxnSpPr>
          <p:cNvPr id="452" name="Google Shape;452;p37"/>
          <p:cNvCxnSpPr>
            <a:stCxn id="449" idx="2"/>
            <a:endCxn id="450" idx="0"/>
          </p:cNvCxnSpPr>
          <p:nvPr/>
        </p:nvCxnSpPr>
        <p:spPr>
          <a:xfrm flipH="1">
            <a:off x="2488811" y="3556625"/>
            <a:ext cx="2083200" cy="588000"/>
          </a:xfrm>
          <a:prstGeom prst="straightConnector1">
            <a:avLst/>
          </a:prstGeom>
          <a:noFill/>
          <a:ln w="9525" cap="flat" cmpd="sng">
            <a:solidFill>
              <a:srgbClr val="000000"/>
            </a:solidFill>
            <a:prstDash val="solid"/>
            <a:round/>
            <a:headEnd type="none" w="med" len="med"/>
            <a:tailEnd type="triangle" w="med" len="med"/>
          </a:ln>
        </p:spPr>
      </p:cxnSp>
      <p:cxnSp>
        <p:nvCxnSpPr>
          <p:cNvPr id="453" name="Google Shape;453;p37"/>
          <p:cNvCxnSpPr>
            <a:stCxn id="449" idx="2"/>
            <a:endCxn id="451" idx="0"/>
          </p:cNvCxnSpPr>
          <p:nvPr/>
        </p:nvCxnSpPr>
        <p:spPr>
          <a:xfrm>
            <a:off x="4572011" y="3556625"/>
            <a:ext cx="2452200" cy="290100"/>
          </a:xfrm>
          <a:prstGeom prst="straightConnector1">
            <a:avLst/>
          </a:prstGeom>
          <a:noFill/>
          <a:ln w="9525" cap="flat" cmpd="sng">
            <a:solidFill>
              <a:srgbClr val="000000"/>
            </a:solidFill>
            <a:prstDash val="solid"/>
            <a:round/>
            <a:headEnd type="none" w="med" len="med"/>
            <a:tailEnd type="triangle" w="med" len="med"/>
          </a:ln>
        </p:spPr>
      </p:cxnSp>
      <p:cxnSp>
        <p:nvCxnSpPr>
          <p:cNvPr id="454" name="Google Shape;454;p37"/>
          <p:cNvCxnSpPr>
            <a:stCxn id="448" idx="2"/>
            <a:endCxn id="449" idx="0"/>
          </p:cNvCxnSpPr>
          <p:nvPr/>
        </p:nvCxnSpPr>
        <p:spPr>
          <a:xfrm>
            <a:off x="4572012" y="1915112"/>
            <a:ext cx="0" cy="29940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8"/>
          <p:cNvSpPr txBox="1">
            <a:spLocks noGrp="1"/>
          </p:cNvSpPr>
          <p:nvPr>
            <p:ph type="title"/>
          </p:nvPr>
        </p:nvSpPr>
        <p:spPr>
          <a:xfrm>
            <a:off x="1610200" y="50350"/>
            <a:ext cx="6104400" cy="5178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400">
                <a:highlight>
                  <a:srgbClr val="FFF2CC"/>
                </a:highlight>
              </a:rPr>
              <a:t>Booking</a:t>
            </a:r>
            <a:endParaRPr sz="2400">
              <a:highlight>
                <a:srgbClr val="FFF2CC"/>
              </a:highlight>
            </a:endParaRPr>
          </a:p>
        </p:txBody>
      </p:sp>
      <p:pic>
        <p:nvPicPr>
          <p:cNvPr id="460" name="Google Shape;460;p38"/>
          <p:cNvPicPr preferRelativeResize="0"/>
          <p:nvPr/>
        </p:nvPicPr>
        <p:blipFill>
          <a:blip r:embed="rId3">
            <a:alphaModFix/>
          </a:blip>
          <a:stretch>
            <a:fillRect/>
          </a:stretch>
        </p:blipFill>
        <p:spPr>
          <a:xfrm>
            <a:off x="2037850" y="677550"/>
            <a:ext cx="5249099" cy="1206081"/>
          </a:xfrm>
          <a:prstGeom prst="rect">
            <a:avLst/>
          </a:prstGeom>
          <a:noFill/>
          <a:ln>
            <a:noFill/>
          </a:ln>
        </p:spPr>
      </p:pic>
      <p:pic>
        <p:nvPicPr>
          <p:cNvPr id="461" name="Google Shape;461;p38"/>
          <p:cNvPicPr preferRelativeResize="0"/>
          <p:nvPr/>
        </p:nvPicPr>
        <p:blipFill>
          <a:blip r:embed="rId4">
            <a:alphaModFix/>
          </a:blip>
          <a:stretch>
            <a:fillRect/>
          </a:stretch>
        </p:blipFill>
        <p:spPr>
          <a:xfrm>
            <a:off x="1786624" y="3696224"/>
            <a:ext cx="2295849" cy="1361200"/>
          </a:xfrm>
          <a:prstGeom prst="rect">
            <a:avLst/>
          </a:prstGeom>
          <a:noFill/>
          <a:ln>
            <a:noFill/>
          </a:ln>
        </p:spPr>
      </p:pic>
      <p:pic>
        <p:nvPicPr>
          <p:cNvPr id="462" name="Google Shape;462;p38"/>
          <p:cNvPicPr preferRelativeResize="0"/>
          <p:nvPr/>
        </p:nvPicPr>
        <p:blipFill>
          <a:blip r:embed="rId5">
            <a:alphaModFix/>
          </a:blip>
          <a:stretch>
            <a:fillRect/>
          </a:stretch>
        </p:blipFill>
        <p:spPr>
          <a:xfrm>
            <a:off x="4735320" y="3929620"/>
            <a:ext cx="3001649" cy="1127800"/>
          </a:xfrm>
          <a:prstGeom prst="rect">
            <a:avLst/>
          </a:prstGeom>
          <a:noFill/>
          <a:ln>
            <a:noFill/>
          </a:ln>
        </p:spPr>
      </p:pic>
      <p:cxnSp>
        <p:nvCxnSpPr>
          <p:cNvPr id="463" name="Google Shape;463;p38"/>
          <p:cNvCxnSpPr/>
          <p:nvPr/>
        </p:nvCxnSpPr>
        <p:spPr>
          <a:xfrm>
            <a:off x="4724412" y="1838912"/>
            <a:ext cx="0" cy="299400"/>
          </a:xfrm>
          <a:prstGeom prst="straightConnector1">
            <a:avLst/>
          </a:prstGeom>
          <a:noFill/>
          <a:ln w="9525" cap="flat" cmpd="sng">
            <a:solidFill>
              <a:srgbClr val="000000"/>
            </a:solidFill>
            <a:prstDash val="solid"/>
            <a:round/>
            <a:headEnd type="none" w="med" len="med"/>
            <a:tailEnd type="triangle" w="med" len="med"/>
          </a:ln>
        </p:spPr>
      </p:cxnSp>
      <p:cxnSp>
        <p:nvCxnSpPr>
          <p:cNvPr id="464" name="Google Shape;464;p38"/>
          <p:cNvCxnSpPr>
            <a:stCxn id="465" idx="2"/>
            <a:endCxn id="461" idx="0"/>
          </p:cNvCxnSpPr>
          <p:nvPr/>
        </p:nvCxnSpPr>
        <p:spPr>
          <a:xfrm flipH="1">
            <a:off x="2934549" y="3486824"/>
            <a:ext cx="1721400" cy="209400"/>
          </a:xfrm>
          <a:prstGeom prst="straightConnector1">
            <a:avLst/>
          </a:prstGeom>
          <a:noFill/>
          <a:ln w="9525" cap="flat" cmpd="sng">
            <a:solidFill>
              <a:srgbClr val="000000"/>
            </a:solidFill>
            <a:prstDash val="solid"/>
            <a:round/>
            <a:headEnd type="none" w="med" len="med"/>
            <a:tailEnd type="triangle" w="med" len="med"/>
          </a:ln>
        </p:spPr>
      </p:cxnSp>
      <p:cxnSp>
        <p:nvCxnSpPr>
          <p:cNvPr id="466" name="Google Shape;466;p38"/>
          <p:cNvCxnSpPr>
            <a:stCxn id="465" idx="2"/>
            <a:endCxn id="462" idx="0"/>
          </p:cNvCxnSpPr>
          <p:nvPr/>
        </p:nvCxnSpPr>
        <p:spPr>
          <a:xfrm>
            <a:off x="4656045" y="3486820"/>
            <a:ext cx="1580100" cy="442800"/>
          </a:xfrm>
          <a:prstGeom prst="straightConnector1">
            <a:avLst/>
          </a:prstGeom>
          <a:noFill/>
          <a:ln w="9525" cap="flat" cmpd="sng">
            <a:solidFill>
              <a:srgbClr val="000000"/>
            </a:solidFill>
            <a:prstDash val="solid"/>
            <a:round/>
            <a:headEnd type="none" w="med" len="med"/>
            <a:tailEnd type="triangle" w="med" len="med"/>
          </a:ln>
        </p:spPr>
      </p:cxnSp>
      <p:pic>
        <p:nvPicPr>
          <p:cNvPr id="467" name="Google Shape;467;p38"/>
          <p:cNvPicPr preferRelativeResize="0"/>
          <p:nvPr/>
        </p:nvPicPr>
        <p:blipFill>
          <a:blip r:embed="rId6">
            <a:alphaModFix/>
          </a:blip>
          <a:stretch>
            <a:fillRect/>
          </a:stretch>
        </p:blipFill>
        <p:spPr>
          <a:xfrm>
            <a:off x="2035750" y="2115650"/>
            <a:ext cx="5253320" cy="134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9"/>
          <p:cNvSpPr txBox="1">
            <a:spLocks noGrp="1"/>
          </p:cNvSpPr>
          <p:nvPr>
            <p:ph type="title"/>
          </p:nvPr>
        </p:nvSpPr>
        <p:spPr>
          <a:xfrm>
            <a:off x="1610200" y="50525"/>
            <a:ext cx="6104400" cy="4638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000">
                <a:highlight>
                  <a:srgbClr val="FFF2CC"/>
                </a:highlight>
              </a:rPr>
              <a:t>Ticket</a:t>
            </a:r>
            <a:endParaRPr sz="2000">
              <a:highlight>
                <a:srgbClr val="FFF2CC"/>
              </a:highlight>
            </a:endParaRPr>
          </a:p>
        </p:txBody>
      </p:sp>
      <p:pic>
        <p:nvPicPr>
          <p:cNvPr id="473" name="Google Shape;473;p39"/>
          <p:cNvPicPr preferRelativeResize="0"/>
          <p:nvPr/>
        </p:nvPicPr>
        <p:blipFill>
          <a:blip r:embed="rId3">
            <a:alphaModFix/>
          </a:blip>
          <a:stretch>
            <a:fillRect/>
          </a:stretch>
        </p:blipFill>
        <p:spPr>
          <a:xfrm>
            <a:off x="3159813" y="514325"/>
            <a:ext cx="3005175" cy="1571000"/>
          </a:xfrm>
          <a:prstGeom prst="rect">
            <a:avLst/>
          </a:prstGeom>
          <a:noFill/>
          <a:ln>
            <a:noFill/>
          </a:ln>
        </p:spPr>
      </p:pic>
      <p:pic>
        <p:nvPicPr>
          <p:cNvPr id="474" name="Google Shape;474;p39"/>
          <p:cNvPicPr preferRelativeResize="0"/>
          <p:nvPr/>
        </p:nvPicPr>
        <p:blipFill>
          <a:blip r:embed="rId4">
            <a:alphaModFix/>
          </a:blip>
          <a:stretch>
            <a:fillRect/>
          </a:stretch>
        </p:blipFill>
        <p:spPr>
          <a:xfrm>
            <a:off x="575175" y="2615175"/>
            <a:ext cx="2764725" cy="2041976"/>
          </a:xfrm>
          <a:prstGeom prst="rect">
            <a:avLst/>
          </a:prstGeom>
          <a:noFill/>
          <a:ln>
            <a:noFill/>
          </a:ln>
        </p:spPr>
      </p:pic>
      <p:pic>
        <p:nvPicPr>
          <p:cNvPr id="475" name="Google Shape;475;p39"/>
          <p:cNvPicPr preferRelativeResize="0"/>
          <p:nvPr/>
        </p:nvPicPr>
        <p:blipFill>
          <a:blip r:embed="rId5">
            <a:alphaModFix/>
          </a:blip>
          <a:stretch>
            <a:fillRect/>
          </a:stretch>
        </p:blipFill>
        <p:spPr>
          <a:xfrm>
            <a:off x="4598924" y="2320334"/>
            <a:ext cx="3005149" cy="1660616"/>
          </a:xfrm>
          <a:prstGeom prst="rect">
            <a:avLst/>
          </a:prstGeom>
          <a:noFill/>
          <a:ln>
            <a:noFill/>
          </a:ln>
        </p:spPr>
      </p:pic>
      <p:pic>
        <p:nvPicPr>
          <p:cNvPr id="476" name="Google Shape;476;p39"/>
          <p:cNvPicPr preferRelativeResize="0"/>
          <p:nvPr/>
        </p:nvPicPr>
        <p:blipFill>
          <a:blip r:embed="rId6">
            <a:alphaModFix/>
          </a:blip>
          <a:stretch>
            <a:fillRect/>
          </a:stretch>
        </p:blipFill>
        <p:spPr>
          <a:xfrm>
            <a:off x="5110641" y="4171425"/>
            <a:ext cx="2875749" cy="972075"/>
          </a:xfrm>
          <a:prstGeom prst="rect">
            <a:avLst/>
          </a:prstGeom>
          <a:noFill/>
          <a:ln>
            <a:noFill/>
          </a:ln>
        </p:spPr>
      </p:pic>
      <p:cxnSp>
        <p:nvCxnSpPr>
          <p:cNvPr id="477" name="Google Shape;477;p39"/>
          <p:cNvCxnSpPr>
            <a:stCxn id="473" idx="2"/>
            <a:endCxn id="474" idx="0"/>
          </p:cNvCxnSpPr>
          <p:nvPr/>
        </p:nvCxnSpPr>
        <p:spPr>
          <a:xfrm flipH="1">
            <a:off x="1957600" y="2085325"/>
            <a:ext cx="2704800" cy="529800"/>
          </a:xfrm>
          <a:prstGeom prst="straightConnector1">
            <a:avLst/>
          </a:prstGeom>
          <a:noFill/>
          <a:ln w="9525" cap="flat" cmpd="sng">
            <a:solidFill>
              <a:srgbClr val="000000"/>
            </a:solidFill>
            <a:prstDash val="solid"/>
            <a:round/>
            <a:headEnd type="none" w="med" len="med"/>
            <a:tailEnd type="triangle" w="med" len="med"/>
          </a:ln>
        </p:spPr>
      </p:cxnSp>
      <p:cxnSp>
        <p:nvCxnSpPr>
          <p:cNvPr id="478" name="Google Shape;478;p39"/>
          <p:cNvCxnSpPr>
            <a:stCxn id="475" idx="2"/>
            <a:endCxn id="476" idx="0"/>
          </p:cNvCxnSpPr>
          <p:nvPr/>
        </p:nvCxnSpPr>
        <p:spPr>
          <a:xfrm>
            <a:off x="6101499" y="3980950"/>
            <a:ext cx="447000" cy="190500"/>
          </a:xfrm>
          <a:prstGeom prst="straightConnector1">
            <a:avLst/>
          </a:prstGeom>
          <a:noFill/>
          <a:ln w="9525" cap="flat" cmpd="sng">
            <a:solidFill>
              <a:srgbClr val="000000"/>
            </a:solidFill>
            <a:prstDash val="solid"/>
            <a:round/>
            <a:headEnd type="none" w="med" len="med"/>
            <a:tailEnd type="triangle" w="med" len="med"/>
          </a:ln>
        </p:spPr>
      </p:cxnSp>
      <p:cxnSp>
        <p:nvCxnSpPr>
          <p:cNvPr id="479" name="Google Shape;479;p39"/>
          <p:cNvCxnSpPr>
            <a:stCxn id="473" idx="2"/>
            <a:endCxn id="475" idx="0"/>
          </p:cNvCxnSpPr>
          <p:nvPr/>
        </p:nvCxnSpPr>
        <p:spPr>
          <a:xfrm>
            <a:off x="4662400" y="2085325"/>
            <a:ext cx="1439100" cy="23490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0"/>
          <p:cNvSpPr txBox="1">
            <a:spLocks noGrp="1"/>
          </p:cNvSpPr>
          <p:nvPr>
            <p:ph type="title"/>
          </p:nvPr>
        </p:nvSpPr>
        <p:spPr>
          <a:xfrm>
            <a:off x="1610200" y="126550"/>
            <a:ext cx="6104400" cy="5178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400">
                <a:highlight>
                  <a:srgbClr val="FFF2CC"/>
                </a:highlight>
              </a:rPr>
              <a:t>Event</a:t>
            </a:r>
            <a:endParaRPr sz="2400">
              <a:highlight>
                <a:srgbClr val="FFF2CC"/>
              </a:highlight>
            </a:endParaRPr>
          </a:p>
        </p:txBody>
      </p:sp>
      <p:pic>
        <p:nvPicPr>
          <p:cNvPr id="485" name="Google Shape;485;p40"/>
          <p:cNvPicPr preferRelativeResize="0"/>
          <p:nvPr/>
        </p:nvPicPr>
        <p:blipFill>
          <a:blip r:embed="rId3">
            <a:alphaModFix/>
          </a:blip>
          <a:stretch>
            <a:fillRect/>
          </a:stretch>
        </p:blipFill>
        <p:spPr>
          <a:xfrm>
            <a:off x="2098201" y="718200"/>
            <a:ext cx="4947602" cy="1259600"/>
          </a:xfrm>
          <a:prstGeom prst="rect">
            <a:avLst/>
          </a:prstGeom>
          <a:noFill/>
          <a:ln>
            <a:noFill/>
          </a:ln>
        </p:spPr>
      </p:pic>
      <p:pic>
        <p:nvPicPr>
          <p:cNvPr id="486" name="Google Shape;486;p40"/>
          <p:cNvPicPr preferRelativeResize="0"/>
          <p:nvPr/>
        </p:nvPicPr>
        <p:blipFill>
          <a:blip r:embed="rId4">
            <a:alphaModFix/>
          </a:blip>
          <a:stretch>
            <a:fillRect/>
          </a:stretch>
        </p:blipFill>
        <p:spPr>
          <a:xfrm>
            <a:off x="444725" y="4055475"/>
            <a:ext cx="2810451" cy="968975"/>
          </a:xfrm>
          <a:prstGeom prst="rect">
            <a:avLst/>
          </a:prstGeom>
          <a:noFill/>
          <a:ln>
            <a:noFill/>
          </a:ln>
        </p:spPr>
      </p:pic>
      <p:pic>
        <p:nvPicPr>
          <p:cNvPr id="487" name="Google Shape;487;p40"/>
          <p:cNvPicPr preferRelativeResize="0"/>
          <p:nvPr/>
        </p:nvPicPr>
        <p:blipFill>
          <a:blip r:embed="rId5">
            <a:alphaModFix/>
          </a:blip>
          <a:stretch>
            <a:fillRect/>
          </a:stretch>
        </p:blipFill>
        <p:spPr>
          <a:xfrm>
            <a:off x="7413471" y="3387802"/>
            <a:ext cx="1494550" cy="1591825"/>
          </a:xfrm>
          <a:prstGeom prst="rect">
            <a:avLst/>
          </a:prstGeom>
          <a:noFill/>
          <a:ln>
            <a:noFill/>
          </a:ln>
        </p:spPr>
      </p:pic>
      <p:pic>
        <p:nvPicPr>
          <p:cNvPr id="488" name="Google Shape;488;p40"/>
          <p:cNvPicPr preferRelativeResize="0"/>
          <p:nvPr/>
        </p:nvPicPr>
        <p:blipFill>
          <a:blip r:embed="rId6">
            <a:alphaModFix/>
          </a:blip>
          <a:stretch>
            <a:fillRect/>
          </a:stretch>
        </p:blipFill>
        <p:spPr>
          <a:xfrm>
            <a:off x="3528050" y="4055475"/>
            <a:ext cx="2526100" cy="968975"/>
          </a:xfrm>
          <a:prstGeom prst="rect">
            <a:avLst/>
          </a:prstGeom>
          <a:noFill/>
          <a:ln>
            <a:noFill/>
          </a:ln>
        </p:spPr>
      </p:pic>
      <p:cxnSp>
        <p:nvCxnSpPr>
          <p:cNvPr id="489" name="Google Shape;489;p40"/>
          <p:cNvCxnSpPr>
            <a:endCxn id="490" idx="0"/>
          </p:cNvCxnSpPr>
          <p:nvPr/>
        </p:nvCxnSpPr>
        <p:spPr>
          <a:xfrm>
            <a:off x="4572001" y="1939675"/>
            <a:ext cx="0" cy="325200"/>
          </a:xfrm>
          <a:prstGeom prst="straightConnector1">
            <a:avLst/>
          </a:prstGeom>
          <a:noFill/>
          <a:ln w="9525" cap="flat" cmpd="sng">
            <a:solidFill>
              <a:srgbClr val="000000"/>
            </a:solidFill>
            <a:prstDash val="solid"/>
            <a:round/>
            <a:headEnd type="none" w="med" len="med"/>
            <a:tailEnd type="triangle" w="med" len="med"/>
          </a:ln>
        </p:spPr>
      </p:cxnSp>
      <p:cxnSp>
        <p:nvCxnSpPr>
          <p:cNvPr id="491" name="Google Shape;491;p40"/>
          <p:cNvCxnSpPr>
            <a:stCxn id="492" idx="2"/>
            <a:endCxn id="486" idx="0"/>
          </p:cNvCxnSpPr>
          <p:nvPr/>
        </p:nvCxnSpPr>
        <p:spPr>
          <a:xfrm flipH="1">
            <a:off x="1849950" y="3795975"/>
            <a:ext cx="2763300" cy="259500"/>
          </a:xfrm>
          <a:prstGeom prst="straightConnector1">
            <a:avLst/>
          </a:prstGeom>
          <a:noFill/>
          <a:ln w="9525" cap="flat" cmpd="sng">
            <a:solidFill>
              <a:srgbClr val="000000"/>
            </a:solidFill>
            <a:prstDash val="solid"/>
            <a:round/>
            <a:headEnd type="none" w="med" len="med"/>
            <a:tailEnd type="triangle" w="med" len="med"/>
          </a:ln>
        </p:spPr>
      </p:cxnSp>
      <p:cxnSp>
        <p:nvCxnSpPr>
          <p:cNvPr id="493" name="Google Shape;493;p40"/>
          <p:cNvCxnSpPr>
            <a:stCxn id="492" idx="2"/>
            <a:endCxn id="488" idx="0"/>
          </p:cNvCxnSpPr>
          <p:nvPr/>
        </p:nvCxnSpPr>
        <p:spPr>
          <a:xfrm>
            <a:off x="4613200" y="3795975"/>
            <a:ext cx="177900" cy="259500"/>
          </a:xfrm>
          <a:prstGeom prst="straightConnector1">
            <a:avLst/>
          </a:prstGeom>
          <a:noFill/>
          <a:ln w="9525" cap="flat" cmpd="sng">
            <a:solidFill>
              <a:srgbClr val="000000"/>
            </a:solidFill>
            <a:prstDash val="solid"/>
            <a:round/>
            <a:headEnd type="none" w="med" len="med"/>
            <a:tailEnd type="triangle" w="med" len="med"/>
          </a:ln>
        </p:spPr>
      </p:cxnSp>
      <p:cxnSp>
        <p:nvCxnSpPr>
          <p:cNvPr id="494" name="Google Shape;494;p40"/>
          <p:cNvCxnSpPr>
            <a:stCxn id="492" idx="2"/>
            <a:endCxn id="487" idx="1"/>
          </p:cNvCxnSpPr>
          <p:nvPr/>
        </p:nvCxnSpPr>
        <p:spPr>
          <a:xfrm>
            <a:off x="4613271" y="3795814"/>
            <a:ext cx="2800200" cy="387900"/>
          </a:xfrm>
          <a:prstGeom prst="straightConnector1">
            <a:avLst/>
          </a:prstGeom>
          <a:noFill/>
          <a:ln w="9525" cap="flat" cmpd="sng">
            <a:solidFill>
              <a:srgbClr val="000000"/>
            </a:solidFill>
            <a:prstDash val="solid"/>
            <a:round/>
            <a:headEnd type="none" w="med" len="med"/>
            <a:tailEnd type="triangle" w="med" len="med"/>
          </a:ln>
        </p:spPr>
      </p:cxnSp>
      <p:pic>
        <p:nvPicPr>
          <p:cNvPr id="490" name="Google Shape;490;p40"/>
          <p:cNvPicPr preferRelativeResize="0"/>
          <p:nvPr/>
        </p:nvPicPr>
        <p:blipFill>
          <a:blip r:embed="rId7">
            <a:alphaModFix/>
          </a:blip>
          <a:stretch>
            <a:fillRect/>
          </a:stretch>
        </p:blipFill>
        <p:spPr>
          <a:xfrm>
            <a:off x="2285200" y="2264875"/>
            <a:ext cx="4573602" cy="150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title"/>
          </p:nvPr>
        </p:nvSpPr>
        <p:spPr>
          <a:xfrm>
            <a:off x="1610200" y="50525"/>
            <a:ext cx="6104400" cy="4638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000">
                <a:highlight>
                  <a:srgbClr val="FFF2CC"/>
                </a:highlight>
              </a:rPr>
              <a:t>Authentication</a:t>
            </a:r>
            <a:endParaRPr sz="2000">
              <a:highlight>
                <a:srgbClr val="FFF2CC"/>
              </a:highlight>
            </a:endParaRPr>
          </a:p>
        </p:txBody>
      </p:sp>
      <p:pic>
        <p:nvPicPr>
          <p:cNvPr id="500" name="Google Shape;500;p41"/>
          <p:cNvPicPr preferRelativeResize="0"/>
          <p:nvPr/>
        </p:nvPicPr>
        <p:blipFill>
          <a:blip r:embed="rId3">
            <a:alphaModFix/>
          </a:blip>
          <a:stretch>
            <a:fillRect/>
          </a:stretch>
        </p:blipFill>
        <p:spPr>
          <a:xfrm>
            <a:off x="2800900" y="613350"/>
            <a:ext cx="3305865" cy="1292225"/>
          </a:xfrm>
          <a:prstGeom prst="rect">
            <a:avLst/>
          </a:prstGeom>
          <a:noFill/>
          <a:ln>
            <a:noFill/>
          </a:ln>
        </p:spPr>
      </p:pic>
      <p:pic>
        <p:nvPicPr>
          <p:cNvPr id="501" name="Google Shape;501;p41"/>
          <p:cNvPicPr preferRelativeResize="0"/>
          <p:nvPr/>
        </p:nvPicPr>
        <p:blipFill>
          <a:blip r:embed="rId4">
            <a:alphaModFix/>
          </a:blip>
          <a:stretch>
            <a:fillRect/>
          </a:stretch>
        </p:blipFill>
        <p:spPr>
          <a:xfrm>
            <a:off x="3212213" y="2062087"/>
            <a:ext cx="2483251" cy="1656625"/>
          </a:xfrm>
          <a:prstGeom prst="rect">
            <a:avLst/>
          </a:prstGeom>
          <a:noFill/>
          <a:ln>
            <a:noFill/>
          </a:ln>
        </p:spPr>
      </p:pic>
      <p:pic>
        <p:nvPicPr>
          <p:cNvPr id="502" name="Google Shape;502;p41"/>
          <p:cNvPicPr preferRelativeResize="0"/>
          <p:nvPr/>
        </p:nvPicPr>
        <p:blipFill>
          <a:blip r:embed="rId5">
            <a:alphaModFix/>
          </a:blip>
          <a:stretch>
            <a:fillRect/>
          </a:stretch>
        </p:blipFill>
        <p:spPr>
          <a:xfrm>
            <a:off x="26577" y="3849350"/>
            <a:ext cx="2774326" cy="540675"/>
          </a:xfrm>
          <a:prstGeom prst="rect">
            <a:avLst/>
          </a:prstGeom>
          <a:noFill/>
          <a:ln>
            <a:noFill/>
          </a:ln>
        </p:spPr>
      </p:pic>
      <p:pic>
        <p:nvPicPr>
          <p:cNvPr id="503" name="Google Shape;503;p41"/>
          <p:cNvPicPr preferRelativeResize="0"/>
          <p:nvPr/>
        </p:nvPicPr>
        <p:blipFill>
          <a:blip r:embed="rId6">
            <a:alphaModFix/>
          </a:blip>
          <a:stretch>
            <a:fillRect/>
          </a:stretch>
        </p:blipFill>
        <p:spPr>
          <a:xfrm>
            <a:off x="1253925" y="4520616"/>
            <a:ext cx="2483250" cy="559326"/>
          </a:xfrm>
          <a:prstGeom prst="rect">
            <a:avLst/>
          </a:prstGeom>
          <a:noFill/>
          <a:ln>
            <a:noFill/>
          </a:ln>
        </p:spPr>
      </p:pic>
      <p:pic>
        <p:nvPicPr>
          <p:cNvPr id="504" name="Google Shape;504;p41"/>
          <p:cNvPicPr preferRelativeResize="0"/>
          <p:nvPr/>
        </p:nvPicPr>
        <p:blipFill>
          <a:blip r:embed="rId7">
            <a:alphaModFix/>
          </a:blip>
          <a:stretch>
            <a:fillRect/>
          </a:stretch>
        </p:blipFill>
        <p:spPr>
          <a:xfrm>
            <a:off x="3898649" y="4080574"/>
            <a:ext cx="2088000" cy="1062925"/>
          </a:xfrm>
          <a:prstGeom prst="rect">
            <a:avLst/>
          </a:prstGeom>
          <a:noFill/>
          <a:ln>
            <a:noFill/>
          </a:ln>
        </p:spPr>
      </p:pic>
      <p:pic>
        <p:nvPicPr>
          <p:cNvPr id="505" name="Google Shape;505;p41"/>
          <p:cNvPicPr preferRelativeResize="0"/>
          <p:nvPr/>
        </p:nvPicPr>
        <p:blipFill>
          <a:blip r:embed="rId8">
            <a:alphaModFix/>
          </a:blip>
          <a:stretch>
            <a:fillRect/>
          </a:stretch>
        </p:blipFill>
        <p:spPr>
          <a:xfrm>
            <a:off x="6716925" y="3305083"/>
            <a:ext cx="2366599" cy="1670216"/>
          </a:xfrm>
          <a:prstGeom prst="rect">
            <a:avLst/>
          </a:prstGeom>
          <a:noFill/>
          <a:ln>
            <a:noFill/>
          </a:ln>
        </p:spPr>
      </p:pic>
      <p:cxnSp>
        <p:nvCxnSpPr>
          <p:cNvPr id="506" name="Google Shape;506;p41"/>
          <p:cNvCxnSpPr>
            <a:endCxn id="501" idx="0"/>
          </p:cNvCxnSpPr>
          <p:nvPr/>
        </p:nvCxnSpPr>
        <p:spPr>
          <a:xfrm>
            <a:off x="4453838" y="1905487"/>
            <a:ext cx="0" cy="156600"/>
          </a:xfrm>
          <a:prstGeom prst="straightConnector1">
            <a:avLst/>
          </a:prstGeom>
          <a:noFill/>
          <a:ln w="9525" cap="flat" cmpd="sng">
            <a:solidFill>
              <a:srgbClr val="000000"/>
            </a:solidFill>
            <a:prstDash val="solid"/>
            <a:round/>
            <a:headEnd type="none" w="med" len="med"/>
            <a:tailEnd type="triangle" w="med" len="med"/>
          </a:ln>
        </p:spPr>
      </p:cxnSp>
      <p:cxnSp>
        <p:nvCxnSpPr>
          <p:cNvPr id="507" name="Google Shape;507;p41"/>
          <p:cNvCxnSpPr>
            <a:stCxn id="501" idx="2"/>
            <a:endCxn id="502" idx="0"/>
          </p:cNvCxnSpPr>
          <p:nvPr/>
        </p:nvCxnSpPr>
        <p:spPr>
          <a:xfrm flipH="1">
            <a:off x="1413638" y="3718713"/>
            <a:ext cx="3040200" cy="130500"/>
          </a:xfrm>
          <a:prstGeom prst="straightConnector1">
            <a:avLst/>
          </a:prstGeom>
          <a:noFill/>
          <a:ln w="9525" cap="flat" cmpd="sng">
            <a:solidFill>
              <a:srgbClr val="000000"/>
            </a:solidFill>
            <a:prstDash val="solid"/>
            <a:round/>
            <a:headEnd type="none" w="med" len="med"/>
            <a:tailEnd type="triangle" w="med" len="med"/>
          </a:ln>
        </p:spPr>
      </p:cxnSp>
      <p:cxnSp>
        <p:nvCxnSpPr>
          <p:cNvPr id="508" name="Google Shape;508;p41"/>
          <p:cNvCxnSpPr>
            <a:stCxn id="501" idx="2"/>
            <a:endCxn id="503" idx="0"/>
          </p:cNvCxnSpPr>
          <p:nvPr/>
        </p:nvCxnSpPr>
        <p:spPr>
          <a:xfrm flipH="1">
            <a:off x="2495438" y="3718713"/>
            <a:ext cx="1958400" cy="801900"/>
          </a:xfrm>
          <a:prstGeom prst="straightConnector1">
            <a:avLst/>
          </a:prstGeom>
          <a:noFill/>
          <a:ln w="9525" cap="flat" cmpd="sng">
            <a:solidFill>
              <a:srgbClr val="000000"/>
            </a:solidFill>
            <a:prstDash val="solid"/>
            <a:round/>
            <a:headEnd type="none" w="med" len="med"/>
            <a:tailEnd type="triangle" w="med" len="med"/>
          </a:ln>
        </p:spPr>
      </p:cxnSp>
      <p:cxnSp>
        <p:nvCxnSpPr>
          <p:cNvPr id="509" name="Google Shape;509;p41"/>
          <p:cNvCxnSpPr>
            <a:stCxn id="501" idx="2"/>
            <a:endCxn id="504" idx="0"/>
          </p:cNvCxnSpPr>
          <p:nvPr/>
        </p:nvCxnSpPr>
        <p:spPr>
          <a:xfrm>
            <a:off x="4453838" y="3718713"/>
            <a:ext cx="488700" cy="361800"/>
          </a:xfrm>
          <a:prstGeom prst="straightConnector1">
            <a:avLst/>
          </a:prstGeom>
          <a:noFill/>
          <a:ln w="9525" cap="flat" cmpd="sng">
            <a:solidFill>
              <a:srgbClr val="000000"/>
            </a:solidFill>
            <a:prstDash val="solid"/>
            <a:round/>
            <a:headEnd type="none" w="med" len="med"/>
            <a:tailEnd type="triangle" w="med" len="med"/>
          </a:ln>
        </p:spPr>
      </p:cxnSp>
      <p:cxnSp>
        <p:nvCxnSpPr>
          <p:cNvPr id="510" name="Google Shape;510;p41"/>
          <p:cNvCxnSpPr>
            <a:stCxn id="501" idx="2"/>
            <a:endCxn id="505" idx="1"/>
          </p:cNvCxnSpPr>
          <p:nvPr/>
        </p:nvCxnSpPr>
        <p:spPr>
          <a:xfrm>
            <a:off x="4453838" y="3718713"/>
            <a:ext cx="2263200" cy="42150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2"/>
          <p:cNvSpPr txBox="1">
            <a:spLocks noGrp="1"/>
          </p:cNvSpPr>
          <p:nvPr>
            <p:ph type="title"/>
          </p:nvPr>
        </p:nvSpPr>
        <p:spPr>
          <a:xfrm>
            <a:off x="1610200" y="355150"/>
            <a:ext cx="6104400" cy="5178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400">
                <a:highlight>
                  <a:srgbClr val="FFF2CC"/>
                </a:highlight>
              </a:rPr>
              <a:t>User</a:t>
            </a:r>
            <a:endParaRPr sz="2400">
              <a:highlight>
                <a:srgbClr val="FFF2CC"/>
              </a:highlight>
            </a:endParaRPr>
          </a:p>
        </p:txBody>
      </p:sp>
      <p:sp>
        <p:nvSpPr>
          <p:cNvPr id="516" name="Google Shape;516;p42"/>
          <p:cNvSpPr/>
          <p:nvPr/>
        </p:nvSpPr>
        <p:spPr>
          <a:xfrm>
            <a:off x="3837850" y="1083525"/>
            <a:ext cx="1649100" cy="1071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User</a:t>
            </a:r>
            <a:endParaRPr>
              <a:latin typeface="Poppins Medium"/>
              <a:ea typeface="Poppins Medium"/>
              <a:cs typeface="Poppins Medium"/>
              <a:sym typeface="Poppins Medium"/>
            </a:endParaRPr>
          </a:p>
        </p:txBody>
      </p:sp>
      <p:sp>
        <p:nvSpPr>
          <p:cNvPr id="517" name="Google Shape;517;p42"/>
          <p:cNvSpPr/>
          <p:nvPr/>
        </p:nvSpPr>
        <p:spPr>
          <a:xfrm>
            <a:off x="1898200" y="2897300"/>
            <a:ext cx="1649100" cy="1071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Customer</a:t>
            </a:r>
            <a:endParaRPr>
              <a:latin typeface="Poppins Medium"/>
              <a:ea typeface="Poppins Medium"/>
              <a:cs typeface="Poppins Medium"/>
              <a:sym typeface="Poppins Medium"/>
            </a:endParaRPr>
          </a:p>
        </p:txBody>
      </p:sp>
      <p:sp>
        <p:nvSpPr>
          <p:cNvPr id="518" name="Google Shape;518;p42"/>
          <p:cNvSpPr/>
          <p:nvPr/>
        </p:nvSpPr>
        <p:spPr>
          <a:xfrm>
            <a:off x="3854425" y="2897300"/>
            <a:ext cx="1649100" cy="1071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Ticketing Officer</a:t>
            </a:r>
            <a:endParaRPr>
              <a:latin typeface="Poppins Medium"/>
              <a:ea typeface="Poppins Medium"/>
              <a:cs typeface="Poppins Medium"/>
              <a:sym typeface="Poppins Medium"/>
            </a:endParaRPr>
          </a:p>
        </p:txBody>
      </p:sp>
      <p:sp>
        <p:nvSpPr>
          <p:cNvPr id="519" name="Google Shape;519;p42"/>
          <p:cNvSpPr/>
          <p:nvPr/>
        </p:nvSpPr>
        <p:spPr>
          <a:xfrm>
            <a:off x="5882800" y="2897300"/>
            <a:ext cx="1649100" cy="1071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Event Manager</a:t>
            </a:r>
            <a:endParaRPr>
              <a:latin typeface="Poppins Medium"/>
              <a:ea typeface="Poppins Medium"/>
              <a:cs typeface="Poppins Medium"/>
              <a:sym typeface="Poppins Medium"/>
            </a:endParaRPr>
          </a:p>
        </p:txBody>
      </p:sp>
      <p:cxnSp>
        <p:nvCxnSpPr>
          <p:cNvPr id="520" name="Google Shape;520;p42"/>
          <p:cNvCxnSpPr>
            <a:stCxn id="517" idx="0"/>
            <a:endCxn id="516" idx="2"/>
          </p:cNvCxnSpPr>
          <p:nvPr/>
        </p:nvCxnSpPr>
        <p:spPr>
          <a:xfrm rot="10800000" flipH="1">
            <a:off x="2722750" y="2155400"/>
            <a:ext cx="1939800" cy="741900"/>
          </a:xfrm>
          <a:prstGeom prst="straightConnector1">
            <a:avLst/>
          </a:prstGeom>
          <a:noFill/>
          <a:ln w="28575" cap="flat" cmpd="sng">
            <a:solidFill>
              <a:srgbClr val="000000"/>
            </a:solidFill>
            <a:prstDash val="solid"/>
            <a:round/>
            <a:headEnd type="none" w="med" len="med"/>
            <a:tailEnd type="triangle" w="med" len="med"/>
          </a:ln>
        </p:spPr>
      </p:cxnSp>
      <p:cxnSp>
        <p:nvCxnSpPr>
          <p:cNvPr id="521" name="Google Shape;521;p42"/>
          <p:cNvCxnSpPr>
            <a:stCxn id="518" idx="0"/>
            <a:endCxn id="516" idx="2"/>
          </p:cNvCxnSpPr>
          <p:nvPr/>
        </p:nvCxnSpPr>
        <p:spPr>
          <a:xfrm rot="10800000">
            <a:off x="4662475" y="2155400"/>
            <a:ext cx="16500" cy="741900"/>
          </a:xfrm>
          <a:prstGeom prst="straightConnector1">
            <a:avLst/>
          </a:prstGeom>
          <a:noFill/>
          <a:ln w="28575" cap="flat" cmpd="sng">
            <a:solidFill>
              <a:srgbClr val="000000"/>
            </a:solidFill>
            <a:prstDash val="solid"/>
            <a:round/>
            <a:headEnd type="none" w="med" len="med"/>
            <a:tailEnd type="triangle" w="med" len="med"/>
          </a:ln>
        </p:spPr>
      </p:cxnSp>
      <p:cxnSp>
        <p:nvCxnSpPr>
          <p:cNvPr id="522" name="Google Shape;522;p42"/>
          <p:cNvCxnSpPr>
            <a:stCxn id="519" idx="0"/>
            <a:endCxn id="516" idx="2"/>
          </p:cNvCxnSpPr>
          <p:nvPr/>
        </p:nvCxnSpPr>
        <p:spPr>
          <a:xfrm rot="10800000">
            <a:off x="4662550" y="2155400"/>
            <a:ext cx="2044800" cy="741900"/>
          </a:xfrm>
          <a:prstGeom prst="straightConnector1">
            <a:avLst/>
          </a:prstGeom>
          <a:noFill/>
          <a:ln w="28575" cap="flat" cmpd="sng">
            <a:solidFill>
              <a:srgbClr val="000000"/>
            </a:solidFill>
            <a:prstDash val="solid"/>
            <a:round/>
            <a:headEnd type="none" w="med" len="med"/>
            <a:tailEnd type="triangle" w="med" len="med"/>
          </a:ln>
        </p:spPr>
      </p:cxnSp>
      <p:sp>
        <p:nvSpPr>
          <p:cNvPr id="523" name="Google Shape;523;p42"/>
          <p:cNvSpPr txBox="1"/>
          <p:nvPr/>
        </p:nvSpPr>
        <p:spPr>
          <a:xfrm>
            <a:off x="5896475" y="2227675"/>
            <a:ext cx="12369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oppins Medium"/>
                <a:ea typeface="Poppins Medium"/>
                <a:cs typeface="Poppins Medium"/>
                <a:sym typeface="Poppins Medium"/>
              </a:rPr>
              <a:t>Extends</a:t>
            </a:r>
            <a:endParaRPr>
              <a:solidFill>
                <a:schemeClr val="dk1"/>
              </a:solidFill>
              <a:latin typeface="Poppins Medium"/>
              <a:ea typeface="Poppins Medium"/>
              <a:cs typeface="Poppins Medium"/>
              <a:sym typeface="Poppi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3"/>
          <p:cNvSpPr txBox="1">
            <a:spLocks noGrp="1"/>
          </p:cNvSpPr>
          <p:nvPr>
            <p:ph type="title"/>
          </p:nvPr>
        </p:nvSpPr>
        <p:spPr>
          <a:xfrm>
            <a:off x="1610200" y="355150"/>
            <a:ext cx="6104400" cy="5178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400">
                <a:highlight>
                  <a:srgbClr val="FFF2CC"/>
                </a:highlight>
              </a:rPr>
              <a:t>Booking</a:t>
            </a:r>
            <a:endParaRPr sz="2400">
              <a:highlight>
                <a:srgbClr val="FFF2CC"/>
              </a:highlight>
            </a:endParaRPr>
          </a:p>
        </p:txBody>
      </p:sp>
      <p:sp>
        <p:nvSpPr>
          <p:cNvPr id="529" name="Google Shape;529;p43"/>
          <p:cNvSpPr/>
          <p:nvPr/>
        </p:nvSpPr>
        <p:spPr>
          <a:xfrm>
            <a:off x="3754513" y="1280025"/>
            <a:ext cx="1649100" cy="1071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User</a:t>
            </a:r>
            <a:endParaRPr>
              <a:latin typeface="Poppins Medium"/>
              <a:ea typeface="Poppins Medium"/>
              <a:cs typeface="Poppins Medium"/>
              <a:sym typeface="Poppins Medium"/>
            </a:endParaRPr>
          </a:p>
        </p:txBody>
      </p:sp>
      <p:sp>
        <p:nvSpPr>
          <p:cNvPr id="530" name="Google Shape;530;p43"/>
          <p:cNvSpPr/>
          <p:nvPr/>
        </p:nvSpPr>
        <p:spPr>
          <a:xfrm>
            <a:off x="3740388" y="3013425"/>
            <a:ext cx="1649100" cy="1071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Booking</a:t>
            </a:r>
            <a:endParaRPr>
              <a:latin typeface="Poppins Medium"/>
              <a:ea typeface="Poppins Medium"/>
              <a:cs typeface="Poppins Medium"/>
              <a:sym typeface="Poppins Medium"/>
            </a:endParaRPr>
          </a:p>
        </p:txBody>
      </p:sp>
      <p:sp>
        <p:nvSpPr>
          <p:cNvPr id="531" name="Google Shape;531;p43"/>
          <p:cNvSpPr/>
          <p:nvPr/>
        </p:nvSpPr>
        <p:spPr>
          <a:xfrm>
            <a:off x="982163" y="1280025"/>
            <a:ext cx="1649100" cy="1071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Event</a:t>
            </a:r>
            <a:endParaRPr>
              <a:latin typeface="Poppins Medium"/>
              <a:ea typeface="Poppins Medium"/>
              <a:cs typeface="Poppins Medium"/>
              <a:sym typeface="Poppins Medium"/>
            </a:endParaRPr>
          </a:p>
        </p:txBody>
      </p:sp>
      <p:sp>
        <p:nvSpPr>
          <p:cNvPr id="532" name="Google Shape;532;p43"/>
          <p:cNvSpPr/>
          <p:nvPr/>
        </p:nvSpPr>
        <p:spPr>
          <a:xfrm>
            <a:off x="968038" y="3013425"/>
            <a:ext cx="1649100" cy="1071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Ticket</a:t>
            </a:r>
            <a:endParaRPr>
              <a:latin typeface="Poppins Medium"/>
              <a:ea typeface="Poppins Medium"/>
              <a:cs typeface="Poppins Medium"/>
              <a:sym typeface="Poppins Medium"/>
            </a:endParaRPr>
          </a:p>
        </p:txBody>
      </p:sp>
      <p:cxnSp>
        <p:nvCxnSpPr>
          <p:cNvPr id="533" name="Google Shape;533;p43"/>
          <p:cNvCxnSpPr>
            <a:stCxn id="530" idx="1"/>
            <a:endCxn id="532" idx="3"/>
          </p:cNvCxnSpPr>
          <p:nvPr/>
        </p:nvCxnSpPr>
        <p:spPr>
          <a:xfrm rot="10800000">
            <a:off x="2617188" y="3549375"/>
            <a:ext cx="1123200" cy="0"/>
          </a:xfrm>
          <a:prstGeom prst="straightConnector1">
            <a:avLst/>
          </a:prstGeom>
          <a:noFill/>
          <a:ln w="19050" cap="flat" cmpd="sng">
            <a:solidFill>
              <a:srgbClr val="000000"/>
            </a:solidFill>
            <a:prstDash val="solid"/>
            <a:round/>
            <a:headEnd type="none" w="med" len="med"/>
            <a:tailEnd type="triangle" w="med" len="med"/>
          </a:ln>
        </p:spPr>
      </p:cxnSp>
      <p:cxnSp>
        <p:nvCxnSpPr>
          <p:cNvPr id="534" name="Google Shape;534;p43"/>
          <p:cNvCxnSpPr>
            <a:stCxn id="530" idx="0"/>
            <a:endCxn id="531" idx="2"/>
          </p:cNvCxnSpPr>
          <p:nvPr/>
        </p:nvCxnSpPr>
        <p:spPr>
          <a:xfrm rot="10800000">
            <a:off x="1806738" y="2351925"/>
            <a:ext cx="2758200" cy="661500"/>
          </a:xfrm>
          <a:prstGeom prst="straightConnector1">
            <a:avLst/>
          </a:prstGeom>
          <a:noFill/>
          <a:ln w="19050" cap="flat" cmpd="sng">
            <a:solidFill>
              <a:srgbClr val="000000"/>
            </a:solidFill>
            <a:prstDash val="dash"/>
            <a:round/>
            <a:headEnd type="none" w="med" len="med"/>
            <a:tailEnd type="triangle" w="med" len="med"/>
          </a:ln>
        </p:spPr>
      </p:cxnSp>
      <p:cxnSp>
        <p:nvCxnSpPr>
          <p:cNvPr id="535" name="Google Shape;535;p43"/>
          <p:cNvCxnSpPr>
            <a:stCxn id="530" idx="0"/>
            <a:endCxn id="529" idx="2"/>
          </p:cNvCxnSpPr>
          <p:nvPr/>
        </p:nvCxnSpPr>
        <p:spPr>
          <a:xfrm rot="10800000" flipH="1">
            <a:off x="4564938" y="2351925"/>
            <a:ext cx="14100" cy="661500"/>
          </a:xfrm>
          <a:prstGeom prst="straightConnector1">
            <a:avLst/>
          </a:prstGeom>
          <a:noFill/>
          <a:ln w="19050" cap="flat" cmpd="sng">
            <a:solidFill>
              <a:srgbClr val="000000"/>
            </a:solidFill>
            <a:prstDash val="dash"/>
            <a:round/>
            <a:headEnd type="none" w="med" len="med"/>
            <a:tailEnd type="triangle" w="med" len="med"/>
          </a:ln>
        </p:spPr>
      </p:cxnSp>
      <p:sp>
        <p:nvSpPr>
          <p:cNvPr id="536" name="Google Shape;536;p43"/>
          <p:cNvSpPr/>
          <p:nvPr/>
        </p:nvSpPr>
        <p:spPr>
          <a:xfrm>
            <a:off x="6526863" y="1280025"/>
            <a:ext cx="1649100" cy="1071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Email</a:t>
            </a:r>
            <a:endParaRPr>
              <a:latin typeface="Poppins Medium"/>
              <a:ea typeface="Poppins Medium"/>
              <a:cs typeface="Poppins Medium"/>
              <a:sym typeface="Poppins Medium"/>
            </a:endParaRPr>
          </a:p>
        </p:txBody>
      </p:sp>
      <p:cxnSp>
        <p:nvCxnSpPr>
          <p:cNvPr id="537" name="Google Shape;537;p43"/>
          <p:cNvCxnSpPr>
            <a:stCxn id="530" idx="0"/>
            <a:endCxn id="536" idx="2"/>
          </p:cNvCxnSpPr>
          <p:nvPr/>
        </p:nvCxnSpPr>
        <p:spPr>
          <a:xfrm rot="10800000" flipH="1">
            <a:off x="4564938" y="2351925"/>
            <a:ext cx="2786400" cy="661500"/>
          </a:xfrm>
          <a:prstGeom prst="straightConnector1">
            <a:avLst/>
          </a:prstGeom>
          <a:noFill/>
          <a:ln w="19050" cap="flat" cmpd="sng">
            <a:solidFill>
              <a:srgbClr val="000000"/>
            </a:solidFill>
            <a:prstDash val="dash"/>
            <a:round/>
            <a:headEnd type="none" w="med" len="med"/>
            <a:tailEnd type="triangle" w="med" len="med"/>
          </a:ln>
        </p:spPr>
      </p:cxnSp>
      <p:sp>
        <p:nvSpPr>
          <p:cNvPr id="538" name="Google Shape;538;p43"/>
          <p:cNvSpPr txBox="1"/>
          <p:nvPr/>
        </p:nvSpPr>
        <p:spPr>
          <a:xfrm>
            <a:off x="2821775" y="3239350"/>
            <a:ext cx="714000" cy="51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Poppins Medium"/>
                <a:ea typeface="Poppins Medium"/>
                <a:cs typeface="Poppins Medium"/>
                <a:sym typeface="Poppins Medium"/>
              </a:rPr>
              <a:t>has-a</a:t>
            </a:r>
            <a:endParaRPr sz="1100">
              <a:solidFill>
                <a:schemeClr val="dk1"/>
              </a:solidFill>
              <a:latin typeface="Poppins Medium"/>
              <a:ea typeface="Poppins Medium"/>
              <a:cs typeface="Poppins Medium"/>
              <a:sym typeface="Poppins Medium"/>
            </a:endParaRPr>
          </a:p>
        </p:txBody>
      </p:sp>
      <p:sp>
        <p:nvSpPr>
          <p:cNvPr id="539" name="Google Shape;539;p43"/>
          <p:cNvSpPr txBox="1"/>
          <p:nvPr/>
        </p:nvSpPr>
        <p:spPr>
          <a:xfrm>
            <a:off x="3246325" y="2466300"/>
            <a:ext cx="1269300" cy="36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Poppins Medium"/>
                <a:ea typeface="Poppins Medium"/>
                <a:cs typeface="Poppins Medium"/>
                <a:sym typeface="Poppins Medium"/>
              </a:rPr>
              <a:t>depends on</a:t>
            </a:r>
            <a:endParaRPr sz="1100">
              <a:solidFill>
                <a:schemeClr val="dk1"/>
              </a:solidFill>
              <a:latin typeface="Poppins Medium"/>
              <a:ea typeface="Poppins Medium"/>
              <a:cs typeface="Poppins Medium"/>
              <a:sym typeface="Poppi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1610200" y="355150"/>
            <a:ext cx="6104400" cy="5178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400">
                <a:highlight>
                  <a:srgbClr val="FFF2CC"/>
                </a:highlight>
              </a:rPr>
              <a:t>Ticket</a:t>
            </a:r>
            <a:endParaRPr sz="2400">
              <a:highlight>
                <a:srgbClr val="FFF2CC"/>
              </a:highlight>
            </a:endParaRPr>
          </a:p>
        </p:txBody>
      </p:sp>
      <p:sp>
        <p:nvSpPr>
          <p:cNvPr id="545" name="Google Shape;545;p44"/>
          <p:cNvSpPr/>
          <p:nvPr/>
        </p:nvSpPr>
        <p:spPr>
          <a:xfrm>
            <a:off x="3837850" y="3022325"/>
            <a:ext cx="1649100" cy="1071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Ticket</a:t>
            </a:r>
            <a:endParaRPr>
              <a:latin typeface="Poppins Medium"/>
              <a:ea typeface="Poppins Medium"/>
              <a:cs typeface="Poppins Medium"/>
              <a:sym typeface="Poppins Medium"/>
            </a:endParaRPr>
          </a:p>
        </p:txBody>
      </p:sp>
      <p:sp>
        <p:nvSpPr>
          <p:cNvPr id="546" name="Google Shape;546;p44"/>
          <p:cNvSpPr/>
          <p:nvPr/>
        </p:nvSpPr>
        <p:spPr>
          <a:xfrm>
            <a:off x="3837850" y="1288925"/>
            <a:ext cx="1649100" cy="1071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Booking</a:t>
            </a:r>
            <a:endParaRPr>
              <a:latin typeface="Poppins Medium"/>
              <a:ea typeface="Poppins Medium"/>
              <a:cs typeface="Poppins Medium"/>
              <a:sym typeface="Poppins Medium"/>
            </a:endParaRPr>
          </a:p>
        </p:txBody>
      </p:sp>
      <p:cxnSp>
        <p:nvCxnSpPr>
          <p:cNvPr id="547" name="Google Shape;547;p44"/>
          <p:cNvCxnSpPr>
            <a:stCxn id="545" idx="0"/>
            <a:endCxn id="546" idx="2"/>
          </p:cNvCxnSpPr>
          <p:nvPr/>
        </p:nvCxnSpPr>
        <p:spPr>
          <a:xfrm rot="10800000">
            <a:off x="4662400" y="2360825"/>
            <a:ext cx="0" cy="661500"/>
          </a:xfrm>
          <a:prstGeom prst="straightConnector1">
            <a:avLst/>
          </a:prstGeom>
          <a:noFill/>
          <a:ln w="19050" cap="flat" cmpd="sng">
            <a:solidFill>
              <a:srgbClr val="000000"/>
            </a:solidFill>
            <a:prstDash val="dash"/>
            <a:round/>
            <a:headEnd type="none" w="med" len="med"/>
            <a:tailEnd type="triangle" w="med" len="med"/>
          </a:ln>
        </p:spPr>
      </p:cxnSp>
      <p:sp>
        <p:nvSpPr>
          <p:cNvPr id="548" name="Google Shape;548;p44"/>
          <p:cNvSpPr txBox="1"/>
          <p:nvPr/>
        </p:nvSpPr>
        <p:spPr>
          <a:xfrm>
            <a:off x="3393100" y="2557025"/>
            <a:ext cx="1269300" cy="36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Poppins Medium"/>
                <a:ea typeface="Poppins Medium"/>
                <a:cs typeface="Poppins Medium"/>
                <a:sym typeface="Poppins Medium"/>
              </a:rPr>
              <a:t>depends on</a:t>
            </a:r>
            <a:endParaRPr sz="1100">
              <a:solidFill>
                <a:schemeClr val="dk1"/>
              </a:solidFill>
              <a:latin typeface="Poppins Medium"/>
              <a:ea typeface="Poppins Medium"/>
              <a:cs typeface="Poppins Medium"/>
              <a:sym typeface="Poppi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5"/>
          <p:cNvSpPr txBox="1">
            <a:spLocks noGrp="1"/>
          </p:cNvSpPr>
          <p:nvPr>
            <p:ph type="title"/>
          </p:nvPr>
        </p:nvSpPr>
        <p:spPr>
          <a:xfrm>
            <a:off x="1610200" y="355150"/>
            <a:ext cx="6104400" cy="5178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400">
                <a:highlight>
                  <a:srgbClr val="FFF2CC"/>
                </a:highlight>
              </a:rPr>
              <a:t>Security</a:t>
            </a:r>
            <a:endParaRPr sz="2400">
              <a:highlight>
                <a:srgbClr val="FFF2CC"/>
              </a:highlight>
            </a:endParaRPr>
          </a:p>
        </p:txBody>
      </p:sp>
      <p:sp>
        <p:nvSpPr>
          <p:cNvPr id="554" name="Google Shape;554;p45"/>
          <p:cNvSpPr/>
          <p:nvPr/>
        </p:nvSpPr>
        <p:spPr>
          <a:xfrm>
            <a:off x="3784054" y="2470431"/>
            <a:ext cx="1575900" cy="10305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50">
                <a:latin typeface="Poppins Medium"/>
                <a:ea typeface="Poppins Medium"/>
                <a:cs typeface="Poppins Medium"/>
                <a:sym typeface="Poppins Medium"/>
              </a:rPr>
              <a:t>Security</a:t>
            </a:r>
            <a:endParaRPr sz="1350">
              <a:latin typeface="Poppins Medium"/>
              <a:ea typeface="Poppins Medium"/>
              <a:cs typeface="Poppins Medium"/>
              <a:sym typeface="Poppins Medium"/>
            </a:endParaRPr>
          </a:p>
        </p:txBody>
      </p:sp>
      <p:sp>
        <p:nvSpPr>
          <p:cNvPr id="555" name="Google Shape;555;p45"/>
          <p:cNvSpPr/>
          <p:nvPr/>
        </p:nvSpPr>
        <p:spPr>
          <a:xfrm>
            <a:off x="3784054" y="1035850"/>
            <a:ext cx="1575900" cy="1030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50">
                <a:latin typeface="Poppins Medium"/>
                <a:ea typeface="Poppins Medium"/>
                <a:cs typeface="Poppins Medium"/>
                <a:sym typeface="Poppins Medium"/>
              </a:rPr>
              <a:t>Spring Security</a:t>
            </a:r>
            <a:endParaRPr sz="1350">
              <a:latin typeface="Poppins Medium"/>
              <a:ea typeface="Poppins Medium"/>
              <a:cs typeface="Poppins Medium"/>
              <a:sym typeface="Poppins Medium"/>
            </a:endParaRPr>
          </a:p>
        </p:txBody>
      </p:sp>
      <p:cxnSp>
        <p:nvCxnSpPr>
          <p:cNvPr id="556" name="Google Shape;556;p45"/>
          <p:cNvCxnSpPr>
            <a:stCxn id="554" idx="0"/>
            <a:endCxn id="555" idx="2"/>
          </p:cNvCxnSpPr>
          <p:nvPr/>
        </p:nvCxnSpPr>
        <p:spPr>
          <a:xfrm rot="10800000">
            <a:off x="4572004" y="2066331"/>
            <a:ext cx="0" cy="404100"/>
          </a:xfrm>
          <a:prstGeom prst="straightConnector1">
            <a:avLst/>
          </a:prstGeom>
          <a:noFill/>
          <a:ln w="19050" cap="flat" cmpd="sng">
            <a:solidFill>
              <a:srgbClr val="000000"/>
            </a:solidFill>
            <a:prstDash val="dash"/>
            <a:round/>
            <a:headEnd type="none" w="med" len="med"/>
            <a:tailEnd type="triangle" w="med" len="med"/>
          </a:ln>
        </p:spPr>
      </p:cxnSp>
      <p:sp>
        <p:nvSpPr>
          <p:cNvPr id="557" name="Google Shape;557;p45"/>
          <p:cNvSpPr/>
          <p:nvPr/>
        </p:nvSpPr>
        <p:spPr>
          <a:xfrm>
            <a:off x="1181975" y="1035850"/>
            <a:ext cx="1575900" cy="1030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50">
                <a:latin typeface="Poppins Medium"/>
                <a:ea typeface="Poppins Medium"/>
                <a:cs typeface="Poppins Medium"/>
                <a:sym typeface="Poppins Medium"/>
              </a:rPr>
              <a:t>JSON Web Token</a:t>
            </a:r>
            <a:endParaRPr sz="1350">
              <a:latin typeface="Poppins Medium"/>
              <a:ea typeface="Poppins Medium"/>
              <a:cs typeface="Poppins Medium"/>
              <a:sym typeface="Poppins Medium"/>
            </a:endParaRPr>
          </a:p>
        </p:txBody>
      </p:sp>
      <p:cxnSp>
        <p:nvCxnSpPr>
          <p:cNvPr id="558" name="Google Shape;558;p45"/>
          <p:cNvCxnSpPr>
            <a:stCxn id="554" idx="0"/>
            <a:endCxn id="557" idx="2"/>
          </p:cNvCxnSpPr>
          <p:nvPr/>
        </p:nvCxnSpPr>
        <p:spPr>
          <a:xfrm rot="10800000">
            <a:off x="1969804" y="2066331"/>
            <a:ext cx="2602200" cy="404100"/>
          </a:xfrm>
          <a:prstGeom prst="straightConnector1">
            <a:avLst/>
          </a:prstGeom>
          <a:noFill/>
          <a:ln w="19050" cap="flat" cmpd="sng">
            <a:solidFill>
              <a:srgbClr val="000000"/>
            </a:solidFill>
            <a:prstDash val="dash"/>
            <a:round/>
            <a:headEnd type="none" w="med" len="med"/>
            <a:tailEnd type="triangle" w="med" len="med"/>
          </a:ln>
        </p:spPr>
      </p:cxnSp>
      <p:sp>
        <p:nvSpPr>
          <p:cNvPr id="559" name="Google Shape;559;p45"/>
          <p:cNvSpPr/>
          <p:nvPr/>
        </p:nvSpPr>
        <p:spPr>
          <a:xfrm>
            <a:off x="6386133" y="1035850"/>
            <a:ext cx="1575900" cy="1030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oppins Medium"/>
                <a:ea typeface="Poppins Medium"/>
                <a:cs typeface="Poppins Medium"/>
                <a:sym typeface="Poppins Medium"/>
              </a:rPr>
              <a:t>&lt;&lt;interface&gt;&gt;</a:t>
            </a:r>
            <a:endParaRPr sz="1000">
              <a:latin typeface="Poppins Medium"/>
              <a:ea typeface="Poppins Medium"/>
              <a:cs typeface="Poppins Medium"/>
              <a:sym typeface="Poppins Medium"/>
            </a:endParaRPr>
          </a:p>
          <a:p>
            <a:pPr marL="0" lvl="0" indent="0" algn="ctr" rtl="0">
              <a:spcBef>
                <a:spcPts val="0"/>
              </a:spcBef>
              <a:spcAft>
                <a:spcPts val="0"/>
              </a:spcAft>
              <a:buNone/>
            </a:pPr>
            <a:r>
              <a:rPr lang="en" sz="1350">
                <a:latin typeface="Poppins Medium"/>
                <a:ea typeface="Poppins Medium"/>
                <a:cs typeface="Poppins Medium"/>
                <a:sym typeface="Poppins Medium"/>
              </a:rPr>
              <a:t>Authentication Entry Point</a:t>
            </a:r>
            <a:endParaRPr sz="1350">
              <a:latin typeface="Poppins Medium"/>
              <a:ea typeface="Poppins Medium"/>
              <a:cs typeface="Poppins Medium"/>
              <a:sym typeface="Poppins Medium"/>
            </a:endParaRPr>
          </a:p>
        </p:txBody>
      </p:sp>
      <p:cxnSp>
        <p:nvCxnSpPr>
          <p:cNvPr id="560" name="Google Shape;560;p45"/>
          <p:cNvCxnSpPr>
            <a:stCxn id="554" idx="0"/>
            <a:endCxn id="559" idx="2"/>
          </p:cNvCxnSpPr>
          <p:nvPr/>
        </p:nvCxnSpPr>
        <p:spPr>
          <a:xfrm rot="10800000" flipH="1">
            <a:off x="4572004" y="2066331"/>
            <a:ext cx="2602200" cy="404100"/>
          </a:xfrm>
          <a:prstGeom prst="straightConnector1">
            <a:avLst/>
          </a:prstGeom>
          <a:noFill/>
          <a:ln w="19050" cap="flat" cmpd="sng">
            <a:solidFill>
              <a:srgbClr val="000000"/>
            </a:solidFill>
            <a:prstDash val="dash"/>
            <a:round/>
            <a:headEnd type="none" w="med" len="med"/>
            <a:tailEnd type="triangle" w="med" len="med"/>
          </a:ln>
        </p:spPr>
      </p:cxnSp>
      <p:sp>
        <p:nvSpPr>
          <p:cNvPr id="561" name="Google Shape;561;p45"/>
          <p:cNvSpPr/>
          <p:nvPr/>
        </p:nvSpPr>
        <p:spPr>
          <a:xfrm>
            <a:off x="1181975" y="2470431"/>
            <a:ext cx="1575900" cy="1030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50">
                <a:latin typeface="Poppins Medium"/>
                <a:ea typeface="Poppins Medium"/>
                <a:cs typeface="Poppins Medium"/>
                <a:sym typeface="Poppins Medium"/>
              </a:rPr>
              <a:t>Once Per Request Filter</a:t>
            </a:r>
            <a:endParaRPr sz="1350">
              <a:latin typeface="Poppins Medium"/>
              <a:ea typeface="Poppins Medium"/>
              <a:cs typeface="Poppins Medium"/>
              <a:sym typeface="Poppins Medium"/>
            </a:endParaRPr>
          </a:p>
        </p:txBody>
      </p:sp>
      <p:cxnSp>
        <p:nvCxnSpPr>
          <p:cNvPr id="562" name="Google Shape;562;p45"/>
          <p:cNvCxnSpPr>
            <a:stCxn id="554" idx="1"/>
            <a:endCxn id="561" idx="3"/>
          </p:cNvCxnSpPr>
          <p:nvPr/>
        </p:nvCxnSpPr>
        <p:spPr>
          <a:xfrm rot="10800000">
            <a:off x="2757754" y="2985681"/>
            <a:ext cx="1026300" cy="0"/>
          </a:xfrm>
          <a:prstGeom prst="straightConnector1">
            <a:avLst/>
          </a:prstGeom>
          <a:noFill/>
          <a:ln w="28575" cap="flat" cmpd="sng">
            <a:solidFill>
              <a:srgbClr val="000000"/>
            </a:solidFill>
            <a:prstDash val="solid"/>
            <a:round/>
            <a:headEnd type="none" w="med" len="med"/>
            <a:tailEnd type="triangle" w="med" len="med"/>
          </a:ln>
        </p:spPr>
      </p:cxnSp>
      <p:sp>
        <p:nvSpPr>
          <p:cNvPr id="563" name="Google Shape;563;p45"/>
          <p:cNvSpPr/>
          <p:nvPr/>
        </p:nvSpPr>
        <p:spPr>
          <a:xfrm>
            <a:off x="6386133" y="2470431"/>
            <a:ext cx="1575900" cy="1030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50">
                <a:latin typeface="Poppins Medium"/>
                <a:ea typeface="Poppins Medium"/>
                <a:cs typeface="Poppins Medium"/>
                <a:sym typeface="Poppins Medium"/>
              </a:rPr>
              <a:t>User Details</a:t>
            </a:r>
            <a:endParaRPr sz="1350">
              <a:latin typeface="Poppins Medium"/>
              <a:ea typeface="Poppins Medium"/>
              <a:cs typeface="Poppins Medium"/>
              <a:sym typeface="Poppins Medium"/>
            </a:endParaRPr>
          </a:p>
        </p:txBody>
      </p:sp>
      <p:cxnSp>
        <p:nvCxnSpPr>
          <p:cNvPr id="564" name="Google Shape;564;p45"/>
          <p:cNvCxnSpPr>
            <a:stCxn id="554" idx="3"/>
            <a:endCxn id="563" idx="1"/>
          </p:cNvCxnSpPr>
          <p:nvPr/>
        </p:nvCxnSpPr>
        <p:spPr>
          <a:xfrm>
            <a:off x="5359954" y="2985681"/>
            <a:ext cx="1026300" cy="0"/>
          </a:xfrm>
          <a:prstGeom prst="straightConnector1">
            <a:avLst/>
          </a:prstGeom>
          <a:noFill/>
          <a:ln w="28575" cap="flat" cmpd="sng">
            <a:solidFill>
              <a:srgbClr val="000000"/>
            </a:solidFill>
            <a:prstDash val="solid"/>
            <a:round/>
            <a:headEnd type="none" w="med" len="med"/>
            <a:tailEnd type="triangle" w="med" len="med"/>
          </a:ln>
        </p:spPr>
      </p:cxnSp>
      <p:sp>
        <p:nvSpPr>
          <p:cNvPr id="565" name="Google Shape;565;p45"/>
          <p:cNvSpPr/>
          <p:nvPr/>
        </p:nvSpPr>
        <p:spPr>
          <a:xfrm>
            <a:off x="3784058" y="3905006"/>
            <a:ext cx="1575900" cy="10305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50">
                <a:latin typeface="Poppins Medium"/>
                <a:ea typeface="Poppins Medium"/>
                <a:cs typeface="Poppins Medium"/>
                <a:sym typeface="Poppins Medium"/>
              </a:rPr>
              <a:t>User Details Service</a:t>
            </a:r>
            <a:endParaRPr sz="1350">
              <a:latin typeface="Poppins Medium"/>
              <a:ea typeface="Poppins Medium"/>
              <a:cs typeface="Poppins Medium"/>
              <a:sym typeface="Poppins Medium"/>
            </a:endParaRPr>
          </a:p>
        </p:txBody>
      </p:sp>
      <p:cxnSp>
        <p:nvCxnSpPr>
          <p:cNvPr id="566" name="Google Shape;566;p45"/>
          <p:cNvCxnSpPr>
            <a:stCxn id="554" idx="2"/>
            <a:endCxn id="565" idx="0"/>
          </p:cNvCxnSpPr>
          <p:nvPr/>
        </p:nvCxnSpPr>
        <p:spPr>
          <a:xfrm>
            <a:off x="4572004" y="3500931"/>
            <a:ext cx="0" cy="404100"/>
          </a:xfrm>
          <a:prstGeom prst="straightConnector1">
            <a:avLst/>
          </a:prstGeom>
          <a:noFill/>
          <a:ln w="28575" cap="flat" cmpd="sng">
            <a:solidFill>
              <a:srgbClr val="000000"/>
            </a:solidFill>
            <a:prstDash val="solid"/>
            <a:round/>
            <a:headEnd type="none" w="med" len="med"/>
            <a:tailEnd type="triangle" w="med" len="med"/>
          </a:ln>
        </p:spPr>
      </p:cxnSp>
      <p:sp>
        <p:nvSpPr>
          <p:cNvPr id="567" name="Google Shape;567;p45"/>
          <p:cNvSpPr txBox="1"/>
          <p:nvPr/>
        </p:nvSpPr>
        <p:spPr>
          <a:xfrm>
            <a:off x="3246325" y="2012750"/>
            <a:ext cx="1269300" cy="36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Poppins Medium"/>
                <a:ea typeface="Poppins Medium"/>
                <a:cs typeface="Poppins Medium"/>
                <a:sym typeface="Poppins Medium"/>
              </a:rPr>
              <a:t>depends on</a:t>
            </a:r>
            <a:endParaRPr sz="1100">
              <a:solidFill>
                <a:schemeClr val="dk1"/>
              </a:solidFill>
              <a:latin typeface="Poppins Medium"/>
              <a:ea typeface="Poppins Medium"/>
              <a:cs typeface="Poppins Medium"/>
              <a:sym typeface="Poppins Medium"/>
            </a:endParaRPr>
          </a:p>
        </p:txBody>
      </p:sp>
      <p:sp>
        <p:nvSpPr>
          <p:cNvPr id="568" name="Google Shape;568;p45"/>
          <p:cNvSpPr txBox="1"/>
          <p:nvPr/>
        </p:nvSpPr>
        <p:spPr>
          <a:xfrm>
            <a:off x="6031900" y="2107113"/>
            <a:ext cx="1269300" cy="36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Poppins Medium"/>
                <a:ea typeface="Poppins Medium"/>
                <a:cs typeface="Poppins Medium"/>
                <a:sym typeface="Poppins Medium"/>
              </a:rPr>
              <a:t>implements</a:t>
            </a:r>
            <a:endParaRPr sz="1100">
              <a:solidFill>
                <a:schemeClr val="dk1"/>
              </a:solidFill>
              <a:latin typeface="Poppins Medium"/>
              <a:ea typeface="Poppins Medium"/>
              <a:cs typeface="Poppins Medium"/>
              <a:sym typeface="Poppins Medium"/>
            </a:endParaRPr>
          </a:p>
        </p:txBody>
      </p:sp>
      <p:sp>
        <p:nvSpPr>
          <p:cNvPr id="569" name="Google Shape;569;p45"/>
          <p:cNvSpPr txBox="1"/>
          <p:nvPr/>
        </p:nvSpPr>
        <p:spPr>
          <a:xfrm>
            <a:off x="2636250" y="2671300"/>
            <a:ext cx="1269300" cy="36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Poppins Medium"/>
                <a:ea typeface="Poppins Medium"/>
                <a:cs typeface="Poppins Medium"/>
                <a:sym typeface="Poppins Medium"/>
              </a:rPr>
              <a:t>extends</a:t>
            </a:r>
            <a:endParaRPr sz="1100">
              <a:solidFill>
                <a:schemeClr val="dk1"/>
              </a:solidFill>
              <a:latin typeface="Poppins Medium"/>
              <a:ea typeface="Poppins Medium"/>
              <a:cs typeface="Poppins Medium"/>
              <a:sym typeface="Poppi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6"/>
          <p:cNvSpPr txBox="1">
            <a:spLocks noGrp="1"/>
          </p:cNvSpPr>
          <p:nvPr>
            <p:ph type="title"/>
          </p:nvPr>
        </p:nvSpPr>
        <p:spPr>
          <a:xfrm>
            <a:off x="1610200" y="355150"/>
            <a:ext cx="6104400" cy="5178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400">
                <a:highlight>
                  <a:srgbClr val="FFF2CC"/>
                </a:highlight>
              </a:rPr>
              <a:t>Token</a:t>
            </a:r>
            <a:endParaRPr sz="2400">
              <a:highlight>
                <a:srgbClr val="FFF2CC"/>
              </a:highlight>
            </a:endParaRPr>
          </a:p>
        </p:txBody>
      </p:sp>
      <p:sp>
        <p:nvSpPr>
          <p:cNvPr id="575" name="Google Shape;575;p46"/>
          <p:cNvSpPr/>
          <p:nvPr/>
        </p:nvSpPr>
        <p:spPr>
          <a:xfrm>
            <a:off x="3747450" y="3013400"/>
            <a:ext cx="1649100" cy="1071900"/>
          </a:xfrm>
          <a:prstGeom prst="round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Token</a:t>
            </a:r>
            <a:endParaRPr>
              <a:latin typeface="Poppins Medium"/>
              <a:ea typeface="Poppins Medium"/>
              <a:cs typeface="Poppins Medium"/>
              <a:sym typeface="Poppins Medium"/>
            </a:endParaRPr>
          </a:p>
        </p:txBody>
      </p:sp>
      <p:sp>
        <p:nvSpPr>
          <p:cNvPr id="576" name="Google Shape;576;p46"/>
          <p:cNvSpPr/>
          <p:nvPr/>
        </p:nvSpPr>
        <p:spPr>
          <a:xfrm>
            <a:off x="4792200" y="1280000"/>
            <a:ext cx="1649100" cy="1071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Security</a:t>
            </a:r>
            <a:endParaRPr>
              <a:latin typeface="Poppins Medium"/>
              <a:ea typeface="Poppins Medium"/>
              <a:cs typeface="Poppins Medium"/>
              <a:sym typeface="Poppins Medium"/>
            </a:endParaRPr>
          </a:p>
        </p:txBody>
      </p:sp>
      <p:cxnSp>
        <p:nvCxnSpPr>
          <p:cNvPr id="577" name="Google Shape;577;p46"/>
          <p:cNvCxnSpPr>
            <a:stCxn id="575" idx="0"/>
            <a:endCxn id="576" idx="2"/>
          </p:cNvCxnSpPr>
          <p:nvPr/>
        </p:nvCxnSpPr>
        <p:spPr>
          <a:xfrm rot="10800000" flipH="1">
            <a:off x="4572000" y="2351900"/>
            <a:ext cx="1044900" cy="661500"/>
          </a:xfrm>
          <a:prstGeom prst="straightConnector1">
            <a:avLst/>
          </a:prstGeom>
          <a:noFill/>
          <a:ln w="19050" cap="flat" cmpd="sng">
            <a:solidFill>
              <a:srgbClr val="000000"/>
            </a:solidFill>
            <a:prstDash val="dash"/>
            <a:round/>
            <a:headEnd type="none" w="med" len="med"/>
            <a:tailEnd type="triangle" w="med" len="med"/>
          </a:ln>
        </p:spPr>
      </p:cxnSp>
      <p:sp>
        <p:nvSpPr>
          <p:cNvPr id="578" name="Google Shape;578;p46"/>
          <p:cNvSpPr/>
          <p:nvPr/>
        </p:nvSpPr>
        <p:spPr>
          <a:xfrm>
            <a:off x="2327400" y="1280000"/>
            <a:ext cx="1649100" cy="1071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User</a:t>
            </a:r>
            <a:endParaRPr>
              <a:latin typeface="Poppins Medium"/>
              <a:ea typeface="Poppins Medium"/>
              <a:cs typeface="Poppins Medium"/>
              <a:sym typeface="Poppins Medium"/>
            </a:endParaRPr>
          </a:p>
        </p:txBody>
      </p:sp>
      <p:cxnSp>
        <p:nvCxnSpPr>
          <p:cNvPr id="579" name="Google Shape;579;p46"/>
          <p:cNvCxnSpPr>
            <a:stCxn id="578" idx="2"/>
            <a:endCxn id="575" idx="0"/>
          </p:cNvCxnSpPr>
          <p:nvPr/>
        </p:nvCxnSpPr>
        <p:spPr>
          <a:xfrm>
            <a:off x="3151950" y="2351900"/>
            <a:ext cx="1420200" cy="661500"/>
          </a:xfrm>
          <a:prstGeom prst="straightConnector1">
            <a:avLst/>
          </a:prstGeom>
          <a:noFill/>
          <a:ln w="19050" cap="flat" cmpd="sng">
            <a:solidFill>
              <a:srgbClr val="000000"/>
            </a:solidFill>
            <a:prstDash val="solid"/>
            <a:round/>
            <a:headEnd type="none" w="med" len="med"/>
            <a:tailEnd type="triangle" w="med" len="med"/>
          </a:ln>
        </p:spPr>
      </p:cxnSp>
      <p:sp>
        <p:nvSpPr>
          <p:cNvPr id="580" name="Google Shape;580;p46"/>
          <p:cNvSpPr txBox="1"/>
          <p:nvPr/>
        </p:nvSpPr>
        <p:spPr>
          <a:xfrm>
            <a:off x="2847175" y="2501000"/>
            <a:ext cx="1269300" cy="36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Poppins Medium"/>
                <a:ea typeface="Poppins Medium"/>
                <a:cs typeface="Poppins Medium"/>
                <a:sym typeface="Poppins Medium"/>
              </a:rPr>
              <a:t>has-a</a:t>
            </a:r>
            <a:endParaRPr sz="1100">
              <a:solidFill>
                <a:schemeClr val="dk1"/>
              </a:solidFill>
              <a:latin typeface="Poppins Medium"/>
              <a:ea typeface="Poppins Medium"/>
              <a:cs typeface="Poppins Medium"/>
              <a:sym typeface="Poppins Medium"/>
            </a:endParaRPr>
          </a:p>
        </p:txBody>
      </p:sp>
      <p:sp>
        <p:nvSpPr>
          <p:cNvPr id="581" name="Google Shape;581;p46"/>
          <p:cNvSpPr txBox="1"/>
          <p:nvPr/>
        </p:nvSpPr>
        <p:spPr>
          <a:xfrm>
            <a:off x="4873850" y="2564275"/>
            <a:ext cx="1269300" cy="36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Poppins Medium"/>
                <a:ea typeface="Poppins Medium"/>
                <a:cs typeface="Poppins Medium"/>
                <a:sym typeface="Poppins Medium"/>
              </a:rPr>
              <a:t>depends on</a:t>
            </a:r>
            <a:endParaRPr sz="1100">
              <a:solidFill>
                <a:schemeClr val="dk1"/>
              </a:solidFill>
              <a:latin typeface="Poppins Medium"/>
              <a:ea typeface="Poppins Medium"/>
              <a:cs typeface="Poppins Medium"/>
              <a:sym typeface="Poppi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9"/>
          <p:cNvSpPr txBox="1">
            <a:spLocks noGrp="1"/>
          </p:cNvSpPr>
          <p:nvPr>
            <p:ph type="subTitle" idx="16"/>
          </p:nvPr>
        </p:nvSpPr>
        <p:spPr>
          <a:xfrm>
            <a:off x="605800" y="1930340"/>
            <a:ext cx="2559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Design Principles</a:t>
            </a:r>
            <a:endParaRPr/>
          </a:p>
        </p:txBody>
      </p:sp>
      <p:sp>
        <p:nvSpPr>
          <p:cNvPr id="320" name="Google Shape;320;p29"/>
          <p:cNvSpPr txBox="1">
            <a:spLocks noGrp="1"/>
          </p:cNvSpPr>
          <p:nvPr>
            <p:ph type="title"/>
          </p:nvPr>
        </p:nvSpPr>
        <p:spPr>
          <a:xfrm>
            <a:off x="1187102" y="1166100"/>
            <a:ext cx="139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chemeClr val="accent3"/>
                </a:highlight>
              </a:rPr>
              <a:t>01</a:t>
            </a:r>
            <a:endParaRPr>
              <a:highlight>
                <a:schemeClr val="accent3"/>
              </a:highlight>
            </a:endParaRPr>
          </a:p>
        </p:txBody>
      </p:sp>
      <p:sp>
        <p:nvSpPr>
          <p:cNvPr id="321" name="Google Shape;321;p29"/>
          <p:cNvSpPr txBox="1">
            <a:spLocks noGrp="1"/>
          </p:cNvSpPr>
          <p:nvPr>
            <p:ph type="title" idx="2"/>
          </p:nvPr>
        </p:nvSpPr>
        <p:spPr>
          <a:xfrm>
            <a:off x="3873352" y="1166100"/>
            <a:ext cx="139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chemeClr val="accent3"/>
                </a:highlight>
              </a:rPr>
              <a:t>02</a:t>
            </a:r>
            <a:endParaRPr>
              <a:highlight>
                <a:schemeClr val="accent3"/>
              </a:highlight>
            </a:endParaRPr>
          </a:p>
        </p:txBody>
      </p:sp>
      <p:sp>
        <p:nvSpPr>
          <p:cNvPr id="322" name="Google Shape;322;p29"/>
          <p:cNvSpPr txBox="1">
            <a:spLocks noGrp="1"/>
          </p:cNvSpPr>
          <p:nvPr>
            <p:ph type="title" idx="4"/>
          </p:nvPr>
        </p:nvSpPr>
        <p:spPr>
          <a:xfrm>
            <a:off x="6559602" y="1166100"/>
            <a:ext cx="139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chemeClr val="accent3"/>
                </a:highlight>
              </a:rPr>
              <a:t>03</a:t>
            </a:r>
            <a:endParaRPr>
              <a:highlight>
                <a:schemeClr val="accent3"/>
              </a:highlight>
            </a:endParaRPr>
          </a:p>
        </p:txBody>
      </p:sp>
      <p:sp>
        <p:nvSpPr>
          <p:cNvPr id="323" name="Google Shape;323;p29"/>
          <p:cNvSpPr txBox="1">
            <a:spLocks noGrp="1"/>
          </p:cNvSpPr>
          <p:nvPr>
            <p:ph type="title" idx="6"/>
          </p:nvPr>
        </p:nvSpPr>
        <p:spPr>
          <a:xfrm>
            <a:off x="1187102" y="2955498"/>
            <a:ext cx="139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chemeClr val="accent3"/>
                </a:highlight>
              </a:rPr>
              <a:t>04</a:t>
            </a:r>
            <a:endParaRPr>
              <a:highlight>
                <a:schemeClr val="accent3"/>
              </a:highlight>
            </a:endParaRPr>
          </a:p>
        </p:txBody>
      </p:sp>
      <p:sp>
        <p:nvSpPr>
          <p:cNvPr id="324" name="Google Shape;324;p29"/>
          <p:cNvSpPr txBox="1">
            <a:spLocks noGrp="1"/>
          </p:cNvSpPr>
          <p:nvPr>
            <p:ph type="title" idx="8"/>
          </p:nvPr>
        </p:nvSpPr>
        <p:spPr>
          <a:xfrm>
            <a:off x="3873352" y="2955498"/>
            <a:ext cx="139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chemeClr val="accent3"/>
                </a:highlight>
              </a:rPr>
              <a:t>05</a:t>
            </a:r>
            <a:endParaRPr>
              <a:highlight>
                <a:schemeClr val="accent3"/>
              </a:highlight>
            </a:endParaRPr>
          </a:p>
        </p:txBody>
      </p:sp>
      <p:sp>
        <p:nvSpPr>
          <p:cNvPr id="325" name="Google Shape;325;p29"/>
          <p:cNvSpPr txBox="1">
            <a:spLocks noGrp="1"/>
          </p:cNvSpPr>
          <p:nvPr>
            <p:ph type="title" idx="13"/>
          </p:nvPr>
        </p:nvSpPr>
        <p:spPr>
          <a:xfrm>
            <a:off x="6559602" y="2955498"/>
            <a:ext cx="139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chemeClr val="accent3"/>
                </a:highlight>
              </a:rPr>
              <a:t>06</a:t>
            </a:r>
            <a:endParaRPr>
              <a:highlight>
                <a:schemeClr val="accent3"/>
              </a:highlight>
            </a:endParaRPr>
          </a:p>
        </p:txBody>
      </p:sp>
      <p:sp>
        <p:nvSpPr>
          <p:cNvPr id="326" name="Google Shape;326;p29"/>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Table of contents</a:t>
            </a:r>
            <a:endParaRPr sz="3200"/>
          </a:p>
        </p:txBody>
      </p:sp>
      <p:sp>
        <p:nvSpPr>
          <p:cNvPr id="327" name="Google Shape;327;p29"/>
          <p:cNvSpPr txBox="1">
            <a:spLocks noGrp="1"/>
          </p:cNvSpPr>
          <p:nvPr>
            <p:ph type="subTitle" idx="17"/>
          </p:nvPr>
        </p:nvSpPr>
        <p:spPr>
          <a:xfrm>
            <a:off x="3292050" y="1930340"/>
            <a:ext cx="2559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System Architecture</a:t>
            </a:r>
            <a:endParaRPr/>
          </a:p>
        </p:txBody>
      </p:sp>
      <p:sp>
        <p:nvSpPr>
          <p:cNvPr id="328" name="Google Shape;328;p29"/>
          <p:cNvSpPr txBox="1">
            <a:spLocks noGrp="1"/>
          </p:cNvSpPr>
          <p:nvPr>
            <p:ph type="subTitle" idx="18"/>
          </p:nvPr>
        </p:nvSpPr>
        <p:spPr>
          <a:xfrm>
            <a:off x="5978300" y="1701740"/>
            <a:ext cx="2559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Tech Stack</a:t>
            </a:r>
            <a:endParaRPr/>
          </a:p>
        </p:txBody>
      </p:sp>
      <p:sp>
        <p:nvSpPr>
          <p:cNvPr id="329" name="Google Shape;329;p29"/>
          <p:cNvSpPr txBox="1">
            <a:spLocks noGrp="1"/>
          </p:cNvSpPr>
          <p:nvPr>
            <p:ph type="subTitle" idx="19"/>
          </p:nvPr>
        </p:nvSpPr>
        <p:spPr>
          <a:xfrm>
            <a:off x="605800" y="3736513"/>
            <a:ext cx="2559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Open Source Libraries used </a:t>
            </a:r>
            <a:endParaRPr/>
          </a:p>
        </p:txBody>
      </p:sp>
      <p:sp>
        <p:nvSpPr>
          <p:cNvPr id="330" name="Google Shape;330;p29"/>
          <p:cNvSpPr txBox="1">
            <a:spLocks noGrp="1"/>
          </p:cNvSpPr>
          <p:nvPr>
            <p:ph type="subTitle" idx="20"/>
          </p:nvPr>
        </p:nvSpPr>
        <p:spPr>
          <a:xfrm>
            <a:off x="3292050" y="3507913"/>
            <a:ext cx="2559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Demo</a:t>
            </a:r>
            <a:endParaRPr/>
          </a:p>
        </p:txBody>
      </p:sp>
      <p:sp>
        <p:nvSpPr>
          <p:cNvPr id="331" name="Google Shape;331;p29"/>
          <p:cNvSpPr txBox="1">
            <a:spLocks noGrp="1"/>
          </p:cNvSpPr>
          <p:nvPr>
            <p:ph type="subTitle" idx="21"/>
          </p:nvPr>
        </p:nvSpPr>
        <p:spPr>
          <a:xfrm>
            <a:off x="5978300" y="3507913"/>
            <a:ext cx="2559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332" name="Google Shape;332;p29"/>
          <p:cNvSpPr/>
          <p:nvPr/>
        </p:nvSpPr>
        <p:spPr>
          <a:xfrm>
            <a:off x="796325" y="3507913"/>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rot="7255458">
            <a:off x="796295" y="147752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080675" y="350792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rot="7255458">
            <a:off x="1402312" y="624863"/>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7967738" y="59052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Main Use Cases</a:t>
            </a:r>
            <a:endParaRPr/>
          </a:p>
        </p:txBody>
      </p:sp>
      <p:sp>
        <p:nvSpPr>
          <p:cNvPr id="587" name="Google Shape;587;p47"/>
          <p:cNvSpPr txBox="1"/>
          <p:nvPr/>
        </p:nvSpPr>
        <p:spPr>
          <a:xfrm>
            <a:off x="1126388" y="1443000"/>
            <a:ext cx="8397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rgbClr val="283C9F"/>
                </a:solidFill>
                <a:highlight>
                  <a:srgbClr val="FF8B44"/>
                </a:highlight>
                <a:latin typeface="Rammetto One"/>
                <a:ea typeface="Rammetto One"/>
                <a:cs typeface="Rammetto One"/>
                <a:sym typeface="Rammetto One"/>
              </a:rPr>
              <a:t>01</a:t>
            </a:r>
            <a:endParaRPr sz="2400">
              <a:solidFill>
                <a:srgbClr val="283C9F"/>
              </a:solidFill>
              <a:highlight>
                <a:srgbClr val="FF8B44"/>
              </a:highlight>
              <a:latin typeface="Rammetto One"/>
              <a:ea typeface="Rammetto One"/>
              <a:cs typeface="Rammetto One"/>
              <a:sym typeface="Rammetto One"/>
            </a:endParaRPr>
          </a:p>
        </p:txBody>
      </p:sp>
      <p:sp>
        <p:nvSpPr>
          <p:cNvPr id="588" name="Google Shape;588;p47"/>
          <p:cNvSpPr txBox="1"/>
          <p:nvPr/>
        </p:nvSpPr>
        <p:spPr>
          <a:xfrm flipH="1">
            <a:off x="697735" y="3081400"/>
            <a:ext cx="1696800" cy="502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rgbClr val="283C9F"/>
                </a:solidFill>
                <a:latin typeface="Rammetto One"/>
                <a:ea typeface="Rammetto One"/>
                <a:cs typeface="Rammetto One"/>
                <a:sym typeface="Rammetto One"/>
              </a:rPr>
              <a:t>Booking</a:t>
            </a:r>
            <a:endParaRPr sz="2200">
              <a:solidFill>
                <a:srgbClr val="283C9F"/>
              </a:solidFill>
              <a:latin typeface="Rammetto One"/>
              <a:ea typeface="Rammetto One"/>
              <a:cs typeface="Rammetto One"/>
              <a:sym typeface="Rammetto One"/>
            </a:endParaRPr>
          </a:p>
        </p:txBody>
      </p:sp>
      <p:sp>
        <p:nvSpPr>
          <p:cNvPr id="589" name="Google Shape;589;p47"/>
          <p:cNvSpPr txBox="1"/>
          <p:nvPr/>
        </p:nvSpPr>
        <p:spPr>
          <a:xfrm flipH="1">
            <a:off x="593162" y="3519325"/>
            <a:ext cx="17448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83C9F"/>
                </a:solidFill>
                <a:latin typeface="Poppins Medium"/>
                <a:ea typeface="Poppins Medium"/>
                <a:cs typeface="Poppins Medium"/>
                <a:sym typeface="Poppins Medium"/>
              </a:rPr>
              <a:t>Customer makes a booking</a:t>
            </a:r>
            <a:endParaRPr>
              <a:solidFill>
                <a:srgbClr val="283C9F"/>
              </a:solidFill>
              <a:latin typeface="Poppins Medium"/>
              <a:ea typeface="Poppins Medium"/>
              <a:cs typeface="Poppins Medium"/>
              <a:sym typeface="Poppins Medium"/>
            </a:endParaRPr>
          </a:p>
        </p:txBody>
      </p:sp>
      <p:sp>
        <p:nvSpPr>
          <p:cNvPr id="590" name="Google Shape;590;p47"/>
          <p:cNvSpPr txBox="1"/>
          <p:nvPr/>
        </p:nvSpPr>
        <p:spPr>
          <a:xfrm>
            <a:off x="3295988" y="1443000"/>
            <a:ext cx="8397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rgbClr val="283C9F"/>
                </a:solidFill>
                <a:highlight>
                  <a:srgbClr val="FF8B44"/>
                </a:highlight>
                <a:latin typeface="Rammetto One"/>
                <a:ea typeface="Rammetto One"/>
                <a:cs typeface="Rammetto One"/>
                <a:sym typeface="Rammetto One"/>
              </a:rPr>
              <a:t>02</a:t>
            </a:r>
            <a:endParaRPr sz="2400">
              <a:solidFill>
                <a:srgbClr val="283C9F"/>
              </a:solidFill>
              <a:highlight>
                <a:srgbClr val="FF8B44"/>
              </a:highlight>
              <a:latin typeface="Rammetto One"/>
              <a:ea typeface="Rammetto One"/>
              <a:cs typeface="Rammetto One"/>
              <a:sym typeface="Rammetto One"/>
            </a:endParaRPr>
          </a:p>
        </p:txBody>
      </p:sp>
      <p:sp>
        <p:nvSpPr>
          <p:cNvPr id="591" name="Google Shape;591;p47"/>
          <p:cNvSpPr txBox="1"/>
          <p:nvPr/>
        </p:nvSpPr>
        <p:spPr>
          <a:xfrm flipH="1">
            <a:off x="2867610" y="3081400"/>
            <a:ext cx="1696500" cy="502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rgbClr val="283C9F"/>
                </a:solidFill>
                <a:latin typeface="Rammetto One"/>
                <a:ea typeface="Rammetto One"/>
                <a:cs typeface="Rammetto One"/>
                <a:sym typeface="Rammetto One"/>
              </a:rPr>
              <a:t>Booking</a:t>
            </a:r>
            <a:endParaRPr sz="2200">
              <a:solidFill>
                <a:srgbClr val="283C9F"/>
              </a:solidFill>
              <a:latin typeface="Rammetto One"/>
              <a:ea typeface="Rammetto One"/>
              <a:cs typeface="Rammetto One"/>
              <a:sym typeface="Rammetto One"/>
            </a:endParaRPr>
          </a:p>
        </p:txBody>
      </p:sp>
      <p:sp>
        <p:nvSpPr>
          <p:cNvPr id="592" name="Google Shape;592;p47"/>
          <p:cNvSpPr txBox="1"/>
          <p:nvPr/>
        </p:nvSpPr>
        <p:spPr>
          <a:xfrm flipH="1">
            <a:off x="2820566" y="3519325"/>
            <a:ext cx="17448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83C9F"/>
                </a:solidFill>
                <a:latin typeface="Poppins Medium"/>
                <a:ea typeface="Poppins Medium"/>
                <a:cs typeface="Poppins Medium"/>
                <a:sym typeface="Poppins Medium"/>
              </a:rPr>
              <a:t>Ticketing Officer makes a booking on behalf of customer</a:t>
            </a:r>
            <a:endParaRPr>
              <a:solidFill>
                <a:srgbClr val="283C9F"/>
              </a:solidFill>
              <a:latin typeface="Poppins Medium"/>
              <a:ea typeface="Poppins Medium"/>
              <a:cs typeface="Poppins Medium"/>
              <a:sym typeface="Poppins Medium"/>
            </a:endParaRPr>
          </a:p>
        </p:txBody>
      </p:sp>
      <p:sp>
        <p:nvSpPr>
          <p:cNvPr id="593" name="Google Shape;593;p47"/>
          <p:cNvSpPr txBox="1"/>
          <p:nvPr/>
        </p:nvSpPr>
        <p:spPr>
          <a:xfrm>
            <a:off x="5236988" y="1443000"/>
            <a:ext cx="8397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rgbClr val="283C9F"/>
                </a:solidFill>
                <a:highlight>
                  <a:srgbClr val="FF8B44"/>
                </a:highlight>
                <a:latin typeface="Rammetto One"/>
                <a:ea typeface="Rammetto One"/>
                <a:cs typeface="Rammetto One"/>
                <a:sym typeface="Rammetto One"/>
              </a:rPr>
              <a:t>03</a:t>
            </a:r>
            <a:endParaRPr sz="2400">
              <a:solidFill>
                <a:srgbClr val="283C9F"/>
              </a:solidFill>
              <a:highlight>
                <a:srgbClr val="FF8B44"/>
              </a:highlight>
              <a:latin typeface="Rammetto One"/>
              <a:ea typeface="Rammetto One"/>
              <a:cs typeface="Rammetto One"/>
              <a:sym typeface="Rammetto One"/>
            </a:endParaRPr>
          </a:p>
        </p:txBody>
      </p:sp>
      <p:sp>
        <p:nvSpPr>
          <p:cNvPr id="594" name="Google Shape;594;p47"/>
          <p:cNvSpPr txBox="1"/>
          <p:nvPr/>
        </p:nvSpPr>
        <p:spPr>
          <a:xfrm flipH="1">
            <a:off x="4380037" y="3081400"/>
            <a:ext cx="2553600" cy="502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rgbClr val="283C9F"/>
                </a:solidFill>
                <a:latin typeface="Rammetto One"/>
                <a:ea typeface="Rammetto One"/>
                <a:cs typeface="Rammetto One"/>
                <a:sym typeface="Rammetto One"/>
              </a:rPr>
              <a:t>Cancel</a:t>
            </a:r>
            <a:endParaRPr sz="2200">
              <a:solidFill>
                <a:srgbClr val="283C9F"/>
              </a:solidFill>
              <a:latin typeface="Rammetto One"/>
              <a:ea typeface="Rammetto One"/>
              <a:cs typeface="Rammetto One"/>
              <a:sym typeface="Rammetto One"/>
            </a:endParaRPr>
          </a:p>
        </p:txBody>
      </p:sp>
      <p:sp>
        <p:nvSpPr>
          <p:cNvPr id="595" name="Google Shape;595;p47"/>
          <p:cNvSpPr txBox="1"/>
          <p:nvPr/>
        </p:nvSpPr>
        <p:spPr>
          <a:xfrm flipH="1">
            <a:off x="4813302" y="3519325"/>
            <a:ext cx="17448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83C9F"/>
                </a:solidFill>
                <a:latin typeface="Poppins Medium"/>
                <a:ea typeface="Poppins Medium"/>
                <a:cs typeface="Poppins Medium"/>
                <a:sym typeface="Poppins Medium"/>
              </a:rPr>
              <a:t>Event Manager cancelling an event</a:t>
            </a:r>
            <a:endParaRPr>
              <a:solidFill>
                <a:srgbClr val="283C9F"/>
              </a:solidFill>
              <a:latin typeface="Poppins Medium"/>
              <a:ea typeface="Poppins Medium"/>
              <a:cs typeface="Poppins Medium"/>
              <a:sym typeface="Poppins Medium"/>
            </a:endParaRPr>
          </a:p>
        </p:txBody>
      </p:sp>
      <p:sp>
        <p:nvSpPr>
          <p:cNvPr id="596" name="Google Shape;596;p47"/>
          <p:cNvSpPr txBox="1"/>
          <p:nvPr/>
        </p:nvSpPr>
        <p:spPr>
          <a:xfrm>
            <a:off x="7177988" y="1443000"/>
            <a:ext cx="8397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rgbClr val="283C9F"/>
                </a:solidFill>
                <a:highlight>
                  <a:srgbClr val="FF8B44"/>
                </a:highlight>
                <a:latin typeface="Rammetto One"/>
                <a:ea typeface="Rammetto One"/>
                <a:cs typeface="Rammetto One"/>
                <a:sym typeface="Rammetto One"/>
              </a:rPr>
              <a:t>04</a:t>
            </a:r>
            <a:endParaRPr sz="2400">
              <a:solidFill>
                <a:srgbClr val="283C9F"/>
              </a:solidFill>
              <a:highlight>
                <a:srgbClr val="FF8B44"/>
              </a:highlight>
              <a:latin typeface="Rammetto One"/>
              <a:ea typeface="Rammetto One"/>
              <a:cs typeface="Rammetto One"/>
              <a:sym typeface="Rammetto One"/>
            </a:endParaRPr>
          </a:p>
        </p:txBody>
      </p:sp>
      <p:sp>
        <p:nvSpPr>
          <p:cNvPr id="597" name="Google Shape;597;p47"/>
          <p:cNvSpPr txBox="1"/>
          <p:nvPr/>
        </p:nvSpPr>
        <p:spPr>
          <a:xfrm flipH="1">
            <a:off x="6749610" y="3081400"/>
            <a:ext cx="1696500" cy="502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rgbClr val="283C9F"/>
                </a:solidFill>
                <a:latin typeface="Rammetto One"/>
                <a:ea typeface="Rammetto One"/>
                <a:cs typeface="Rammetto One"/>
                <a:sym typeface="Rammetto One"/>
              </a:rPr>
              <a:t>Cancel</a:t>
            </a:r>
            <a:endParaRPr sz="2200">
              <a:solidFill>
                <a:srgbClr val="283C9F"/>
              </a:solidFill>
              <a:latin typeface="Rammetto One"/>
              <a:ea typeface="Rammetto One"/>
              <a:cs typeface="Rammetto One"/>
              <a:sym typeface="Rammetto One"/>
            </a:endParaRPr>
          </a:p>
        </p:txBody>
      </p:sp>
      <p:sp>
        <p:nvSpPr>
          <p:cNvPr id="598" name="Google Shape;598;p47"/>
          <p:cNvSpPr txBox="1"/>
          <p:nvPr/>
        </p:nvSpPr>
        <p:spPr>
          <a:xfrm flipH="1">
            <a:off x="6806038" y="3519325"/>
            <a:ext cx="17448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83C9F"/>
                </a:solidFill>
                <a:latin typeface="Poppins Medium"/>
                <a:ea typeface="Poppins Medium"/>
                <a:cs typeface="Poppins Medium"/>
                <a:sym typeface="Poppins Medium"/>
              </a:rPr>
              <a:t>Customer cancelling a booking</a:t>
            </a:r>
            <a:endParaRPr>
              <a:solidFill>
                <a:srgbClr val="283C9F"/>
              </a:solidFill>
              <a:latin typeface="Poppins Medium"/>
              <a:ea typeface="Poppins Medium"/>
              <a:cs typeface="Poppins Medium"/>
              <a:sym typeface="Poppins Medium"/>
            </a:endParaRPr>
          </a:p>
        </p:txBody>
      </p:sp>
      <p:cxnSp>
        <p:nvCxnSpPr>
          <p:cNvPr id="599" name="Google Shape;599;p47"/>
          <p:cNvCxnSpPr>
            <a:stCxn id="587" idx="3"/>
            <a:endCxn id="590" idx="1"/>
          </p:cNvCxnSpPr>
          <p:nvPr/>
        </p:nvCxnSpPr>
        <p:spPr>
          <a:xfrm>
            <a:off x="1966088" y="1729350"/>
            <a:ext cx="1329900" cy="0"/>
          </a:xfrm>
          <a:prstGeom prst="straightConnector1">
            <a:avLst/>
          </a:prstGeom>
          <a:noFill/>
          <a:ln w="19050" cap="flat" cmpd="sng">
            <a:solidFill>
              <a:schemeClr val="dk1"/>
            </a:solidFill>
            <a:prstDash val="solid"/>
            <a:round/>
            <a:headEnd type="none" w="med" len="med"/>
            <a:tailEnd type="none" w="med" len="med"/>
          </a:ln>
        </p:spPr>
      </p:cxnSp>
      <p:cxnSp>
        <p:nvCxnSpPr>
          <p:cNvPr id="600" name="Google Shape;600;p47"/>
          <p:cNvCxnSpPr>
            <a:stCxn id="590" idx="3"/>
            <a:endCxn id="593" idx="1"/>
          </p:cNvCxnSpPr>
          <p:nvPr/>
        </p:nvCxnSpPr>
        <p:spPr>
          <a:xfrm>
            <a:off x="4135688" y="1729350"/>
            <a:ext cx="1101300" cy="0"/>
          </a:xfrm>
          <a:prstGeom prst="straightConnector1">
            <a:avLst/>
          </a:prstGeom>
          <a:noFill/>
          <a:ln w="19050" cap="flat" cmpd="sng">
            <a:solidFill>
              <a:schemeClr val="dk1"/>
            </a:solidFill>
            <a:prstDash val="solid"/>
            <a:round/>
            <a:headEnd type="none" w="med" len="med"/>
            <a:tailEnd type="none" w="med" len="med"/>
          </a:ln>
        </p:spPr>
      </p:cxnSp>
      <p:cxnSp>
        <p:nvCxnSpPr>
          <p:cNvPr id="601" name="Google Shape;601;p47"/>
          <p:cNvCxnSpPr>
            <a:stCxn id="593" idx="3"/>
            <a:endCxn id="596" idx="1"/>
          </p:cNvCxnSpPr>
          <p:nvPr/>
        </p:nvCxnSpPr>
        <p:spPr>
          <a:xfrm>
            <a:off x="6076688" y="1729350"/>
            <a:ext cx="1101300" cy="0"/>
          </a:xfrm>
          <a:prstGeom prst="straightConnector1">
            <a:avLst/>
          </a:prstGeom>
          <a:noFill/>
          <a:ln w="19050" cap="flat" cmpd="sng">
            <a:solidFill>
              <a:schemeClr val="dk1"/>
            </a:solidFill>
            <a:prstDash val="solid"/>
            <a:round/>
            <a:headEnd type="none" w="med" len="med"/>
            <a:tailEnd type="none" w="med" len="med"/>
          </a:ln>
        </p:spPr>
      </p:cxnSp>
      <p:cxnSp>
        <p:nvCxnSpPr>
          <p:cNvPr id="602" name="Google Shape;602;p47"/>
          <p:cNvCxnSpPr>
            <a:stCxn id="587" idx="2"/>
            <a:endCxn id="588" idx="0"/>
          </p:cNvCxnSpPr>
          <p:nvPr/>
        </p:nvCxnSpPr>
        <p:spPr>
          <a:xfrm>
            <a:off x="1546238" y="2015700"/>
            <a:ext cx="0" cy="1065600"/>
          </a:xfrm>
          <a:prstGeom prst="straightConnector1">
            <a:avLst/>
          </a:prstGeom>
          <a:noFill/>
          <a:ln w="19050" cap="flat" cmpd="sng">
            <a:solidFill>
              <a:schemeClr val="dk1"/>
            </a:solidFill>
            <a:prstDash val="solid"/>
            <a:round/>
            <a:headEnd type="none" w="med" len="med"/>
            <a:tailEnd type="oval" w="med" len="med"/>
          </a:ln>
        </p:spPr>
      </p:cxnSp>
      <p:cxnSp>
        <p:nvCxnSpPr>
          <p:cNvPr id="603" name="Google Shape;603;p47"/>
          <p:cNvCxnSpPr>
            <a:stCxn id="590" idx="2"/>
            <a:endCxn id="591" idx="0"/>
          </p:cNvCxnSpPr>
          <p:nvPr/>
        </p:nvCxnSpPr>
        <p:spPr>
          <a:xfrm>
            <a:off x="3715838" y="2015700"/>
            <a:ext cx="0" cy="1065600"/>
          </a:xfrm>
          <a:prstGeom prst="straightConnector1">
            <a:avLst/>
          </a:prstGeom>
          <a:noFill/>
          <a:ln w="19050" cap="flat" cmpd="sng">
            <a:solidFill>
              <a:schemeClr val="dk1"/>
            </a:solidFill>
            <a:prstDash val="solid"/>
            <a:round/>
            <a:headEnd type="none" w="med" len="med"/>
            <a:tailEnd type="oval" w="med" len="med"/>
          </a:ln>
        </p:spPr>
      </p:cxnSp>
      <p:cxnSp>
        <p:nvCxnSpPr>
          <p:cNvPr id="604" name="Google Shape;604;p47"/>
          <p:cNvCxnSpPr>
            <a:stCxn id="593" idx="2"/>
            <a:endCxn id="594" idx="0"/>
          </p:cNvCxnSpPr>
          <p:nvPr/>
        </p:nvCxnSpPr>
        <p:spPr>
          <a:xfrm>
            <a:off x="5656838" y="2015700"/>
            <a:ext cx="0" cy="1065600"/>
          </a:xfrm>
          <a:prstGeom prst="straightConnector1">
            <a:avLst/>
          </a:prstGeom>
          <a:noFill/>
          <a:ln w="19050" cap="flat" cmpd="sng">
            <a:solidFill>
              <a:schemeClr val="dk1"/>
            </a:solidFill>
            <a:prstDash val="solid"/>
            <a:round/>
            <a:headEnd type="none" w="med" len="med"/>
            <a:tailEnd type="oval" w="med" len="med"/>
          </a:ln>
        </p:spPr>
      </p:cxnSp>
      <p:cxnSp>
        <p:nvCxnSpPr>
          <p:cNvPr id="605" name="Google Shape;605;p47"/>
          <p:cNvCxnSpPr>
            <a:stCxn id="596" idx="2"/>
            <a:endCxn id="597" idx="0"/>
          </p:cNvCxnSpPr>
          <p:nvPr/>
        </p:nvCxnSpPr>
        <p:spPr>
          <a:xfrm>
            <a:off x="7597838" y="2015700"/>
            <a:ext cx="0" cy="1065600"/>
          </a:xfrm>
          <a:prstGeom prst="straightConnector1">
            <a:avLst/>
          </a:prstGeom>
          <a:noFill/>
          <a:ln w="19050" cap="flat" cmpd="sng">
            <a:solidFill>
              <a:schemeClr val="dk1"/>
            </a:solidFill>
            <a:prstDash val="solid"/>
            <a:round/>
            <a:headEnd type="none" w="med" len="med"/>
            <a:tailEnd type="oval" w="med" len="med"/>
          </a:ln>
        </p:spPr>
      </p:cxnSp>
      <p:sp>
        <p:nvSpPr>
          <p:cNvPr id="606" name="Google Shape;606;p47"/>
          <p:cNvSpPr/>
          <p:nvPr/>
        </p:nvSpPr>
        <p:spPr>
          <a:xfrm>
            <a:off x="812050" y="86227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7"/>
          <p:cNvSpPr/>
          <p:nvPr/>
        </p:nvSpPr>
        <p:spPr>
          <a:xfrm>
            <a:off x="1191100" y="5350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7"/>
          <p:cNvSpPr/>
          <p:nvPr/>
        </p:nvSpPr>
        <p:spPr>
          <a:xfrm>
            <a:off x="2948200" y="4586400"/>
            <a:ext cx="1101300" cy="698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Medium"/>
              <a:ea typeface="Poppins Medium"/>
              <a:cs typeface="Poppins Medium"/>
              <a:sym typeface="Poppi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Create Booking</a:t>
            </a:r>
            <a:endParaRPr/>
          </a:p>
        </p:txBody>
      </p:sp>
      <p:pic>
        <p:nvPicPr>
          <p:cNvPr id="614" name="Google Shape;614;p48"/>
          <p:cNvPicPr preferRelativeResize="0"/>
          <p:nvPr/>
        </p:nvPicPr>
        <p:blipFill>
          <a:blip r:embed="rId3">
            <a:alphaModFix/>
          </a:blip>
          <a:stretch>
            <a:fillRect/>
          </a:stretch>
        </p:blipFill>
        <p:spPr>
          <a:xfrm>
            <a:off x="567600" y="1417400"/>
            <a:ext cx="793675" cy="981550"/>
          </a:xfrm>
          <a:prstGeom prst="rect">
            <a:avLst/>
          </a:prstGeom>
          <a:noFill/>
          <a:ln>
            <a:noFill/>
          </a:ln>
        </p:spPr>
      </p:pic>
      <p:cxnSp>
        <p:nvCxnSpPr>
          <p:cNvPr id="615" name="Google Shape;615;p48"/>
          <p:cNvCxnSpPr>
            <a:stCxn id="614" idx="3"/>
            <a:endCxn id="616" idx="1"/>
          </p:cNvCxnSpPr>
          <p:nvPr/>
        </p:nvCxnSpPr>
        <p:spPr>
          <a:xfrm>
            <a:off x="1361275" y="1908175"/>
            <a:ext cx="642600" cy="896700"/>
          </a:xfrm>
          <a:prstGeom prst="straightConnector1">
            <a:avLst/>
          </a:prstGeom>
          <a:noFill/>
          <a:ln w="9525" cap="flat" cmpd="sng">
            <a:solidFill>
              <a:srgbClr val="000000"/>
            </a:solidFill>
            <a:prstDash val="solid"/>
            <a:round/>
            <a:headEnd type="none" w="med" len="med"/>
            <a:tailEnd type="triangle" w="med" len="med"/>
          </a:ln>
        </p:spPr>
      </p:cxnSp>
      <p:pic>
        <p:nvPicPr>
          <p:cNvPr id="617" name="Google Shape;617;p48"/>
          <p:cNvPicPr preferRelativeResize="0"/>
          <p:nvPr/>
        </p:nvPicPr>
        <p:blipFill>
          <a:blip r:embed="rId3">
            <a:alphaModFix/>
          </a:blip>
          <a:stretch>
            <a:fillRect/>
          </a:stretch>
        </p:blipFill>
        <p:spPr>
          <a:xfrm>
            <a:off x="567600" y="3027225"/>
            <a:ext cx="793675" cy="981550"/>
          </a:xfrm>
          <a:prstGeom prst="rect">
            <a:avLst/>
          </a:prstGeom>
          <a:noFill/>
          <a:ln>
            <a:noFill/>
          </a:ln>
        </p:spPr>
      </p:pic>
      <p:sp>
        <p:nvSpPr>
          <p:cNvPr id="618" name="Google Shape;618;p48"/>
          <p:cNvSpPr txBox="1"/>
          <p:nvPr/>
        </p:nvSpPr>
        <p:spPr>
          <a:xfrm>
            <a:off x="491400" y="2351250"/>
            <a:ext cx="14382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Customer</a:t>
            </a:r>
            <a:endParaRPr sz="1300">
              <a:solidFill>
                <a:schemeClr val="dk1"/>
              </a:solidFill>
              <a:latin typeface="Poppins Medium"/>
              <a:ea typeface="Poppins Medium"/>
              <a:cs typeface="Poppins Medium"/>
              <a:sym typeface="Poppins Medium"/>
            </a:endParaRPr>
          </a:p>
        </p:txBody>
      </p:sp>
      <p:sp>
        <p:nvSpPr>
          <p:cNvPr id="619" name="Google Shape;619;p48"/>
          <p:cNvSpPr txBox="1"/>
          <p:nvPr/>
        </p:nvSpPr>
        <p:spPr>
          <a:xfrm>
            <a:off x="186600" y="3973375"/>
            <a:ext cx="1438200" cy="28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1"/>
                </a:solidFill>
                <a:latin typeface="Poppins Medium"/>
                <a:ea typeface="Poppins Medium"/>
                <a:cs typeface="Poppins Medium"/>
                <a:sym typeface="Poppins Medium"/>
              </a:rPr>
              <a:t>Ticketing Officer</a:t>
            </a:r>
            <a:endParaRPr sz="1300">
              <a:solidFill>
                <a:schemeClr val="dk1"/>
              </a:solidFill>
              <a:latin typeface="Poppins Medium"/>
              <a:ea typeface="Poppins Medium"/>
              <a:cs typeface="Poppins Medium"/>
              <a:sym typeface="Poppins Medium"/>
            </a:endParaRPr>
          </a:p>
        </p:txBody>
      </p:sp>
      <p:grpSp>
        <p:nvGrpSpPr>
          <p:cNvPr id="620" name="Google Shape;620;p48"/>
          <p:cNvGrpSpPr/>
          <p:nvPr/>
        </p:nvGrpSpPr>
        <p:grpSpPr>
          <a:xfrm>
            <a:off x="2003918" y="2427650"/>
            <a:ext cx="1140027" cy="754200"/>
            <a:chOff x="4176289" y="2947175"/>
            <a:chExt cx="791411" cy="754200"/>
          </a:xfrm>
        </p:grpSpPr>
        <p:sp>
          <p:nvSpPr>
            <p:cNvPr id="621" name="Google Shape;621;p48"/>
            <p:cNvSpPr/>
            <p:nvPr/>
          </p:nvSpPr>
          <p:spPr>
            <a:xfrm>
              <a:off x="4176289" y="2947175"/>
              <a:ext cx="791400" cy="754200"/>
            </a:xfrm>
            <a:prstGeom prst="roundRect">
              <a:avLst>
                <a:gd name="adj" fmla="val 16667"/>
              </a:avLst>
            </a:prstGeom>
            <a:solidFill>
              <a:srgbClr val="8BB49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txBox="1"/>
            <p:nvPr/>
          </p:nvSpPr>
          <p:spPr>
            <a:xfrm>
              <a:off x="4176300" y="31042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oppins"/>
                  <a:ea typeface="Poppins"/>
                  <a:cs typeface="Poppins"/>
                  <a:sym typeface="Poppins"/>
                </a:rPr>
                <a:t>Home page</a:t>
              </a:r>
              <a:endParaRPr>
                <a:solidFill>
                  <a:srgbClr val="FFFFFF"/>
                </a:solidFill>
                <a:latin typeface="Poppins"/>
                <a:ea typeface="Poppins"/>
                <a:cs typeface="Poppins"/>
                <a:sym typeface="Poppins"/>
              </a:endParaRPr>
            </a:p>
          </p:txBody>
        </p:sp>
      </p:grpSp>
      <p:cxnSp>
        <p:nvCxnSpPr>
          <p:cNvPr id="622" name="Google Shape;622;p48"/>
          <p:cNvCxnSpPr>
            <a:stCxn id="617" idx="3"/>
            <a:endCxn id="616" idx="1"/>
          </p:cNvCxnSpPr>
          <p:nvPr/>
        </p:nvCxnSpPr>
        <p:spPr>
          <a:xfrm rot="10800000" flipH="1">
            <a:off x="1361275" y="2804600"/>
            <a:ext cx="642600" cy="713400"/>
          </a:xfrm>
          <a:prstGeom prst="straightConnector1">
            <a:avLst/>
          </a:prstGeom>
          <a:noFill/>
          <a:ln w="9525" cap="flat" cmpd="sng">
            <a:solidFill>
              <a:srgbClr val="000000"/>
            </a:solidFill>
            <a:prstDash val="solid"/>
            <a:round/>
            <a:headEnd type="none" w="med" len="med"/>
            <a:tailEnd type="triangle" w="med" len="med"/>
          </a:ln>
        </p:spPr>
      </p:cxnSp>
      <p:grpSp>
        <p:nvGrpSpPr>
          <p:cNvPr id="623" name="Google Shape;623;p48"/>
          <p:cNvGrpSpPr/>
          <p:nvPr/>
        </p:nvGrpSpPr>
        <p:grpSpPr>
          <a:xfrm>
            <a:off x="3852272" y="1154100"/>
            <a:ext cx="1242261" cy="754200"/>
            <a:chOff x="5238125" y="2947175"/>
            <a:chExt cx="791400" cy="754200"/>
          </a:xfrm>
        </p:grpSpPr>
        <p:sp>
          <p:nvSpPr>
            <p:cNvPr id="624" name="Google Shape;624;p48"/>
            <p:cNvSpPr/>
            <p:nvPr/>
          </p:nvSpPr>
          <p:spPr>
            <a:xfrm>
              <a:off x="5238125" y="2947175"/>
              <a:ext cx="791400" cy="754200"/>
            </a:xfrm>
            <a:prstGeom prst="roundRect">
              <a:avLst>
                <a:gd name="adj" fmla="val 16667"/>
              </a:avLst>
            </a:prstGeom>
            <a:solidFill>
              <a:srgbClr val="C495C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8"/>
            <p:cNvSpPr txBox="1"/>
            <p:nvPr/>
          </p:nvSpPr>
          <p:spPr>
            <a:xfrm>
              <a:off x="5238125" y="31042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oppins"/>
                  <a:ea typeface="Poppins"/>
                  <a:cs typeface="Poppins"/>
                  <a:sym typeface="Poppins"/>
                </a:rPr>
                <a:t>User</a:t>
              </a:r>
              <a:endParaRPr>
                <a:solidFill>
                  <a:srgbClr val="FFFFFF"/>
                </a:solidFill>
                <a:latin typeface="Poppins"/>
                <a:ea typeface="Poppins"/>
                <a:cs typeface="Poppins"/>
                <a:sym typeface="Poppins"/>
              </a:endParaRPr>
            </a:p>
          </p:txBody>
        </p:sp>
      </p:grpSp>
      <p:cxnSp>
        <p:nvCxnSpPr>
          <p:cNvPr id="626" name="Google Shape;626;p48"/>
          <p:cNvCxnSpPr>
            <a:stCxn id="616" idx="3"/>
            <a:endCxn id="625" idx="1"/>
          </p:cNvCxnSpPr>
          <p:nvPr/>
        </p:nvCxnSpPr>
        <p:spPr>
          <a:xfrm rot="10800000" flipH="1">
            <a:off x="3143945" y="1531250"/>
            <a:ext cx="708300" cy="1273500"/>
          </a:xfrm>
          <a:prstGeom prst="straightConnector1">
            <a:avLst/>
          </a:prstGeom>
          <a:noFill/>
          <a:ln w="9525" cap="flat" cmpd="sng">
            <a:solidFill>
              <a:srgbClr val="000000"/>
            </a:solidFill>
            <a:prstDash val="solid"/>
            <a:round/>
            <a:headEnd type="none" w="med" len="med"/>
            <a:tailEnd type="triangle" w="med" len="med"/>
          </a:ln>
        </p:spPr>
      </p:cxnSp>
      <p:sp>
        <p:nvSpPr>
          <p:cNvPr id="627" name="Google Shape;627;p48"/>
          <p:cNvSpPr txBox="1"/>
          <p:nvPr/>
        </p:nvSpPr>
        <p:spPr>
          <a:xfrm>
            <a:off x="2635525" y="1579288"/>
            <a:ext cx="10314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1. Check the users role</a:t>
            </a:r>
            <a:endParaRPr sz="1300">
              <a:solidFill>
                <a:schemeClr val="dk1"/>
              </a:solidFill>
              <a:latin typeface="Poppins Medium"/>
              <a:ea typeface="Poppins Medium"/>
              <a:cs typeface="Poppins Medium"/>
              <a:sym typeface="Poppins Medium"/>
            </a:endParaRPr>
          </a:p>
        </p:txBody>
      </p:sp>
      <p:grpSp>
        <p:nvGrpSpPr>
          <p:cNvPr id="628" name="Google Shape;628;p48"/>
          <p:cNvGrpSpPr/>
          <p:nvPr/>
        </p:nvGrpSpPr>
        <p:grpSpPr>
          <a:xfrm>
            <a:off x="5107179" y="2408138"/>
            <a:ext cx="1600312" cy="754200"/>
            <a:chOff x="4176289" y="3878275"/>
            <a:chExt cx="791411" cy="754200"/>
          </a:xfrm>
        </p:grpSpPr>
        <p:sp>
          <p:nvSpPr>
            <p:cNvPr id="629" name="Google Shape;629;p48"/>
            <p:cNvSpPr/>
            <p:nvPr/>
          </p:nvSpPr>
          <p:spPr>
            <a:xfrm>
              <a:off x="4176289" y="3878275"/>
              <a:ext cx="791400" cy="754200"/>
            </a:xfrm>
            <a:prstGeom prst="roundRect">
              <a:avLst>
                <a:gd name="adj" fmla="val 16667"/>
              </a:avLst>
            </a:prstGeom>
            <a:solidFill>
              <a:srgbClr val="61C7D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txBox="1"/>
            <p:nvPr/>
          </p:nvSpPr>
          <p:spPr>
            <a:xfrm>
              <a:off x="4176300" y="40353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oppins"/>
                  <a:ea typeface="Poppins"/>
                  <a:cs typeface="Poppins"/>
                  <a:sym typeface="Poppins"/>
                </a:rPr>
                <a:t>Checkout Form Ticketing Officer</a:t>
              </a:r>
              <a:endParaRPr>
                <a:solidFill>
                  <a:srgbClr val="FFFFFF"/>
                </a:solidFill>
                <a:latin typeface="Poppins"/>
                <a:ea typeface="Poppins"/>
                <a:cs typeface="Poppins"/>
                <a:sym typeface="Poppins"/>
              </a:endParaRPr>
            </a:p>
          </p:txBody>
        </p:sp>
      </p:grpSp>
      <p:grpSp>
        <p:nvGrpSpPr>
          <p:cNvPr id="631" name="Google Shape;631;p48"/>
          <p:cNvGrpSpPr/>
          <p:nvPr/>
        </p:nvGrpSpPr>
        <p:grpSpPr>
          <a:xfrm>
            <a:off x="5130316" y="3873663"/>
            <a:ext cx="1576965" cy="754200"/>
            <a:chOff x="4176289" y="3878275"/>
            <a:chExt cx="791411" cy="754200"/>
          </a:xfrm>
        </p:grpSpPr>
        <p:sp>
          <p:nvSpPr>
            <p:cNvPr id="632" name="Google Shape;632;p48"/>
            <p:cNvSpPr/>
            <p:nvPr/>
          </p:nvSpPr>
          <p:spPr>
            <a:xfrm>
              <a:off x="4176289" y="3878275"/>
              <a:ext cx="791400" cy="754200"/>
            </a:xfrm>
            <a:prstGeom prst="roundRect">
              <a:avLst>
                <a:gd name="adj" fmla="val 16667"/>
              </a:avLst>
            </a:prstGeom>
            <a:solidFill>
              <a:srgbClr val="61C7D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8"/>
            <p:cNvSpPr txBox="1"/>
            <p:nvPr/>
          </p:nvSpPr>
          <p:spPr>
            <a:xfrm>
              <a:off x="4176300" y="40353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oppins"/>
                  <a:ea typeface="Poppins"/>
                  <a:cs typeface="Poppins"/>
                  <a:sym typeface="Poppins"/>
                </a:rPr>
                <a:t>Checkout Form (Customers)</a:t>
              </a:r>
              <a:endParaRPr>
                <a:solidFill>
                  <a:srgbClr val="FFFFFF"/>
                </a:solidFill>
                <a:latin typeface="Poppins"/>
                <a:ea typeface="Poppins"/>
                <a:cs typeface="Poppins"/>
                <a:sym typeface="Poppins"/>
              </a:endParaRPr>
            </a:p>
          </p:txBody>
        </p:sp>
      </p:grpSp>
      <p:cxnSp>
        <p:nvCxnSpPr>
          <p:cNvPr id="634" name="Google Shape;634;p48"/>
          <p:cNvCxnSpPr>
            <a:stCxn id="616" idx="3"/>
            <a:endCxn id="633" idx="1"/>
          </p:cNvCxnSpPr>
          <p:nvPr/>
        </p:nvCxnSpPr>
        <p:spPr>
          <a:xfrm>
            <a:off x="3143945" y="2804750"/>
            <a:ext cx="1986300" cy="1446000"/>
          </a:xfrm>
          <a:prstGeom prst="straightConnector1">
            <a:avLst/>
          </a:prstGeom>
          <a:noFill/>
          <a:ln w="9525" cap="flat" cmpd="sng">
            <a:solidFill>
              <a:srgbClr val="000000"/>
            </a:solidFill>
            <a:prstDash val="solid"/>
            <a:round/>
            <a:headEnd type="none" w="med" len="med"/>
            <a:tailEnd type="triangle" w="med" len="med"/>
          </a:ln>
        </p:spPr>
      </p:cxnSp>
      <p:cxnSp>
        <p:nvCxnSpPr>
          <p:cNvPr id="635" name="Google Shape;635;p48"/>
          <p:cNvCxnSpPr>
            <a:stCxn id="616" idx="3"/>
            <a:endCxn id="630" idx="1"/>
          </p:cNvCxnSpPr>
          <p:nvPr/>
        </p:nvCxnSpPr>
        <p:spPr>
          <a:xfrm rot="10800000" flipH="1">
            <a:off x="3143945" y="2785250"/>
            <a:ext cx="1963200" cy="19500"/>
          </a:xfrm>
          <a:prstGeom prst="straightConnector1">
            <a:avLst/>
          </a:prstGeom>
          <a:noFill/>
          <a:ln w="9525" cap="flat" cmpd="sng">
            <a:solidFill>
              <a:srgbClr val="000000"/>
            </a:solidFill>
            <a:prstDash val="solid"/>
            <a:round/>
            <a:headEnd type="none" w="med" len="med"/>
            <a:tailEnd type="triangle" w="med" len="med"/>
          </a:ln>
        </p:spPr>
      </p:cxnSp>
      <p:sp>
        <p:nvSpPr>
          <p:cNvPr id="636" name="Google Shape;636;p48"/>
          <p:cNvSpPr txBox="1"/>
          <p:nvPr/>
        </p:nvSpPr>
        <p:spPr>
          <a:xfrm>
            <a:off x="3710650" y="2273600"/>
            <a:ext cx="16002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2. If Ticketing officer</a:t>
            </a:r>
            <a:endParaRPr sz="1300">
              <a:solidFill>
                <a:schemeClr val="dk1"/>
              </a:solidFill>
              <a:latin typeface="Poppins Medium"/>
              <a:ea typeface="Poppins Medium"/>
              <a:cs typeface="Poppins Medium"/>
              <a:sym typeface="Poppins Medium"/>
            </a:endParaRPr>
          </a:p>
        </p:txBody>
      </p:sp>
      <p:sp>
        <p:nvSpPr>
          <p:cNvPr id="637" name="Google Shape;637;p48"/>
          <p:cNvSpPr txBox="1"/>
          <p:nvPr/>
        </p:nvSpPr>
        <p:spPr>
          <a:xfrm>
            <a:off x="3413525" y="3645075"/>
            <a:ext cx="16002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2. If User is Customer</a:t>
            </a:r>
            <a:endParaRPr sz="1300">
              <a:solidFill>
                <a:schemeClr val="dk1"/>
              </a:solidFill>
              <a:latin typeface="Poppins Medium"/>
              <a:ea typeface="Poppins Medium"/>
              <a:cs typeface="Poppins Medium"/>
              <a:sym typeface="Poppins Medium"/>
            </a:endParaRPr>
          </a:p>
        </p:txBody>
      </p:sp>
      <p:grpSp>
        <p:nvGrpSpPr>
          <p:cNvPr id="638" name="Google Shape;638;p48"/>
          <p:cNvGrpSpPr/>
          <p:nvPr/>
        </p:nvGrpSpPr>
        <p:grpSpPr>
          <a:xfrm>
            <a:off x="6486622" y="1154105"/>
            <a:ext cx="1387343" cy="637752"/>
            <a:chOff x="4176289" y="2947175"/>
            <a:chExt cx="791411" cy="754200"/>
          </a:xfrm>
        </p:grpSpPr>
        <p:sp>
          <p:nvSpPr>
            <p:cNvPr id="639" name="Google Shape;639;p48"/>
            <p:cNvSpPr/>
            <p:nvPr/>
          </p:nvSpPr>
          <p:spPr>
            <a:xfrm>
              <a:off x="4176289" y="2947175"/>
              <a:ext cx="791400" cy="754200"/>
            </a:xfrm>
            <a:prstGeom prst="roundRect">
              <a:avLst>
                <a:gd name="adj" fmla="val 16667"/>
              </a:avLst>
            </a:prstGeom>
            <a:solidFill>
              <a:srgbClr val="8BB49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txBox="1"/>
            <p:nvPr/>
          </p:nvSpPr>
          <p:spPr>
            <a:xfrm>
              <a:off x="4176300" y="31042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oppins"/>
                  <a:ea typeface="Poppins"/>
                  <a:cs typeface="Poppins"/>
                  <a:sym typeface="Poppins"/>
                </a:rPr>
                <a:t>Booking</a:t>
              </a:r>
              <a:endParaRPr>
                <a:solidFill>
                  <a:srgbClr val="FFFFFF"/>
                </a:solidFill>
                <a:latin typeface="Poppins"/>
                <a:ea typeface="Poppins"/>
                <a:cs typeface="Poppins"/>
                <a:sym typeface="Poppins"/>
              </a:endParaRPr>
            </a:p>
          </p:txBody>
        </p:sp>
      </p:grpSp>
      <p:cxnSp>
        <p:nvCxnSpPr>
          <p:cNvPr id="641" name="Google Shape;641;p48"/>
          <p:cNvCxnSpPr>
            <a:stCxn id="630" idx="3"/>
            <a:endCxn id="639" idx="2"/>
          </p:cNvCxnSpPr>
          <p:nvPr/>
        </p:nvCxnSpPr>
        <p:spPr>
          <a:xfrm rot="10800000" flipH="1">
            <a:off x="6707491" y="1791938"/>
            <a:ext cx="472800" cy="993300"/>
          </a:xfrm>
          <a:prstGeom prst="bentConnector2">
            <a:avLst/>
          </a:prstGeom>
          <a:noFill/>
          <a:ln w="9525" cap="flat" cmpd="sng">
            <a:solidFill>
              <a:srgbClr val="000000"/>
            </a:solidFill>
            <a:prstDash val="solid"/>
            <a:round/>
            <a:headEnd type="none" w="med" len="med"/>
            <a:tailEnd type="triangle" w="med" len="med"/>
          </a:ln>
        </p:spPr>
      </p:cxnSp>
      <p:cxnSp>
        <p:nvCxnSpPr>
          <p:cNvPr id="642" name="Google Shape;642;p48"/>
          <p:cNvCxnSpPr>
            <a:stCxn id="633" idx="3"/>
            <a:endCxn id="639" idx="2"/>
          </p:cNvCxnSpPr>
          <p:nvPr/>
        </p:nvCxnSpPr>
        <p:spPr>
          <a:xfrm rot="10800000" flipH="1">
            <a:off x="6707281" y="1791963"/>
            <a:ext cx="473100" cy="2458800"/>
          </a:xfrm>
          <a:prstGeom prst="bentConnector2">
            <a:avLst/>
          </a:prstGeom>
          <a:noFill/>
          <a:ln w="9525" cap="flat" cmpd="sng">
            <a:solidFill>
              <a:srgbClr val="000000"/>
            </a:solidFill>
            <a:prstDash val="solid"/>
            <a:round/>
            <a:headEnd type="none" w="med" len="med"/>
            <a:tailEnd type="none" w="med" len="med"/>
          </a:ln>
        </p:spPr>
      </p:cxnSp>
      <p:sp>
        <p:nvSpPr>
          <p:cNvPr id="643" name="Google Shape;643;p48"/>
          <p:cNvSpPr txBox="1"/>
          <p:nvPr/>
        </p:nvSpPr>
        <p:spPr>
          <a:xfrm>
            <a:off x="7145750" y="2572850"/>
            <a:ext cx="15771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3.booking/new/{payType}</a:t>
            </a:r>
            <a:endParaRPr sz="1300">
              <a:solidFill>
                <a:schemeClr val="dk1"/>
              </a:solidFill>
              <a:latin typeface="Poppins Medium"/>
              <a:ea typeface="Poppins Medium"/>
              <a:cs typeface="Poppins Medium"/>
              <a:sym typeface="Poppins Medium"/>
            </a:endParaRPr>
          </a:p>
          <a:p>
            <a:pPr marL="0" lvl="0" indent="0" algn="l" rtl="0">
              <a:spcBef>
                <a:spcPts val="0"/>
              </a:spcBef>
              <a:spcAft>
                <a:spcPts val="0"/>
              </a:spcAft>
              <a:buNone/>
            </a:pPr>
            <a:endParaRPr sz="1300">
              <a:solidFill>
                <a:schemeClr val="dk1"/>
              </a:solidFill>
              <a:latin typeface="Poppins Medium"/>
              <a:ea typeface="Poppins Medium"/>
              <a:cs typeface="Poppins Medium"/>
              <a:sym typeface="Poppins Medium"/>
            </a:endParaRPr>
          </a:p>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payType == “ewallet” or</a:t>
            </a:r>
            <a:endParaRPr sz="1300">
              <a:solidFill>
                <a:schemeClr val="dk1"/>
              </a:solidFill>
              <a:latin typeface="Poppins Medium"/>
              <a:ea typeface="Poppins Medium"/>
              <a:cs typeface="Poppins Medium"/>
              <a:sym typeface="Poppins Medium"/>
            </a:endParaRPr>
          </a:p>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payType == “stripe”</a:t>
            </a:r>
            <a:endParaRPr sz="1300">
              <a:solidFill>
                <a:schemeClr val="dk1"/>
              </a:solidFill>
              <a:latin typeface="Poppins Medium"/>
              <a:ea typeface="Poppins Medium"/>
              <a:cs typeface="Poppins Medium"/>
              <a:sym typeface="Poppins Medium"/>
            </a:endParaRPr>
          </a:p>
          <a:p>
            <a:pPr marL="0" lvl="0" indent="0" algn="l" rtl="0">
              <a:spcBef>
                <a:spcPts val="0"/>
              </a:spcBef>
              <a:spcAft>
                <a:spcPts val="0"/>
              </a:spcAft>
              <a:buNone/>
            </a:pPr>
            <a:endParaRPr sz="1300">
              <a:solidFill>
                <a:schemeClr val="dk1"/>
              </a:solidFill>
              <a:latin typeface="Poppins Medium"/>
              <a:ea typeface="Poppins Medium"/>
              <a:cs typeface="Poppins Medium"/>
              <a:sym typeface="Poppi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Create Booking</a:t>
            </a:r>
            <a:endParaRPr/>
          </a:p>
        </p:txBody>
      </p:sp>
      <p:grpSp>
        <p:nvGrpSpPr>
          <p:cNvPr id="649" name="Google Shape;649;p49"/>
          <p:cNvGrpSpPr/>
          <p:nvPr/>
        </p:nvGrpSpPr>
        <p:grpSpPr>
          <a:xfrm>
            <a:off x="3113572" y="1589305"/>
            <a:ext cx="1387343" cy="637752"/>
            <a:chOff x="4176289" y="2947175"/>
            <a:chExt cx="791411" cy="754200"/>
          </a:xfrm>
        </p:grpSpPr>
        <p:sp>
          <p:nvSpPr>
            <p:cNvPr id="650" name="Google Shape;650;p49"/>
            <p:cNvSpPr/>
            <p:nvPr/>
          </p:nvSpPr>
          <p:spPr>
            <a:xfrm>
              <a:off x="4176289" y="2947175"/>
              <a:ext cx="791400" cy="754200"/>
            </a:xfrm>
            <a:prstGeom prst="roundRect">
              <a:avLst>
                <a:gd name="adj" fmla="val 16667"/>
              </a:avLst>
            </a:prstGeom>
            <a:solidFill>
              <a:srgbClr val="8BB49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9"/>
            <p:cNvSpPr txBox="1"/>
            <p:nvPr/>
          </p:nvSpPr>
          <p:spPr>
            <a:xfrm>
              <a:off x="4176300" y="31042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oppins"/>
                  <a:ea typeface="Poppins"/>
                  <a:cs typeface="Poppins"/>
                  <a:sym typeface="Poppins"/>
                </a:rPr>
                <a:t>Booking</a:t>
              </a:r>
              <a:endParaRPr>
                <a:solidFill>
                  <a:srgbClr val="FFFFFF"/>
                </a:solidFill>
                <a:latin typeface="Poppins"/>
                <a:ea typeface="Poppins"/>
                <a:cs typeface="Poppins"/>
                <a:sym typeface="Poppins"/>
              </a:endParaRPr>
            </a:p>
          </p:txBody>
        </p:sp>
      </p:grpSp>
      <p:grpSp>
        <p:nvGrpSpPr>
          <p:cNvPr id="652" name="Google Shape;652;p49"/>
          <p:cNvGrpSpPr/>
          <p:nvPr/>
        </p:nvGrpSpPr>
        <p:grpSpPr>
          <a:xfrm>
            <a:off x="6212859" y="1589306"/>
            <a:ext cx="1387324" cy="637752"/>
            <a:chOff x="5238125" y="2947175"/>
            <a:chExt cx="791400" cy="754200"/>
          </a:xfrm>
        </p:grpSpPr>
        <p:sp>
          <p:nvSpPr>
            <p:cNvPr id="653" name="Google Shape;653;p49"/>
            <p:cNvSpPr/>
            <p:nvPr/>
          </p:nvSpPr>
          <p:spPr>
            <a:xfrm>
              <a:off x="5238125" y="2947175"/>
              <a:ext cx="791400" cy="754200"/>
            </a:xfrm>
            <a:prstGeom prst="roundRect">
              <a:avLst>
                <a:gd name="adj" fmla="val 16667"/>
              </a:avLst>
            </a:prstGeom>
            <a:solidFill>
              <a:srgbClr val="C495C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txBox="1"/>
            <p:nvPr/>
          </p:nvSpPr>
          <p:spPr>
            <a:xfrm>
              <a:off x="5238125" y="31042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oppins"/>
                  <a:ea typeface="Poppins"/>
                  <a:cs typeface="Poppins"/>
                  <a:sym typeface="Poppins"/>
                </a:rPr>
                <a:t>Event</a:t>
              </a:r>
              <a:endParaRPr>
                <a:solidFill>
                  <a:srgbClr val="FFFFFF"/>
                </a:solidFill>
                <a:latin typeface="Poppins"/>
                <a:ea typeface="Poppins"/>
                <a:cs typeface="Poppins"/>
                <a:sym typeface="Poppins"/>
              </a:endParaRPr>
            </a:p>
          </p:txBody>
        </p:sp>
      </p:grpSp>
      <p:sp>
        <p:nvSpPr>
          <p:cNvPr id="655" name="Google Shape;655;p49"/>
          <p:cNvSpPr txBox="1"/>
          <p:nvPr/>
        </p:nvSpPr>
        <p:spPr>
          <a:xfrm>
            <a:off x="4176300" y="40353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#61c7d6</a:t>
            </a:r>
            <a:endParaRPr sz="1000">
              <a:solidFill>
                <a:srgbClr val="FFFFFF"/>
              </a:solidFill>
            </a:endParaRPr>
          </a:p>
        </p:txBody>
      </p:sp>
      <p:sp>
        <p:nvSpPr>
          <p:cNvPr id="656" name="Google Shape;656;p49"/>
          <p:cNvSpPr/>
          <p:nvPr/>
        </p:nvSpPr>
        <p:spPr>
          <a:xfrm>
            <a:off x="5238125" y="3878275"/>
            <a:ext cx="791400" cy="754200"/>
          </a:xfrm>
          <a:prstGeom prst="roundRect">
            <a:avLst>
              <a:gd name="adj" fmla="val 16667"/>
            </a:avLst>
          </a:prstGeom>
          <a:solidFill>
            <a:srgbClr val="F6F6E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7" name="Google Shape;657;p49"/>
          <p:cNvPicPr preferRelativeResize="0"/>
          <p:nvPr/>
        </p:nvPicPr>
        <p:blipFill>
          <a:blip r:embed="rId3">
            <a:alphaModFix/>
          </a:blip>
          <a:stretch>
            <a:fillRect/>
          </a:stretch>
        </p:blipFill>
        <p:spPr>
          <a:xfrm>
            <a:off x="276600" y="1417400"/>
            <a:ext cx="793675" cy="981550"/>
          </a:xfrm>
          <a:prstGeom prst="rect">
            <a:avLst/>
          </a:prstGeom>
          <a:noFill/>
          <a:ln>
            <a:noFill/>
          </a:ln>
        </p:spPr>
      </p:pic>
      <p:cxnSp>
        <p:nvCxnSpPr>
          <p:cNvPr id="658" name="Google Shape;658;p49"/>
          <p:cNvCxnSpPr>
            <a:stCxn id="657" idx="3"/>
            <a:endCxn id="651" idx="1"/>
          </p:cNvCxnSpPr>
          <p:nvPr/>
        </p:nvCxnSpPr>
        <p:spPr>
          <a:xfrm>
            <a:off x="1070275" y="1908175"/>
            <a:ext cx="2043300" cy="0"/>
          </a:xfrm>
          <a:prstGeom prst="straightConnector1">
            <a:avLst/>
          </a:prstGeom>
          <a:noFill/>
          <a:ln w="9525" cap="flat" cmpd="sng">
            <a:solidFill>
              <a:srgbClr val="000000"/>
            </a:solidFill>
            <a:prstDash val="solid"/>
            <a:round/>
            <a:headEnd type="none" w="med" len="med"/>
            <a:tailEnd type="triangle" w="med" len="med"/>
          </a:ln>
        </p:spPr>
      </p:cxnSp>
      <p:sp>
        <p:nvSpPr>
          <p:cNvPr id="659" name="Google Shape;659;p49"/>
          <p:cNvSpPr txBox="1"/>
          <p:nvPr/>
        </p:nvSpPr>
        <p:spPr>
          <a:xfrm>
            <a:off x="919500" y="1531375"/>
            <a:ext cx="22395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/booking/new/{payType}</a:t>
            </a:r>
            <a:endParaRPr sz="1200">
              <a:solidFill>
                <a:schemeClr val="dk1"/>
              </a:solidFill>
              <a:latin typeface="Poppins Medium"/>
              <a:ea typeface="Poppins Medium"/>
              <a:cs typeface="Poppins Medium"/>
              <a:sym typeface="Poppins Medium"/>
            </a:endParaRPr>
          </a:p>
        </p:txBody>
      </p:sp>
      <p:cxnSp>
        <p:nvCxnSpPr>
          <p:cNvPr id="660" name="Google Shape;660;p49"/>
          <p:cNvCxnSpPr>
            <a:stCxn id="651" idx="3"/>
            <a:endCxn id="654" idx="1"/>
          </p:cNvCxnSpPr>
          <p:nvPr/>
        </p:nvCxnSpPr>
        <p:spPr>
          <a:xfrm>
            <a:off x="4500915" y="1908181"/>
            <a:ext cx="1711800" cy="0"/>
          </a:xfrm>
          <a:prstGeom prst="straightConnector1">
            <a:avLst/>
          </a:prstGeom>
          <a:noFill/>
          <a:ln w="9525" cap="flat" cmpd="sng">
            <a:solidFill>
              <a:srgbClr val="000000"/>
            </a:solidFill>
            <a:prstDash val="solid"/>
            <a:round/>
            <a:headEnd type="none" w="med" len="med"/>
            <a:tailEnd type="triangle" w="med" len="med"/>
          </a:ln>
        </p:spPr>
      </p:cxnSp>
      <p:sp>
        <p:nvSpPr>
          <p:cNvPr id="661" name="Google Shape;661;p49"/>
          <p:cNvSpPr txBox="1"/>
          <p:nvPr/>
        </p:nvSpPr>
        <p:spPr>
          <a:xfrm>
            <a:off x="4551825" y="1318650"/>
            <a:ext cx="17991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1. Check if event capacity is full</a:t>
            </a:r>
            <a:endParaRPr sz="1300">
              <a:solidFill>
                <a:schemeClr val="dk1"/>
              </a:solidFill>
              <a:latin typeface="Poppins Medium"/>
              <a:ea typeface="Poppins Medium"/>
              <a:cs typeface="Poppins Medium"/>
              <a:sym typeface="Poppins Medium"/>
            </a:endParaRPr>
          </a:p>
        </p:txBody>
      </p:sp>
      <p:grpSp>
        <p:nvGrpSpPr>
          <p:cNvPr id="662" name="Google Shape;662;p49"/>
          <p:cNvGrpSpPr/>
          <p:nvPr/>
        </p:nvGrpSpPr>
        <p:grpSpPr>
          <a:xfrm>
            <a:off x="7481984" y="2972131"/>
            <a:ext cx="1387324" cy="637752"/>
            <a:chOff x="5238125" y="2947175"/>
            <a:chExt cx="791400" cy="754200"/>
          </a:xfrm>
        </p:grpSpPr>
        <p:sp>
          <p:nvSpPr>
            <p:cNvPr id="663" name="Google Shape;663;p49"/>
            <p:cNvSpPr/>
            <p:nvPr/>
          </p:nvSpPr>
          <p:spPr>
            <a:xfrm>
              <a:off x="5238125" y="2947175"/>
              <a:ext cx="791400" cy="754200"/>
            </a:xfrm>
            <a:prstGeom prst="roundRect">
              <a:avLst>
                <a:gd name="adj" fmla="val 16667"/>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9"/>
            <p:cNvSpPr txBox="1"/>
            <p:nvPr/>
          </p:nvSpPr>
          <p:spPr>
            <a:xfrm>
              <a:off x="5238125" y="3104225"/>
              <a:ext cx="7914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a:ea typeface="Poppins"/>
                  <a:cs typeface="Poppins"/>
                  <a:sym typeface="Poppins"/>
                </a:rPr>
                <a:t>User</a:t>
              </a:r>
              <a:endParaRPr>
                <a:latin typeface="Poppins"/>
                <a:ea typeface="Poppins"/>
                <a:cs typeface="Poppins"/>
                <a:sym typeface="Poppins"/>
              </a:endParaRPr>
            </a:p>
          </p:txBody>
        </p:sp>
      </p:grpSp>
      <p:cxnSp>
        <p:nvCxnSpPr>
          <p:cNvPr id="665" name="Google Shape;665;p49"/>
          <p:cNvCxnSpPr>
            <a:stCxn id="650" idx="2"/>
            <a:endCxn id="664" idx="1"/>
          </p:cNvCxnSpPr>
          <p:nvPr/>
        </p:nvCxnSpPr>
        <p:spPr>
          <a:xfrm>
            <a:off x="3807234" y="2227057"/>
            <a:ext cx="3674700" cy="1063800"/>
          </a:xfrm>
          <a:prstGeom prst="straightConnector1">
            <a:avLst/>
          </a:prstGeom>
          <a:noFill/>
          <a:ln w="9525" cap="flat" cmpd="sng">
            <a:solidFill>
              <a:srgbClr val="000000"/>
            </a:solidFill>
            <a:prstDash val="solid"/>
            <a:round/>
            <a:headEnd type="none" w="med" len="med"/>
            <a:tailEnd type="triangle" w="med" len="med"/>
          </a:ln>
        </p:spPr>
      </p:cxnSp>
      <p:sp>
        <p:nvSpPr>
          <p:cNvPr id="666" name="Google Shape;666;p49"/>
          <p:cNvSpPr txBox="1"/>
          <p:nvPr/>
        </p:nvSpPr>
        <p:spPr>
          <a:xfrm>
            <a:off x="6212725" y="2368050"/>
            <a:ext cx="3011700" cy="6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2. Check if User is Customer and if ewallet whether has enough money</a:t>
            </a:r>
            <a:endParaRPr sz="1200">
              <a:solidFill>
                <a:schemeClr val="dk1"/>
              </a:solidFill>
              <a:latin typeface="Poppins Medium"/>
              <a:ea typeface="Poppins Medium"/>
              <a:cs typeface="Poppins Medium"/>
              <a:sym typeface="Poppins Medium"/>
            </a:endParaRPr>
          </a:p>
        </p:txBody>
      </p:sp>
      <p:cxnSp>
        <p:nvCxnSpPr>
          <p:cNvPr id="667" name="Google Shape;667;p49"/>
          <p:cNvCxnSpPr/>
          <p:nvPr/>
        </p:nvCxnSpPr>
        <p:spPr>
          <a:xfrm>
            <a:off x="4500915" y="2019181"/>
            <a:ext cx="1711800" cy="0"/>
          </a:xfrm>
          <a:prstGeom prst="straightConnector1">
            <a:avLst/>
          </a:prstGeom>
          <a:noFill/>
          <a:ln w="9525" cap="flat" cmpd="sng">
            <a:solidFill>
              <a:srgbClr val="000000"/>
            </a:solidFill>
            <a:prstDash val="solid"/>
            <a:round/>
            <a:headEnd type="none" w="med" len="med"/>
            <a:tailEnd type="triangle" w="med" len="med"/>
          </a:ln>
        </p:spPr>
      </p:cxnSp>
      <p:sp>
        <p:nvSpPr>
          <p:cNvPr id="668" name="Google Shape;668;p49"/>
          <p:cNvSpPr txBox="1"/>
          <p:nvPr/>
        </p:nvSpPr>
        <p:spPr>
          <a:xfrm>
            <a:off x="4551825" y="1984825"/>
            <a:ext cx="17991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3. Update event filled capacity</a:t>
            </a:r>
            <a:endParaRPr sz="1300">
              <a:solidFill>
                <a:schemeClr val="dk1"/>
              </a:solidFill>
              <a:latin typeface="Poppins Medium"/>
              <a:ea typeface="Poppins Medium"/>
              <a:cs typeface="Poppins Medium"/>
              <a:sym typeface="Poppins Medium"/>
            </a:endParaRPr>
          </a:p>
        </p:txBody>
      </p:sp>
      <p:sp>
        <p:nvSpPr>
          <p:cNvPr id="669" name="Google Shape;669;p49"/>
          <p:cNvSpPr txBox="1"/>
          <p:nvPr/>
        </p:nvSpPr>
        <p:spPr>
          <a:xfrm>
            <a:off x="2214000" y="2258075"/>
            <a:ext cx="17991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4. Save booking</a:t>
            </a:r>
            <a:endParaRPr sz="1300">
              <a:solidFill>
                <a:schemeClr val="dk1"/>
              </a:solidFill>
              <a:latin typeface="Poppins Medium"/>
              <a:ea typeface="Poppins Medium"/>
              <a:cs typeface="Poppins Medium"/>
              <a:sym typeface="Poppins Medium"/>
            </a:endParaRPr>
          </a:p>
        </p:txBody>
      </p:sp>
      <p:grpSp>
        <p:nvGrpSpPr>
          <p:cNvPr id="670" name="Google Shape;670;p49"/>
          <p:cNvGrpSpPr/>
          <p:nvPr/>
        </p:nvGrpSpPr>
        <p:grpSpPr>
          <a:xfrm>
            <a:off x="4551821" y="3837681"/>
            <a:ext cx="1387324" cy="637752"/>
            <a:chOff x="5238125" y="2947175"/>
            <a:chExt cx="791400" cy="754200"/>
          </a:xfrm>
        </p:grpSpPr>
        <p:sp>
          <p:nvSpPr>
            <p:cNvPr id="671" name="Google Shape;671;p49"/>
            <p:cNvSpPr/>
            <p:nvPr/>
          </p:nvSpPr>
          <p:spPr>
            <a:xfrm>
              <a:off x="5238125" y="2947175"/>
              <a:ext cx="791400" cy="754200"/>
            </a:xfrm>
            <a:prstGeom prst="roundRect">
              <a:avLst>
                <a:gd name="adj" fmla="val 16667"/>
              </a:avLst>
            </a:prstGeom>
            <a:solidFill>
              <a:schemeClr val="accent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txBox="1"/>
            <p:nvPr/>
          </p:nvSpPr>
          <p:spPr>
            <a:xfrm>
              <a:off x="5238125" y="3104225"/>
              <a:ext cx="791400" cy="4401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latin typeface="Poppins"/>
                  <a:ea typeface="Poppins"/>
                  <a:cs typeface="Poppins"/>
                  <a:sym typeface="Poppins"/>
                </a:rPr>
                <a:t>Ticket</a:t>
              </a:r>
              <a:endParaRPr>
                <a:solidFill>
                  <a:schemeClr val="accent6"/>
                </a:solidFill>
                <a:latin typeface="Poppins"/>
                <a:ea typeface="Poppins"/>
                <a:cs typeface="Poppins"/>
                <a:sym typeface="Poppins"/>
              </a:endParaRPr>
            </a:p>
          </p:txBody>
        </p:sp>
      </p:grpSp>
      <p:cxnSp>
        <p:nvCxnSpPr>
          <p:cNvPr id="673" name="Google Shape;673;p49"/>
          <p:cNvCxnSpPr>
            <a:stCxn id="650" idx="2"/>
            <a:endCxn id="671" idx="0"/>
          </p:cNvCxnSpPr>
          <p:nvPr/>
        </p:nvCxnSpPr>
        <p:spPr>
          <a:xfrm>
            <a:off x="3807234" y="2227057"/>
            <a:ext cx="1438200" cy="1610700"/>
          </a:xfrm>
          <a:prstGeom prst="straightConnector1">
            <a:avLst/>
          </a:prstGeom>
          <a:noFill/>
          <a:ln w="9525" cap="flat" cmpd="sng">
            <a:solidFill>
              <a:srgbClr val="000000"/>
            </a:solidFill>
            <a:prstDash val="solid"/>
            <a:round/>
            <a:headEnd type="none" w="med" len="med"/>
            <a:tailEnd type="triangle" w="med" len="med"/>
          </a:ln>
        </p:spPr>
      </p:cxnSp>
      <p:sp>
        <p:nvSpPr>
          <p:cNvPr id="674" name="Google Shape;674;p49"/>
          <p:cNvSpPr txBox="1"/>
          <p:nvPr/>
        </p:nvSpPr>
        <p:spPr>
          <a:xfrm>
            <a:off x="3628371" y="3146700"/>
            <a:ext cx="12375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5. Purchase tickets</a:t>
            </a:r>
            <a:endParaRPr sz="1300">
              <a:solidFill>
                <a:schemeClr val="dk1"/>
              </a:solidFill>
              <a:latin typeface="Poppins Medium"/>
              <a:ea typeface="Poppins Medium"/>
              <a:cs typeface="Poppins Medium"/>
              <a:sym typeface="Poppins Medium"/>
            </a:endParaRPr>
          </a:p>
        </p:txBody>
      </p:sp>
      <p:grpSp>
        <p:nvGrpSpPr>
          <p:cNvPr id="675" name="Google Shape;675;p49"/>
          <p:cNvGrpSpPr/>
          <p:nvPr/>
        </p:nvGrpSpPr>
        <p:grpSpPr>
          <a:xfrm>
            <a:off x="2419909" y="3837681"/>
            <a:ext cx="1387324" cy="637752"/>
            <a:chOff x="5238125" y="2947175"/>
            <a:chExt cx="791400" cy="754200"/>
          </a:xfrm>
        </p:grpSpPr>
        <p:sp>
          <p:nvSpPr>
            <p:cNvPr id="676" name="Google Shape;676;p49"/>
            <p:cNvSpPr/>
            <p:nvPr/>
          </p:nvSpPr>
          <p:spPr>
            <a:xfrm>
              <a:off x="5238125" y="2947175"/>
              <a:ext cx="791400" cy="754200"/>
            </a:xfrm>
            <a:prstGeom prst="roundRect">
              <a:avLst>
                <a:gd name="adj" fmla="val 16667"/>
              </a:avLst>
            </a:prstGeom>
            <a:solidFill>
              <a:srgbClr val="FFE59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txBox="1"/>
            <p:nvPr/>
          </p:nvSpPr>
          <p:spPr>
            <a:xfrm>
              <a:off x="5238125" y="3104225"/>
              <a:ext cx="791400" cy="4401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a:ea typeface="Poppins"/>
                  <a:cs typeface="Poppins"/>
                  <a:sym typeface="Poppins"/>
                </a:rPr>
                <a:t>Email</a:t>
              </a:r>
              <a:endParaRPr>
                <a:latin typeface="Poppins"/>
                <a:ea typeface="Poppins"/>
                <a:cs typeface="Poppins"/>
                <a:sym typeface="Poppins"/>
              </a:endParaRPr>
            </a:p>
          </p:txBody>
        </p:sp>
      </p:grpSp>
      <p:cxnSp>
        <p:nvCxnSpPr>
          <p:cNvPr id="678" name="Google Shape;678;p49"/>
          <p:cNvCxnSpPr>
            <a:stCxn id="650" idx="2"/>
            <a:endCxn id="676" idx="0"/>
          </p:cNvCxnSpPr>
          <p:nvPr/>
        </p:nvCxnSpPr>
        <p:spPr>
          <a:xfrm flipH="1">
            <a:off x="3113634" y="2227057"/>
            <a:ext cx="693600" cy="1610700"/>
          </a:xfrm>
          <a:prstGeom prst="straightConnector1">
            <a:avLst/>
          </a:prstGeom>
          <a:noFill/>
          <a:ln w="9525" cap="flat" cmpd="sng">
            <a:solidFill>
              <a:srgbClr val="000000"/>
            </a:solidFill>
            <a:prstDash val="solid"/>
            <a:round/>
            <a:headEnd type="none" w="med" len="med"/>
            <a:tailEnd type="triangle" w="med" len="med"/>
          </a:ln>
        </p:spPr>
      </p:cxnSp>
      <p:sp>
        <p:nvSpPr>
          <p:cNvPr id="679" name="Google Shape;679;p49"/>
          <p:cNvSpPr txBox="1"/>
          <p:nvPr/>
        </p:nvSpPr>
        <p:spPr>
          <a:xfrm>
            <a:off x="2152700" y="2811863"/>
            <a:ext cx="15999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7. Send confirmation email</a:t>
            </a:r>
            <a:endParaRPr sz="1300">
              <a:solidFill>
                <a:schemeClr val="dk1"/>
              </a:solidFill>
              <a:latin typeface="Poppins Medium"/>
              <a:ea typeface="Poppins Medium"/>
              <a:cs typeface="Poppins Medium"/>
              <a:sym typeface="Poppins Medium"/>
            </a:endParaRPr>
          </a:p>
        </p:txBody>
      </p:sp>
      <p:sp>
        <p:nvSpPr>
          <p:cNvPr id="680" name="Google Shape;680;p49"/>
          <p:cNvSpPr txBox="1"/>
          <p:nvPr/>
        </p:nvSpPr>
        <p:spPr>
          <a:xfrm>
            <a:off x="5602925" y="3029200"/>
            <a:ext cx="15999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6. If payType is ewallet, deduct amount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Event Manager cancels an Event</a:t>
            </a:r>
            <a:endParaRPr sz="2500"/>
          </a:p>
        </p:txBody>
      </p:sp>
      <p:grpSp>
        <p:nvGrpSpPr>
          <p:cNvPr id="686" name="Google Shape;686;p50"/>
          <p:cNvGrpSpPr/>
          <p:nvPr/>
        </p:nvGrpSpPr>
        <p:grpSpPr>
          <a:xfrm>
            <a:off x="3418372" y="1589305"/>
            <a:ext cx="1387343" cy="637752"/>
            <a:chOff x="4176289" y="2947175"/>
            <a:chExt cx="791411" cy="754200"/>
          </a:xfrm>
        </p:grpSpPr>
        <p:sp>
          <p:nvSpPr>
            <p:cNvPr id="687" name="Google Shape;687;p50"/>
            <p:cNvSpPr/>
            <p:nvPr/>
          </p:nvSpPr>
          <p:spPr>
            <a:xfrm>
              <a:off x="4176289" y="2947175"/>
              <a:ext cx="791400" cy="754200"/>
            </a:xfrm>
            <a:prstGeom prst="roundRect">
              <a:avLst>
                <a:gd name="adj" fmla="val 16667"/>
              </a:avLst>
            </a:prstGeom>
            <a:solidFill>
              <a:schemeClr val="l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p:cNvSpPr txBox="1"/>
            <p:nvPr/>
          </p:nvSpPr>
          <p:spPr>
            <a:xfrm>
              <a:off x="4176300" y="3104225"/>
              <a:ext cx="791400" cy="440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oppins"/>
                  <a:ea typeface="Poppins"/>
                  <a:cs typeface="Poppins"/>
                  <a:sym typeface="Poppins"/>
                </a:rPr>
                <a:t>Event</a:t>
              </a:r>
              <a:endParaRPr>
                <a:solidFill>
                  <a:srgbClr val="FFFFFF"/>
                </a:solidFill>
                <a:latin typeface="Poppins"/>
                <a:ea typeface="Poppins"/>
                <a:cs typeface="Poppins"/>
                <a:sym typeface="Poppins"/>
              </a:endParaRPr>
            </a:p>
          </p:txBody>
        </p:sp>
      </p:grpSp>
      <p:pic>
        <p:nvPicPr>
          <p:cNvPr id="689" name="Google Shape;689;p50"/>
          <p:cNvPicPr preferRelativeResize="0"/>
          <p:nvPr/>
        </p:nvPicPr>
        <p:blipFill>
          <a:blip r:embed="rId3">
            <a:alphaModFix/>
          </a:blip>
          <a:stretch>
            <a:fillRect/>
          </a:stretch>
        </p:blipFill>
        <p:spPr>
          <a:xfrm>
            <a:off x="720000" y="1417400"/>
            <a:ext cx="793675" cy="981550"/>
          </a:xfrm>
          <a:prstGeom prst="rect">
            <a:avLst/>
          </a:prstGeom>
          <a:noFill/>
          <a:ln>
            <a:noFill/>
          </a:ln>
        </p:spPr>
      </p:pic>
      <p:cxnSp>
        <p:nvCxnSpPr>
          <p:cNvPr id="690" name="Google Shape;690;p50"/>
          <p:cNvCxnSpPr>
            <a:stCxn id="689" idx="3"/>
            <a:endCxn id="688" idx="1"/>
          </p:cNvCxnSpPr>
          <p:nvPr/>
        </p:nvCxnSpPr>
        <p:spPr>
          <a:xfrm>
            <a:off x="1513675" y="1908175"/>
            <a:ext cx="1904700" cy="0"/>
          </a:xfrm>
          <a:prstGeom prst="straightConnector1">
            <a:avLst/>
          </a:prstGeom>
          <a:noFill/>
          <a:ln w="9525" cap="flat" cmpd="sng">
            <a:solidFill>
              <a:srgbClr val="000000"/>
            </a:solidFill>
            <a:prstDash val="solid"/>
            <a:round/>
            <a:headEnd type="none" w="med" len="med"/>
            <a:tailEnd type="triangle" w="med" len="med"/>
          </a:ln>
        </p:spPr>
      </p:cxnSp>
      <p:sp>
        <p:nvSpPr>
          <p:cNvPr id="691" name="Google Shape;691;p50"/>
          <p:cNvSpPr txBox="1"/>
          <p:nvPr/>
        </p:nvSpPr>
        <p:spPr>
          <a:xfrm>
            <a:off x="1434900" y="1547425"/>
            <a:ext cx="21402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/cancelEvent/{eventId}</a:t>
            </a:r>
            <a:endParaRPr sz="1200">
              <a:solidFill>
                <a:schemeClr val="dk1"/>
              </a:solidFill>
              <a:latin typeface="Poppins Medium"/>
              <a:ea typeface="Poppins Medium"/>
              <a:cs typeface="Poppins Medium"/>
              <a:sym typeface="Poppins Medium"/>
            </a:endParaRPr>
          </a:p>
        </p:txBody>
      </p:sp>
      <p:grpSp>
        <p:nvGrpSpPr>
          <p:cNvPr id="692" name="Google Shape;692;p50"/>
          <p:cNvGrpSpPr/>
          <p:nvPr/>
        </p:nvGrpSpPr>
        <p:grpSpPr>
          <a:xfrm>
            <a:off x="6805884" y="1559943"/>
            <a:ext cx="1387324" cy="637752"/>
            <a:chOff x="5238125" y="2947175"/>
            <a:chExt cx="791400" cy="754200"/>
          </a:xfrm>
        </p:grpSpPr>
        <p:sp>
          <p:nvSpPr>
            <p:cNvPr id="693" name="Google Shape;693;p50"/>
            <p:cNvSpPr/>
            <p:nvPr/>
          </p:nvSpPr>
          <p:spPr>
            <a:xfrm>
              <a:off x="5238125" y="2947175"/>
              <a:ext cx="791400" cy="754200"/>
            </a:xfrm>
            <a:prstGeom prst="roundRect">
              <a:avLst>
                <a:gd name="adj" fmla="val 16667"/>
              </a:avLst>
            </a:prstGeom>
            <a:solidFill>
              <a:schemeClr val="dk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txBox="1"/>
            <p:nvPr/>
          </p:nvSpPr>
          <p:spPr>
            <a:xfrm>
              <a:off x="5238125" y="3104225"/>
              <a:ext cx="791400" cy="440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a:ea typeface="Poppins"/>
                  <a:cs typeface="Poppins"/>
                  <a:sym typeface="Poppins"/>
                </a:rPr>
                <a:t>Booking</a:t>
              </a:r>
              <a:endParaRPr>
                <a:latin typeface="Poppins"/>
                <a:ea typeface="Poppins"/>
                <a:cs typeface="Poppins"/>
                <a:sym typeface="Poppins"/>
              </a:endParaRPr>
            </a:p>
          </p:txBody>
        </p:sp>
      </p:grpSp>
      <p:cxnSp>
        <p:nvCxnSpPr>
          <p:cNvPr id="695" name="Google Shape;695;p50"/>
          <p:cNvCxnSpPr>
            <a:stCxn id="688" idx="3"/>
            <a:endCxn id="694" idx="1"/>
          </p:cNvCxnSpPr>
          <p:nvPr/>
        </p:nvCxnSpPr>
        <p:spPr>
          <a:xfrm rot="10800000" flipH="1">
            <a:off x="4805715" y="1878781"/>
            <a:ext cx="2000100" cy="29400"/>
          </a:xfrm>
          <a:prstGeom prst="straightConnector1">
            <a:avLst/>
          </a:prstGeom>
          <a:noFill/>
          <a:ln w="9525" cap="flat" cmpd="sng">
            <a:solidFill>
              <a:srgbClr val="000000"/>
            </a:solidFill>
            <a:prstDash val="solid"/>
            <a:round/>
            <a:headEnd type="none" w="med" len="med"/>
            <a:tailEnd type="triangle" w="med" len="med"/>
          </a:ln>
        </p:spPr>
      </p:cxnSp>
      <p:sp>
        <p:nvSpPr>
          <p:cNvPr id="696" name="Google Shape;696;p50"/>
          <p:cNvSpPr txBox="1"/>
          <p:nvPr/>
        </p:nvSpPr>
        <p:spPr>
          <a:xfrm>
            <a:off x="1414525" y="1263325"/>
            <a:ext cx="2103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1. Check if event exists</a:t>
            </a:r>
            <a:endParaRPr sz="1200">
              <a:solidFill>
                <a:schemeClr val="dk1"/>
              </a:solidFill>
              <a:latin typeface="Poppins Medium"/>
              <a:ea typeface="Poppins Medium"/>
              <a:cs typeface="Poppins Medium"/>
              <a:sym typeface="Poppins Medium"/>
            </a:endParaRPr>
          </a:p>
        </p:txBody>
      </p:sp>
      <p:sp>
        <p:nvSpPr>
          <p:cNvPr id="697" name="Google Shape;697;p50"/>
          <p:cNvSpPr txBox="1"/>
          <p:nvPr/>
        </p:nvSpPr>
        <p:spPr>
          <a:xfrm>
            <a:off x="1605450" y="1980332"/>
            <a:ext cx="1799100" cy="4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7. Cancel Event</a:t>
            </a:r>
            <a:endParaRPr sz="1200">
              <a:solidFill>
                <a:schemeClr val="dk1"/>
              </a:solidFill>
              <a:latin typeface="Poppins Medium"/>
              <a:ea typeface="Poppins Medium"/>
              <a:cs typeface="Poppins Medium"/>
              <a:sym typeface="Poppins Medium"/>
            </a:endParaRPr>
          </a:p>
        </p:txBody>
      </p:sp>
      <p:grpSp>
        <p:nvGrpSpPr>
          <p:cNvPr id="698" name="Google Shape;698;p50"/>
          <p:cNvGrpSpPr/>
          <p:nvPr/>
        </p:nvGrpSpPr>
        <p:grpSpPr>
          <a:xfrm>
            <a:off x="3839421" y="3870531"/>
            <a:ext cx="1387324" cy="637752"/>
            <a:chOff x="5238125" y="2947175"/>
            <a:chExt cx="791400" cy="754200"/>
          </a:xfrm>
        </p:grpSpPr>
        <p:sp>
          <p:nvSpPr>
            <p:cNvPr id="699" name="Google Shape;699;p50"/>
            <p:cNvSpPr/>
            <p:nvPr/>
          </p:nvSpPr>
          <p:spPr>
            <a:xfrm>
              <a:off x="5238125" y="2947175"/>
              <a:ext cx="791400" cy="754200"/>
            </a:xfrm>
            <a:prstGeom prst="roundRect">
              <a:avLst>
                <a:gd name="adj" fmla="val 16667"/>
              </a:avLst>
            </a:prstGeom>
            <a:solidFill>
              <a:schemeClr val="accent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txBox="1"/>
            <p:nvPr/>
          </p:nvSpPr>
          <p:spPr>
            <a:xfrm>
              <a:off x="5238125" y="3104225"/>
              <a:ext cx="791400" cy="4401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latin typeface="Poppins"/>
                  <a:ea typeface="Poppins"/>
                  <a:cs typeface="Poppins"/>
                  <a:sym typeface="Poppins"/>
                </a:rPr>
                <a:t>Ticket</a:t>
              </a:r>
              <a:endParaRPr>
                <a:solidFill>
                  <a:schemeClr val="accent6"/>
                </a:solidFill>
                <a:latin typeface="Poppins"/>
                <a:ea typeface="Poppins"/>
                <a:cs typeface="Poppins"/>
                <a:sym typeface="Poppins"/>
              </a:endParaRPr>
            </a:p>
          </p:txBody>
        </p:sp>
      </p:grpSp>
      <p:cxnSp>
        <p:nvCxnSpPr>
          <p:cNvPr id="701" name="Google Shape;701;p50"/>
          <p:cNvCxnSpPr>
            <a:stCxn id="693" idx="2"/>
            <a:endCxn id="699" idx="0"/>
          </p:cNvCxnSpPr>
          <p:nvPr/>
        </p:nvCxnSpPr>
        <p:spPr>
          <a:xfrm flipH="1">
            <a:off x="4533146" y="2197695"/>
            <a:ext cx="2966400" cy="1672800"/>
          </a:xfrm>
          <a:prstGeom prst="straightConnector1">
            <a:avLst/>
          </a:prstGeom>
          <a:noFill/>
          <a:ln w="9525" cap="flat" cmpd="sng">
            <a:solidFill>
              <a:srgbClr val="000000"/>
            </a:solidFill>
            <a:prstDash val="solid"/>
            <a:round/>
            <a:headEnd type="none" w="med" len="med"/>
            <a:tailEnd type="triangle" w="med" len="med"/>
          </a:ln>
        </p:spPr>
      </p:cxnSp>
      <p:sp>
        <p:nvSpPr>
          <p:cNvPr id="702" name="Google Shape;702;p50"/>
          <p:cNvSpPr txBox="1"/>
          <p:nvPr/>
        </p:nvSpPr>
        <p:spPr>
          <a:xfrm>
            <a:off x="4069500" y="3189800"/>
            <a:ext cx="12375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4. Delete tickets</a:t>
            </a:r>
            <a:endParaRPr sz="1300">
              <a:solidFill>
                <a:schemeClr val="dk1"/>
              </a:solidFill>
              <a:latin typeface="Poppins Medium"/>
              <a:ea typeface="Poppins Medium"/>
              <a:cs typeface="Poppins Medium"/>
              <a:sym typeface="Poppins Medium"/>
            </a:endParaRPr>
          </a:p>
        </p:txBody>
      </p:sp>
      <p:grpSp>
        <p:nvGrpSpPr>
          <p:cNvPr id="703" name="Google Shape;703;p50"/>
          <p:cNvGrpSpPr/>
          <p:nvPr/>
        </p:nvGrpSpPr>
        <p:grpSpPr>
          <a:xfrm>
            <a:off x="1811346" y="2870906"/>
            <a:ext cx="1387324" cy="637752"/>
            <a:chOff x="5238125" y="2947175"/>
            <a:chExt cx="791400" cy="754200"/>
          </a:xfrm>
        </p:grpSpPr>
        <p:sp>
          <p:nvSpPr>
            <p:cNvPr id="704" name="Google Shape;704;p50"/>
            <p:cNvSpPr/>
            <p:nvPr/>
          </p:nvSpPr>
          <p:spPr>
            <a:xfrm>
              <a:off x="5238125" y="2947175"/>
              <a:ext cx="791400" cy="754200"/>
            </a:xfrm>
            <a:prstGeom prst="roundRect">
              <a:avLst>
                <a:gd name="adj" fmla="val 16667"/>
              </a:avLst>
            </a:prstGeom>
            <a:solidFill>
              <a:srgbClr val="FFE59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txBox="1"/>
            <p:nvPr/>
          </p:nvSpPr>
          <p:spPr>
            <a:xfrm>
              <a:off x="5238125" y="3104225"/>
              <a:ext cx="791400" cy="4401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a:ea typeface="Poppins"/>
                  <a:cs typeface="Poppins"/>
                  <a:sym typeface="Poppins"/>
                </a:rPr>
                <a:t>Email</a:t>
              </a:r>
              <a:endParaRPr>
                <a:latin typeface="Poppins"/>
                <a:ea typeface="Poppins"/>
                <a:cs typeface="Poppins"/>
                <a:sym typeface="Poppins"/>
              </a:endParaRPr>
            </a:p>
          </p:txBody>
        </p:sp>
      </p:grpSp>
      <p:cxnSp>
        <p:nvCxnSpPr>
          <p:cNvPr id="706" name="Google Shape;706;p50"/>
          <p:cNvCxnSpPr>
            <a:stCxn id="693" idx="2"/>
            <a:endCxn id="705" idx="3"/>
          </p:cNvCxnSpPr>
          <p:nvPr/>
        </p:nvCxnSpPr>
        <p:spPr>
          <a:xfrm flipH="1">
            <a:off x="3198746" y="2197695"/>
            <a:ext cx="4300800" cy="992100"/>
          </a:xfrm>
          <a:prstGeom prst="straightConnector1">
            <a:avLst/>
          </a:prstGeom>
          <a:noFill/>
          <a:ln w="9525" cap="flat" cmpd="sng">
            <a:solidFill>
              <a:srgbClr val="000000"/>
            </a:solidFill>
            <a:prstDash val="solid"/>
            <a:round/>
            <a:headEnd type="none" w="med" len="med"/>
            <a:tailEnd type="triangle" w="med" len="med"/>
          </a:ln>
        </p:spPr>
      </p:cxnSp>
      <p:sp>
        <p:nvSpPr>
          <p:cNvPr id="707" name="Google Shape;707;p50"/>
          <p:cNvSpPr txBox="1"/>
          <p:nvPr/>
        </p:nvSpPr>
        <p:spPr>
          <a:xfrm>
            <a:off x="3198750" y="2341150"/>
            <a:ext cx="15999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5. Send cancellation email</a:t>
            </a:r>
            <a:endParaRPr sz="1300">
              <a:solidFill>
                <a:schemeClr val="dk1"/>
              </a:solidFill>
              <a:latin typeface="Poppins Medium"/>
              <a:ea typeface="Poppins Medium"/>
              <a:cs typeface="Poppins Medium"/>
              <a:sym typeface="Poppins Medium"/>
            </a:endParaRPr>
          </a:p>
        </p:txBody>
      </p:sp>
      <p:sp>
        <p:nvSpPr>
          <p:cNvPr id="708" name="Google Shape;708;p50"/>
          <p:cNvSpPr txBox="1"/>
          <p:nvPr/>
        </p:nvSpPr>
        <p:spPr>
          <a:xfrm>
            <a:off x="4885525" y="1330650"/>
            <a:ext cx="2000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2. Get all bookings under event</a:t>
            </a:r>
            <a:endParaRPr/>
          </a:p>
        </p:txBody>
      </p:sp>
      <p:sp>
        <p:nvSpPr>
          <p:cNvPr id="709" name="Google Shape;709;p50"/>
          <p:cNvSpPr txBox="1"/>
          <p:nvPr/>
        </p:nvSpPr>
        <p:spPr>
          <a:xfrm>
            <a:off x="4819550" y="1919113"/>
            <a:ext cx="166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6. Cancel Booking</a:t>
            </a:r>
            <a:endParaRPr/>
          </a:p>
        </p:txBody>
      </p:sp>
      <p:grpSp>
        <p:nvGrpSpPr>
          <p:cNvPr id="710" name="Google Shape;710;p50"/>
          <p:cNvGrpSpPr/>
          <p:nvPr/>
        </p:nvGrpSpPr>
        <p:grpSpPr>
          <a:xfrm>
            <a:off x="6805884" y="3743893"/>
            <a:ext cx="1387324" cy="637752"/>
            <a:chOff x="5238125" y="2947175"/>
            <a:chExt cx="791400" cy="754200"/>
          </a:xfrm>
        </p:grpSpPr>
        <p:sp>
          <p:nvSpPr>
            <p:cNvPr id="711" name="Google Shape;711;p50"/>
            <p:cNvSpPr/>
            <p:nvPr/>
          </p:nvSpPr>
          <p:spPr>
            <a:xfrm>
              <a:off x="5238125" y="2947175"/>
              <a:ext cx="791400" cy="754200"/>
            </a:xfrm>
            <a:prstGeom prst="roundRect">
              <a:avLst>
                <a:gd name="adj" fmla="val 16667"/>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txBox="1"/>
            <p:nvPr/>
          </p:nvSpPr>
          <p:spPr>
            <a:xfrm>
              <a:off x="5238125" y="3104225"/>
              <a:ext cx="7914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a:ea typeface="Poppins"/>
                  <a:cs typeface="Poppins"/>
                  <a:sym typeface="Poppins"/>
                </a:rPr>
                <a:t>User</a:t>
              </a:r>
              <a:endParaRPr>
                <a:latin typeface="Poppins"/>
                <a:ea typeface="Poppins"/>
                <a:cs typeface="Poppins"/>
                <a:sym typeface="Poppins"/>
              </a:endParaRPr>
            </a:p>
          </p:txBody>
        </p:sp>
      </p:grpSp>
      <p:cxnSp>
        <p:nvCxnSpPr>
          <p:cNvPr id="713" name="Google Shape;713;p50"/>
          <p:cNvCxnSpPr>
            <a:stCxn id="693" idx="2"/>
            <a:endCxn id="711" idx="0"/>
          </p:cNvCxnSpPr>
          <p:nvPr/>
        </p:nvCxnSpPr>
        <p:spPr>
          <a:xfrm>
            <a:off x="7499546" y="2197695"/>
            <a:ext cx="0" cy="1546200"/>
          </a:xfrm>
          <a:prstGeom prst="straightConnector1">
            <a:avLst/>
          </a:prstGeom>
          <a:noFill/>
          <a:ln w="9525" cap="flat" cmpd="sng">
            <a:solidFill>
              <a:srgbClr val="000000"/>
            </a:solidFill>
            <a:prstDash val="solid"/>
            <a:round/>
            <a:headEnd type="none" w="med" len="med"/>
            <a:tailEnd type="triangle" w="med" len="med"/>
          </a:ln>
        </p:spPr>
      </p:cxnSp>
      <p:sp>
        <p:nvSpPr>
          <p:cNvPr id="714" name="Google Shape;714;p50"/>
          <p:cNvSpPr txBox="1"/>
          <p:nvPr/>
        </p:nvSpPr>
        <p:spPr>
          <a:xfrm>
            <a:off x="7538825" y="2684450"/>
            <a:ext cx="1157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3. Refund into ewallet</a:t>
            </a:r>
            <a:endParaRPr sz="1300">
              <a:solidFill>
                <a:schemeClr val="dk1"/>
              </a:solidFill>
              <a:latin typeface="Poppins Medium"/>
              <a:ea typeface="Poppins Medium"/>
              <a:cs typeface="Poppins Medium"/>
              <a:sym typeface="Poppi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Customer cancels Booking</a:t>
            </a:r>
            <a:endParaRPr/>
          </a:p>
        </p:txBody>
      </p:sp>
      <p:grpSp>
        <p:nvGrpSpPr>
          <p:cNvPr id="720" name="Google Shape;720;p51"/>
          <p:cNvGrpSpPr/>
          <p:nvPr/>
        </p:nvGrpSpPr>
        <p:grpSpPr>
          <a:xfrm>
            <a:off x="3113572" y="1589305"/>
            <a:ext cx="1387343" cy="637752"/>
            <a:chOff x="4176289" y="2947175"/>
            <a:chExt cx="791411" cy="754200"/>
          </a:xfrm>
        </p:grpSpPr>
        <p:sp>
          <p:nvSpPr>
            <p:cNvPr id="721" name="Google Shape;721;p51"/>
            <p:cNvSpPr/>
            <p:nvPr/>
          </p:nvSpPr>
          <p:spPr>
            <a:xfrm>
              <a:off x="4176289" y="2947175"/>
              <a:ext cx="791400" cy="754200"/>
            </a:xfrm>
            <a:prstGeom prst="roundRect">
              <a:avLst>
                <a:gd name="adj" fmla="val 16667"/>
              </a:avLst>
            </a:prstGeom>
            <a:solidFill>
              <a:srgbClr val="8BB49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txBox="1"/>
            <p:nvPr/>
          </p:nvSpPr>
          <p:spPr>
            <a:xfrm>
              <a:off x="4176300" y="31042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oppins"/>
                  <a:ea typeface="Poppins"/>
                  <a:cs typeface="Poppins"/>
                  <a:sym typeface="Poppins"/>
                </a:rPr>
                <a:t>Booking</a:t>
              </a:r>
              <a:endParaRPr>
                <a:solidFill>
                  <a:srgbClr val="FFFFFF"/>
                </a:solidFill>
                <a:latin typeface="Poppins"/>
                <a:ea typeface="Poppins"/>
                <a:cs typeface="Poppins"/>
                <a:sym typeface="Poppins"/>
              </a:endParaRPr>
            </a:p>
          </p:txBody>
        </p:sp>
      </p:grpSp>
      <p:grpSp>
        <p:nvGrpSpPr>
          <p:cNvPr id="723" name="Google Shape;723;p51"/>
          <p:cNvGrpSpPr/>
          <p:nvPr/>
        </p:nvGrpSpPr>
        <p:grpSpPr>
          <a:xfrm>
            <a:off x="7228584" y="3240531"/>
            <a:ext cx="1387324" cy="637752"/>
            <a:chOff x="5238125" y="2947175"/>
            <a:chExt cx="791400" cy="754200"/>
          </a:xfrm>
        </p:grpSpPr>
        <p:sp>
          <p:nvSpPr>
            <p:cNvPr id="724" name="Google Shape;724;p51"/>
            <p:cNvSpPr/>
            <p:nvPr/>
          </p:nvSpPr>
          <p:spPr>
            <a:xfrm>
              <a:off x="5238125" y="2947175"/>
              <a:ext cx="791400" cy="754200"/>
            </a:xfrm>
            <a:prstGeom prst="roundRect">
              <a:avLst>
                <a:gd name="adj" fmla="val 16667"/>
              </a:avLst>
            </a:prstGeom>
            <a:solidFill>
              <a:srgbClr val="C495C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1"/>
            <p:cNvSpPr txBox="1"/>
            <p:nvPr/>
          </p:nvSpPr>
          <p:spPr>
            <a:xfrm>
              <a:off x="5238125" y="31042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Poppins"/>
                  <a:ea typeface="Poppins"/>
                  <a:cs typeface="Poppins"/>
                  <a:sym typeface="Poppins"/>
                </a:rPr>
                <a:t>Event</a:t>
              </a:r>
              <a:endParaRPr>
                <a:solidFill>
                  <a:srgbClr val="FFFFFF"/>
                </a:solidFill>
                <a:latin typeface="Poppins"/>
                <a:ea typeface="Poppins"/>
                <a:cs typeface="Poppins"/>
                <a:sym typeface="Poppins"/>
              </a:endParaRPr>
            </a:p>
          </p:txBody>
        </p:sp>
      </p:grpSp>
      <p:sp>
        <p:nvSpPr>
          <p:cNvPr id="726" name="Google Shape;726;p51"/>
          <p:cNvSpPr txBox="1"/>
          <p:nvPr/>
        </p:nvSpPr>
        <p:spPr>
          <a:xfrm>
            <a:off x="4176300" y="40353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#61c7d6</a:t>
            </a:r>
            <a:endParaRPr sz="1000">
              <a:solidFill>
                <a:srgbClr val="FFFFFF"/>
              </a:solidFill>
            </a:endParaRPr>
          </a:p>
        </p:txBody>
      </p:sp>
      <p:sp>
        <p:nvSpPr>
          <p:cNvPr id="727" name="Google Shape;727;p51"/>
          <p:cNvSpPr/>
          <p:nvPr/>
        </p:nvSpPr>
        <p:spPr>
          <a:xfrm>
            <a:off x="5238125" y="3878275"/>
            <a:ext cx="791400" cy="754200"/>
          </a:xfrm>
          <a:prstGeom prst="roundRect">
            <a:avLst>
              <a:gd name="adj" fmla="val 16667"/>
            </a:avLst>
          </a:prstGeom>
          <a:solidFill>
            <a:srgbClr val="F6F6E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8" name="Google Shape;728;p51"/>
          <p:cNvPicPr preferRelativeResize="0"/>
          <p:nvPr/>
        </p:nvPicPr>
        <p:blipFill>
          <a:blip r:embed="rId3">
            <a:alphaModFix/>
          </a:blip>
          <a:stretch>
            <a:fillRect/>
          </a:stretch>
        </p:blipFill>
        <p:spPr>
          <a:xfrm>
            <a:off x="720000" y="1417400"/>
            <a:ext cx="793675" cy="981550"/>
          </a:xfrm>
          <a:prstGeom prst="rect">
            <a:avLst/>
          </a:prstGeom>
          <a:noFill/>
          <a:ln>
            <a:noFill/>
          </a:ln>
        </p:spPr>
      </p:pic>
      <p:cxnSp>
        <p:nvCxnSpPr>
          <p:cNvPr id="729" name="Google Shape;729;p51"/>
          <p:cNvCxnSpPr>
            <a:stCxn id="728" idx="3"/>
            <a:endCxn id="722" idx="1"/>
          </p:cNvCxnSpPr>
          <p:nvPr/>
        </p:nvCxnSpPr>
        <p:spPr>
          <a:xfrm>
            <a:off x="1513675" y="1908175"/>
            <a:ext cx="1599900" cy="0"/>
          </a:xfrm>
          <a:prstGeom prst="straightConnector1">
            <a:avLst/>
          </a:prstGeom>
          <a:noFill/>
          <a:ln w="9525" cap="flat" cmpd="sng">
            <a:solidFill>
              <a:srgbClr val="000000"/>
            </a:solidFill>
            <a:prstDash val="solid"/>
            <a:round/>
            <a:headEnd type="none" w="med" len="med"/>
            <a:tailEnd type="triangle" w="med" len="med"/>
          </a:ln>
        </p:spPr>
      </p:cxnSp>
      <p:sp>
        <p:nvSpPr>
          <p:cNvPr id="730" name="Google Shape;730;p51"/>
          <p:cNvSpPr txBox="1"/>
          <p:nvPr/>
        </p:nvSpPr>
        <p:spPr>
          <a:xfrm>
            <a:off x="1434900" y="1547425"/>
            <a:ext cx="20292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/delete/{bookingId}</a:t>
            </a:r>
            <a:endParaRPr sz="1200">
              <a:solidFill>
                <a:schemeClr val="dk1"/>
              </a:solidFill>
              <a:latin typeface="Poppins Medium"/>
              <a:ea typeface="Poppins Medium"/>
              <a:cs typeface="Poppins Medium"/>
              <a:sym typeface="Poppins Medium"/>
            </a:endParaRPr>
          </a:p>
        </p:txBody>
      </p:sp>
      <p:grpSp>
        <p:nvGrpSpPr>
          <p:cNvPr id="731" name="Google Shape;731;p51"/>
          <p:cNvGrpSpPr/>
          <p:nvPr/>
        </p:nvGrpSpPr>
        <p:grpSpPr>
          <a:xfrm>
            <a:off x="6029534" y="1589293"/>
            <a:ext cx="1387324" cy="637752"/>
            <a:chOff x="5238125" y="2947175"/>
            <a:chExt cx="791400" cy="754200"/>
          </a:xfrm>
        </p:grpSpPr>
        <p:sp>
          <p:nvSpPr>
            <p:cNvPr id="732" name="Google Shape;732;p51"/>
            <p:cNvSpPr/>
            <p:nvPr/>
          </p:nvSpPr>
          <p:spPr>
            <a:xfrm>
              <a:off x="5238125" y="2947175"/>
              <a:ext cx="791400" cy="754200"/>
            </a:xfrm>
            <a:prstGeom prst="roundRect">
              <a:avLst>
                <a:gd name="adj" fmla="val 16667"/>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txBox="1"/>
            <p:nvPr/>
          </p:nvSpPr>
          <p:spPr>
            <a:xfrm>
              <a:off x="5238125" y="3104225"/>
              <a:ext cx="7914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a:ea typeface="Poppins"/>
                  <a:cs typeface="Poppins"/>
                  <a:sym typeface="Poppins"/>
                </a:rPr>
                <a:t>User</a:t>
              </a:r>
              <a:endParaRPr>
                <a:latin typeface="Poppins"/>
                <a:ea typeface="Poppins"/>
                <a:cs typeface="Poppins"/>
                <a:sym typeface="Poppins"/>
              </a:endParaRPr>
            </a:p>
          </p:txBody>
        </p:sp>
      </p:grpSp>
      <p:cxnSp>
        <p:nvCxnSpPr>
          <p:cNvPr id="734" name="Google Shape;734;p51"/>
          <p:cNvCxnSpPr>
            <a:stCxn id="722" idx="3"/>
            <a:endCxn id="733" idx="1"/>
          </p:cNvCxnSpPr>
          <p:nvPr/>
        </p:nvCxnSpPr>
        <p:spPr>
          <a:xfrm>
            <a:off x="4500915" y="1908181"/>
            <a:ext cx="1528500" cy="0"/>
          </a:xfrm>
          <a:prstGeom prst="straightConnector1">
            <a:avLst/>
          </a:prstGeom>
          <a:noFill/>
          <a:ln w="9525" cap="flat" cmpd="sng">
            <a:solidFill>
              <a:srgbClr val="000000"/>
            </a:solidFill>
            <a:prstDash val="solid"/>
            <a:round/>
            <a:headEnd type="none" w="med" len="med"/>
            <a:tailEnd type="triangle" w="med" len="med"/>
          </a:ln>
        </p:spPr>
      </p:cxnSp>
      <p:sp>
        <p:nvSpPr>
          <p:cNvPr id="735" name="Google Shape;735;p51"/>
          <p:cNvSpPr txBox="1"/>
          <p:nvPr/>
        </p:nvSpPr>
        <p:spPr>
          <a:xfrm>
            <a:off x="1434900" y="1249400"/>
            <a:ext cx="2349600" cy="3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1. Check if Booking exists</a:t>
            </a:r>
            <a:endParaRPr sz="1200">
              <a:solidFill>
                <a:schemeClr val="dk1"/>
              </a:solidFill>
              <a:latin typeface="Poppins Medium"/>
              <a:ea typeface="Poppins Medium"/>
              <a:cs typeface="Poppins Medium"/>
              <a:sym typeface="Poppins Medium"/>
            </a:endParaRPr>
          </a:p>
        </p:txBody>
      </p:sp>
      <p:cxnSp>
        <p:nvCxnSpPr>
          <p:cNvPr id="736" name="Google Shape;736;p51"/>
          <p:cNvCxnSpPr>
            <a:endCxn id="725" idx="1"/>
          </p:cNvCxnSpPr>
          <p:nvPr/>
        </p:nvCxnSpPr>
        <p:spPr>
          <a:xfrm>
            <a:off x="3874284" y="2227707"/>
            <a:ext cx="3354300" cy="1331700"/>
          </a:xfrm>
          <a:prstGeom prst="straightConnector1">
            <a:avLst/>
          </a:prstGeom>
          <a:noFill/>
          <a:ln w="9525" cap="flat" cmpd="sng">
            <a:solidFill>
              <a:srgbClr val="000000"/>
            </a:solidFill>
            <a:prstDash val="solid"/>
            <a:round/>
            <a:headEnd type="none" w="med" len="med"/>
            <a:tailEnd type="triangle" w="med" len="med"/>
          </a:ln>
        </p:spPr>
      </p:cxnSp>
      <p:sp>
        <p:nvSpPr>
          <p:cNvPr id="737" name="Google Shape;737;p51"/>
          <p:cNvSpPr txBox="1"/>
          <p:nvPr/>
        </p:nvSpPr>
        <p:spPr>
          <a:xfrm>
            <a:off x="5779750" y="2469488"/>
            <a:ext cx="1637100" cy="5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3. Update event filled capacity</a:t>
            </a:r>
            <a:endParaRPr sz="1300">
              <a:solidFill>
                <a:schemeClr val="dk1"/>
              </a:solidFill>
              <a:latin typeface="Poppins Medium"/>
              <a:ea typeface="Poppins Medium"/>
              <a:cs typeface="Poppins Medium"/>
              <a:sym typeface="Poppins Medium"/>
            </a:endParaRPr>
          </a:p>
        </p:txBody>
      </p:sp>
      <p:sp>
        <p:nvSpPr>
          <p:cNvPr id="738" name="Google Shape;738;p51"/>
          <p:cNvSpPr txBox="1"/>
          <p:nvPr/>
        </p:nvSpPr>
        <p:spPr>
          <a:xfrm>
            <a:off x="1549950" y="1923313"/>
            <a:ext cx="17991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7. Cancel booking</a:t>
            </a:r>
            <a:endParaRPr sz="1200">
              <a:solidFill>
                <a:schemeClr val="dk1"/>
              </a:solidFill>
              <a:latin typeface="Poppins Medium"/>
              <a:ea typeface="Poppins Medium"/>
              <a:cs typeface="Poppins Medium"/>
              <a:sym typeface="Poppins Medium"/>
            </a:endParaRPr>
          </a:p>
        </p:txBody>
      </p:sp>
      <p:grpSp>
        <p:nvGrpSpPr>
          <p:cNvPr id="739" name="Google Shape;739;p51"/>
          <p:cNvGrpSpPr/>
          <p:nvPr/>
        </p:nvGrpSpPr>
        <p:grpSpPr>
          <a:xfrm>
            <a:off x="4767096" y="3806906"/>
            <a:ext cx="1387324" cy="637752"/>
            <a:chOff x="5238125" y="2947175"/>
            <a:chExt cx="791400" cy="754200"/>
          </a:xfrm>
        </p:grpSpPr>
        <p:sp>
          <p:nvSpPr>
            <p:cNvPr id="740" name="Google Shape;740;p51"/>
            <p:cNvSpPr/>
            <p:nvPr/>
          </p:nvSpPr>
          <p:spPr>
            <a:xfrm>
              <a:off x="5238125" y="2947175"/>
              <a:ext cx="791400" cy="754200"/>
            </a:xfrm>
            <a:prstGeom prst="roundRect">
              <a:avLst>
                <a:gd name="adj" fmla="val 16667"/>
              </a:avLst>
            </a:prstGeom>
            <a:solidFill>
              <a:schemeClr val="accent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txBox="1"/>
            <p:nvPr/>
          </p:nvSpPr>
          <p:spPr>
            <a:xfrm>
              <a:off x="5238125" y="3104225"/>
              <a:ext cx="791400" cy="4401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latin typeface="Poppins"/>
                  <a:ea typeface="Poppins"/>
                  <a:cs typeface="Poppins"/>
                  <a:sym typeface="Poppins"/>
                </a:rPr>
                <a:t>Ticket</a:t>
              </a:r>
              <a:endParaRPr>
                <a:solidFill>
                  <a:schemeClr val="accent6"/>
                </a:solidFill>
                <a:latin typeface="Poppins"/>
                <a:ea typeface="Poppins"/>
                <a:cs typeface="Poppins"/>
                <a:sym typeface="Poppins"/>
              </a:endParaRPr>
            </a:p>
          </p:txBody>
        </p:sp>
      </p:grpSp>
      <p:cxnSp>
        <p:nvCxnSpPr>
          <p:cNvPr id="742" name="Google Shape;742;p51"/>
          <p:cNvCxnSpPr>
            <a:stCxn id="721" idx="2"/>
            <a:endCxn id="740" idx="0"/>
          </p:cNvCxnSpPr>
          <p:nvPr/>
        </p:nvCxnSpPr>
        <p:spPr>
          <a:xfrm>
            <a:off x="3807234" y="2227057"/>
            <a:ext cx="1653600" cy="1579800"/>
          </a:xfrm>
          <a:prstGeom prst="straightConnector1">
            <a:avLst/>
          </a:prstGeom>
          <a:noFill/>
          <a:ln w="9525" cap="flat" cmpd="sng">
            <a:solidFill>
              <a:srgbClr val="000000"/>
            </a:solidFill>
            <a:prstDash val="solid"/>
            <a:round/>
            <a:headEnd type="none" w="med" len="med"/>
            <a:tailEnd type="triangle" w="med" len="med"/>
          </a:ln>
        </p:spPr>
      </p:cxnSp>
      <p:sp>
        <p:nvSpPr>
          <p:cNvPr id="743" name="Google Shape;743;p51"/>
          <p:cNvSpPr txBox="1"/>
          <p:nvPr/>
        </p:nvSpPr>
        <p:spPr>
          <a:xfrm>
            <a:off x="3953246" y="3146700"/>
            <a:ext cx="12375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4. Delete tickets</a:t>
            </a:r>
            <a:endParaRPr sz="1300">
              <a:solidFill>
                <a:schemeClr val="dk1"/>
              </a:solidFill>
              <a:latin typeface="Poppins Medium"/>
              <a:ea typeface="Poppins Medium"/>
              <a:cs typeface="Poppins Medium"/>
              <a:sym typeface="Poppins Medium"/>
            </a:endParaRPr>
          </a:p>
        </p:txBody>
      </p:sp>
      <p:grpSp>
        <p:nvGrpSpPr>
          <p:cNvPr id="744" name="Google Shape;744;p51"/>
          <p:cNvGrpSpPr/>
          <p:nvPr/>
        </p:nvGrpSpPr>
        <p:grpSpPr>
          <a:xfrm>
            <a:off x="2419909" y="3837681"/>
            <a:ext cx="1387324" cy="637752"/>
            <a:chOff x="5238125" y="2947175"/>
            <a:chExt cx="791400" cy="754200"/>
          </a:xfrm>
        </p:grpSpPr>
        <p:sp>
          <p:nvSpPr>
            <p:cNvPr id="745" name="Google Shape;745;p51"/>
            <p:cNvSpPr/>
            <p:nvPr/>
          </p:nvSpPr>
          <p:spPr>
            <a:xfrm>
              <a:off x="5238125" y="2947175"/>
              <a:ext cx="791400" cy="754200"/>
            </a:xfrm>
            <a:prstGeom prst="roundRect">
              <a:avLst>
                <a:gd name="adj" fmla="val 16667"/>
              </a:avLst>
            </a:prstGeom>
            <a:solidFill>
              <a:srgbClr val="FFE59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txBox="1"/>
            <p:nvPr/>
          </p:nvSpPr>
          <p:spPr>
            <a:xfrm>
              <a:off x="5238125" y="3104225"/>
              <a:ext cx="791400" cy="4401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a:ea typeface="Poppins"/>
                  <a:cs typeface="Poppins"/>
                  <a:sym typeface="Poppins"/>
                </a:rPr>
                <a:t>Email</a:t>
              </a:r>
              <a:endParaRPr>
                <a:latin typeface="Poppins"/>
                <a:ea typeface="Poppins"/>
                <a:cs typeface="Poppins"/>
                <a:sym typeface="Poppins"/>
              </a:endParaRPr>
            </a:p>
          </p:txBody>
        </p:sp>
      </p:grpSp>
      <p:cxnSp>
        <p:nvCxnSpPr>
          <p:cNvPr id="747" name="Google Shape;747;p51"/>
          <p:cNvCxnSpPr>
            <a:stCxn id="721" idx="2"/>
            <a:endCxn id="745" idx="0"/>
          </p:cNvCxnSpPr>
          <p:nvPr/>
        </p:nvCxnSpPr>
        <p:spPr>
          <a:xfrm flipH="1">
            <a:off x="3113634" y="2227057"/>
            <a:ext cx="693600" cy="1610700"/>
          </a:xfrm>
          <a:prstGeom prst="straightConnector1">
            <a:avLst/>
          </a:prstGeom>
          <a:noFill/>
          <a:ln w="9525" cap="flat" cmpd="sng">
            <a:solidFill>
              <a:srgbClr val="000000"/>
            </a:solidFill>
            <a:prstDash val="solid"/>
            <a:round/>
            <a:headEnd type="none" w="med" len="med"/>
            <a:tailEnd type="triangle" w="med" len="med"/>
          </a:ln>
        </p:spPr>
      </p:cxnSp>
      <p:sp>
        <p:nvSpPr>
          <p:cNvPr id="748" name="Google Shape;748;p51"/>
          <p:cNvSpPr txBox="1"/>
          <p:nvPr/>
        </p:nvSpPr>
        <p:spPr>
          <a:xfrm>
            <a:off x="2152700" y="2811863"/>
            <a:ext cx="15999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Poppins Medium"/>
                <a:ea typeface="Poppins Medium"/>
                <a:cs typeface="Poppins Medium"/>
                <a:sym typeface="Poppins Medium"/>
              </a:rPr>
              <a:t>6. Send cancellation email</a:t>
            </a:r>
            <a:endParaRPr sz="1300">
              <a:solidFill>
                <a:schemeClr val="dk1"/>
              </a:solidFill>
              <a:latin typeface="Poppins Medium"/>
              <a:ea typeface="Poppins Medium"/>
              <a:cs typeface="Poppins Medium"/>
              <a:sym typeface="Poppins Medium"/>
            </a:endParaRPr>
          </a:p>
        </p:txBody>
      </p:sp>
      <p:sp>
        <p:nvSpPr>
          <p:cNvPr id="749" name="Google Shape;749;p51"/>
          <p:cNvSpPr txBox="1"/>
          <p:nvPr/>
        </p:nvSpPr>
        <p:spPr>
          <a:xfrm>
            <a:off x="4465188" y="1373513"/>
            <a:ext cx="1560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2. Check if User is Customer</a:t>
            </a:r>
            <a:endParaRPr/>
          </a:p>
        </p:txBody>
      </p:sp>
      <p:sp>
        <p:nvSpPr>
          <p:cNvPr id="750" name="Google Shape;750;p51"/>
          <p:cNvSpPr txBox="1"/>
          <p:nvPr/>
        </p:nvSpPr>
        <p:spPr>
          <a:xfrm>
            <a:off x="4542246" y="1937913"/>
            <a:ext cx="12375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oppins Medium"/>
                <a:ea typeface="Poppins Medium"/>
                <a:cs typeface="Poppins Medium"/>
                <a:sym typeface="Poppins Medium"/>
              </a:rPr>
              <a:t>5. Refund into ewallet</a:t>
            </a:r>
            <a:endParaRPr sz="1200">
              <a:solidFill>
                <a:schemeClr val="dk1"/>
              </a:solidFill>
              <a:latin typeface="Poppins Medium"/>
              <a:ea typeface="Poppins Medium"/>
              <a:cs typeface="Poppins Medium"/>
              <a:sym typeface="Poppi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52"/>
          <p:cNvSpPr txBox="1">
            <a:spLocks noGrp="1"/>
          </p:cNvSpPr>
          <p:nvPr>
            <p:ph type="title" idx="2"/>
          </p:nvPr>
        </p:nvSpPr>
        <p:spPr>
          <a:xfrm>
            <a:off x="3493900" y="1491591"/>
            <a:ext cx="2156100" cy="131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56" name="Google Shape;756;p52"/>
          <p:cNvSpPr txBox="1">
            <a:spLocks noGrp="1"/>
          </p:cNvSpPr>
          <p:nvPr>
            <p:ph type="title"/>
          </p:nvPr>
        </p:nvSpPr>
        <p:spPr>
          <a:xfrm>
            <a:off x="1057650" y="2810100"/>
            <a:ext cx="70287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 Stack</a:t>
            </a:r>
            <a:endParaRPr/>
          </a:p>
        </p:txBody>
      </p:sp>
      <p:sp>
        <p:nvSpPr>
          <p:cNvPr id="757" name="Google Shape;757;p52"/>
          <p:cNvSpPr/>
          <p:nvPr/>
        </p:nvSpPr>
        <p:spPr>
          <a:xfrm rot="6228068">
            <a:off x="7838664" y="329955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2"/>
          <p:cNvSpPr/>
          <p:nvPr/>
        </p:nvSpPr>
        <p:spPr>
          <a:xfrm rot="1612300">
            <a:off x="7956038" y="1158324"/>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2"/>
          <p:cNvSpPr/>
          <p:nvPr/>
        </p:nvSpPr>
        <p:spPr>
          <a:xfrm>
            <a:off x="1774125" y="11630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2"/>
          <p:cNvSpPr/>
          <p:nvPr/>
        </p:nvSpPr>
        <p:spPr>
          <a:xfrm>
            <a:off x="1403713" y="928638"/>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2"/>
          <p:cNvSpPr/>
          <p:nvPr/>
        </p:nvSpPr>
        <p:spPr>
          <a:xfrm>
            <a:off x="1518613" y="14942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2"/>
          <p:cNvSpPr/>
          <p:nvPr/>
        </p:nvSpPr>
        <p:spPr>
          <a:xfrm rot="7255458">
            <a:off x="6788983" y="1449789"/>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2"/>
          <p:cNvSpPr/>
          <p:nvPr/>
        </p:nvSpPr>
        <p:spPr>
          <a:xfrm>
            <a:off x="1353225" y="423537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2"/>
          <p:cNvSpPr/>
          <p:nvPr/>
        </p:nvSpPr>
        <p:spPr>
          <a:xfrm rot="7255458">
            <a:off x="7253287" y="170442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2"/>
          <p:cNvSpPr/>
          <p:nvPr/>
        </p:nvSpPr>
        <p:spPr>
          <a:xfrm>
            <a:off x="7514450" y="6169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2"/>
          <p:cNvSpPr/>
          <p:nvPr/>
        </p:nvSpPr>
        <p:spPr>
          <a:xfrm>
            <a:off x="884388" y="262486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 Stack</a:t>
            </a:r>
            <a:endParaRPr/>
          </a:p>
        </p:txBody>
      </p:sp>
      <p:sp>
        <p:nvSpPr>
          <p:cNvPr id="772" name="Google Shape;772;p53"/>
          <p:cNvSpPr txBox="1">
            <a:spLocks noGrp="1"/>
          </p:cNvSpPr>
          <p:nvPr>
            <p:ph type="subTitle" idx="1"/>
          </p:nvPr>
        </p:nvSpPr>
        <p:spPr>
          <a:xfrm>
            <a:off x="626000" y="4147075"/>
            <a:ext cx="2341200" cy="45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Vue/Vuetify</a:t>
            </a:r>
            <a:endParaRPr sz="2100"/>
          </a:p>
        </p:txBody>
      </p:sp>
      <p:sp>
        <p:nvSpPr>
          <p:cNvPr id="773" name="Google Shape;773;p53"/>
          <p:cNvSpPr/>
          <p:nvPr/>
        </p:nvSpPr>
        <p:spPr>
          <a:xfrm rot="7255458">
            <a:off x="924533" y="64777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3"/>
          <p:cNvSpPr/>
          <p:nvPr/>
        </p:nvSpPr>
        <p:spPr>
          <a:xfrm rot="7255458">
            <a:off x="1433200" y="885263"/>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3"/>
          <p:cNvSpPr/>
          <p:nvPr/>
        </p:nvSpPr>
        <p:spPr>
          <a:xfrm>
            <a:off x="633900" y="1625425"/>
            <a:ext cx="2429400" cy="459000"/>
          </a:xfrm>
          <a:prstGeom prst="roundRect">
            <a:avLst>
              <a:gd name="adj" fmla="val 16667"/>
            </a:avLst>
          </a:prstGeom>
          <a:solidFill>
            <a:srgbClr val="F9F3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91919"/>
                </a:solidFill>
                <a:latin typeface="Rammetto One"/>
                <a:ea typeface="Rammetto One"/>
                <a:cs typeface="Rammetto One"/>
                <a:sym typeface="Rammetto One"/>
              </a:rPr>
              <a:t>Frontend</a:t>
            </a:r>
            <a:endParaRPr sz="1700">
              <a:solidFill>
                <a:srgbClr val="191919"/>
              </a:solidFill>
              <a:latin typeface="Rammetto One"/>
              <a:ea typeface="Rammetto One"/>
              <a:cs typeface="Rammetto One"/>
              <a:sym typeface="Rammetto One"/>
            </a:endParaRPr>
          </a:p>
        </p:txBody>
      </p:sp>
      <p:sp>
        <p:nvSpPr>
          <p:cNvPr id="776" name="Google Shape;776;p53"/>
          <p:cNvSpPr/>
          <p:nvPr/>
        </p:nvSpPr>
        <p:spPr>
          <a:xfrm>
            <a:off x="633900" y="2236150"/>
            <a:ext cx="2429400" cy="1759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3"/>
          <p:cNvSpPr/>
          <p:nvPr/>
        </p:nvSpPr>
        <p:spPr>
          <a:xfrm>
            <a:off x="506750" y="1526075"/>
            <a:ext cx="439200" cy="404100"/>
          </a:xfrm>
          <a:prstGeom prst="flowChartConnector">
            <a:avLst/>
          </a:prstGeom>
          <a:solidFill>
            <a:srgbClr val="FF6B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Big Shoulders Display ExtraBold"/>
                <a:ea typeface="Big Shoulders Display ExtraBold"/>
                <a:cs typeface="Big Shoulders Display ExtraBold"/>
                <a:sym typeface="Big Shoulders Display ExtraBold"/>
              </a:rPr>
              <a:t>1</a:t>
            </a:r>
            <a:endParaRPr>
              <a:solidFill>
                <a:srgbClr val="FFFFFF"/>
              </a:solidFill>
              <a:latin typeface="Big Shoulders Display ExtraBold"/>
              <a:ea typeface="Big Shoulders Display ExtraBold"/>
              <a:cs typeface="Big Shoulders Display ExtraBold"/>
              <a:sym typeface="Big Shoulders Display ExtraBold"/>
            </a:endParaRPr>
          </a:p>
        </p:txBody>
      </p:sp>
      <p:sp>
        <p:nvSpPr>
          <p:cNvPr id="778" name="Google Shape;778;p53"/>
          <p:cNvSpPr/>
          <p:nvPr/>
        </p:nvSpPr>
        <p:spPr>
          <a:xfrm>
            <a:off x="3420875" y="1625425"/>
            <a:ext cx="2429400" cy="459000"/>
          </a:xfrm>
          <a:prstGeom prst="roundRect">
            <a:avLst>
              <a:gd name="adj" fmla="val 16667"/>
            </a:avLst>
          </a:prstGeom>
          <a:solidFill>
            <a:srgbClr val="F9F3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91919"/>
                </a:solidFill>
                <a:latin typeface="Rammetto One"/>
                <a:ea typeface="Rammetto One"/>
                <a:cs typeface="Rammetto One"/>
                <a:sym typeface="Rammetto One"/>
              </a:rPr>
              <a:t>Backend</a:t>
            </a:r>
            <a:endParaRPr sz="1700">
              <a:solidFill>
                <a:srgbClr val="191919"/>
              </a:solidFill>
              <a:latin typeface="Rammetto One"/>
              <a:ea typeface="Rammetto One"/>
              <a:cs typeface="Rammetto One"/>
              <a:sym typeface="Rammetto One"/>
            </a:endParaRPr>
          </a:p>
        </p:txBody>
      </p:sp>
      <p:sp>
        <p:nvSpPr>
          <p:cNvPr id="779" name="Google Shape;779;p53"/>
          <p:cNvSpPr/>
          <p:nvPr/>
        </p:nvSpPr>
        <p:spPr>
          <a:xfrm>
            <a:off x="3420875" y="2236150"/>
            <a:ext cx="2429400" cy="1759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3"/>
          <p:cNvSpPr/>
          <p:nvPr/>
        </p:nvSpPr>
        <p:spPr>
          <a:xfrm>
            <a:off x="3369925" y="1526075"/>
            <a:ext cx="439200" cy="404100"/>
          </a:xfrm>
          <a:prstGeom prst="flowChartConnector">
            <a:avLst/>
          </a:prstGeom>
          <a:solidFill>
            <a:srgbClr val="FF6B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Big Shoulders Display ExtraBold"/>
                <a:ea typeface="Big Shoulders Display ExtraBold"/>
                <a:cs typeface="Big Shoulders Display ExtraBold"/>
                <a:sym typeface="Big Shoulders Display ExtraBold"/>
              </a:rPr>
              <a:t>2</a:t>
            </a:r>
            <a:endParaRPr>
              <a:solidFill>
                <a:srgbClr val="FFFFFF"/>
              </a:solidFill>
              <a:latin typeface="Big Shoulders Display ExtraBold"/>
              <a:ea typeface="Big Shoulders Display ExtraBold"/>
              <a:cs typeface="Big Shoulders Display ExtraBold"/>
              <a:sym typeface="Big Shoulders Display ExtraBold"/>
            </a:endParaRPr>
          </a:p>
        </p:txBody>
      </p:sp>
      <p:sp>
        <p:nvSpPr>
          <p:cNvPr id="781" name="Google Shape;781;p53"/>
          <p:cNvSpPr/>
          <p:nvPr/>
        </p:nvSpPr>
        <p:spPr>
          <a:xfrm>
            <a:off x="6207850" y="1625425"/>
            <a:ext cx="2429400" cy="459000"/>
          </a:xfrm>
          <a:prstGeom prst="roundRect">
            <a:avLst>
              <a:gd name="adj" fmla="val 16667"/>
            </a:avLst>
          </a:prstGeom>
          <a:solidFill>
            <a:srgbClr val="F9F3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191919"/>
                </a:solidFill>
                <a:latin typeface="Rammetto One"/>
                <a:ea typeface="Rammetto One"/>
                <a:cs typeface="Rammetto One"/>
                <a:sym typeface="Rammetto One"/>
              </a:rPr>
              <a:t>Databases</a:t>
            </a:r>
            <a:endParaRPr sz="1700">
              <a:solidFill>
                <a:srgbClr val="191919"/>
              </a:solidFill>
              <a:latin typeface="Rammetto One"/>
              <a:ea typeface="Rammetto One"/>
              <a:cs typeface="Rammetto One"/>
              <a:sym typeface="Rammetto One"/>
            </a:endParaRPr>
          </a:p>
        </p:txBody>
      </p:sp>
      <p:sp>
        <p:nvSpPr>
          <p:cNvPr id="782" name="Google Shape;782;p53"/>
          <p:cNvSpPr/>
          <p:nvPr/>
        </p:nvSpPr>
        <p:spPr>
          <a:xfrm>
            <a:off x="6207850" y="2236150"/>
            <a:ext cx="2429400" cy="17592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3"/>
          <p:cNvSpPr/>
          <p:nvPr/>
        </p:nvSpPr>
        <p:spPr>
          <a:xfrm>
            <a:off x="6080700" y="1526075"/>
            <a:ext cx="439200" cy="404100"/>
          </a:xfrm>
          <a:prstGeom prst="flowChartConnector">
            <a:avLst/>
          </a:prstGeom>
          <a:solidFill>
            <a:srgbClr val="FF6B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Big Shoulders Display ExtraBold"/>
                <a:ea typeface="Big Shoulders Display ExtraBold"/>
                <a:cs typeface="Big Shoulders Display ExtraBold"/>
                <a:sym typeface="Big Shoulders Display ExtraBold"/>
              </a:rPr>
              <a:t>3</a:t>
            </a:r>
            <a:endParaRPr>
              <a:solidFill>
                <a:srgbClr val="FFFFFF"/>
              </a:solidFill>
              <a:latin typeface="Big Shoulders Display ExtraBold"/>
              <a:ea typeface="Big Shoulders Display ExtraBold"/>
              <a:cs typeface="Big Shoulders Display ExtraBold"/>
              <a:sym typeface="Big Shoulders Display ExtraBold"/>
            </a:endParaRPr>
          </a:p>
        </p:txBody>
      </p:sp>
      <p:pic>
        <p:nvPicPr>
          <p:cNvPr id="784" name="Google Shape;784;p53"/>
          <p:cNvPicPr preferRelativeResize="0"/>
          <p:nvPr/>
        </p:nvPicPr>
        <p:blipFill>
          <a:blip r:embed="rId3">
            <a:alphaModFix/>
          </a:blip>
          <a:stretch>
            <a:fillRect/>
          </a:stretch>
        </p:blipFill>
        <p:spPr>
          <a:xfrm>
            <a:off x="6734301" y="2615925"/>
            <a:ext cx="1572024" cy="982525"/>
          </a:xfrm>
          <a:prstGeom prst="rect">
            <a:avLst/>
          </a:prstGeom>
          <a:noFill/>
          <a:ln>
            <a:noFill/>
          </a:ln>
        </p:spPr>
      </p:pic>
      <p:pic>
        <p:nvPicPr>
          <p:cNvPr id="785" name="Google Shape;785;p53"/>
          <p:cNvPicPr preferRelativeResize="0"/>
          <p:nvPr/>
        </p:nvPicPr>
        <p:blipFill>
          <a:blip r:embed="rId4">
            <a:alphaModFix/>
          </a:blip>
          <a:stretch>
            <a:fillRect/>
          </a:stretch>
        </p:blipFill>
        <p:spPr>
          <a:xfrm>
            <a:off x="720001" y="2567175"/>
            <a:ext cx="782003" cy="677748"/>
          </a:xfrm>
          <a:prstGeom prst="rect">
            <a:avLst/>
          </a:prstGeom>
          <a:noFill/>
          <a:ln>
            <a:noFill/>
          </a:ln>
        </p:spPr>
      </p:pic>
      <p:pic>
        <p:nvPicPr>
          <p:cNvPr id="786" name="Google Shape;786;p53"/>
          <p:cNvPicPr preferRelativeResize="0"/>
          <p:nvPr/>
        </p:nvPicPr>
        <p:blipFill>
          <a:blip r:embed="rId5">
            <a:alphaModFix/>
          </a:blip>
          <a:stretch>
            <a:fillRect/>
          </a:stretch>
        </p:blipFill>
        <p:spPr>
          <a:xfrm>
            <a:off x="1414435" y="3360475"/>
            <a:ext cx="868334" cy="508800"/>
          </a:xfrm>
          <a:prstGeom prst="rect">
            <a:avLst/>
          </a:prstGeom>
          <a:noFill/>
          <a:ln>
            <a:noFill/>
          </a:ln>
        </p:spPr>
      </p:pic>
      <p:pic>
        <p:nvPicPr>
          <p:cNvPr id="787" name="Google Shape;787;p53"/>
          <p:cNvPicPr preferRelativeResize="0"/>
          <p:nvPr/>
        </p:nvPicPr>
        <p:blipFill>
          <a:blip r:embed="rId6">
            <a:alphaModFix/>
          </a:blip>
          <a:stretch>
            <a:fillRect/>
          </a:stretch>
        </p:blipFill>
        <p:spPr>
          <a:xfrm>
            <a:off x="3645038" y="2761247"/>
            <a:ext cx="1981076" cy="508812"/>
          </a:xfrm>
          <a:prstGeom prst="rect">
            <a:avLst/>
          </a:prstGeom>
          <a:noFill/>
          <a:ln>
            <a:noFill/>
          </a:ln>
        </p:spPr>
      </p:pic>
      <p:sp>
        <p:nvSpPr>
          <p:cNvPr id="788" name="Google Shape;788;p53"/>
          <p:cNvSpPr txBox="1">
            <a:spLocks noGrp="1"/>
          </p:cNvSpPr>
          <p:nvPr>
            <p:ph type="subTitle" idx="1"/>
          </p:nvPr>
        </p:nvSpPr>
        <p:spPr>
          <a:xfrm>
            <a:off x="3593239" y="4078800"/>
            <a:ext cx="2084700" cy="45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SpringBoot</a:t>
            </a:r>
            <a:endParaRPr sz="2100"/>
          </a:p>
        </p:txBody>
      </p:sp>
      <p:sp>
        <p:nvSpPr>
          <p:cNvPr id="789" name="Google Shape;789;p53"/>
          <p:cNvSpPr txBox="1">
            <a:spLocks noGrp="1"/>
          </p:cNvSpPr>
          <p:nvPr>
            <p:ph type="subTitle" idx="1"/>
          </p:nvPr>
        </p:nvSpPr>
        <p:spPr>
          <a:xfrm>
            <a:off x="6380189" y="4119600"/>
            <a:ext cx="2084700" cy="45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MySQL</a:t>
            </a:r>
            <a:endParaRPr sz="2100"/>
          </a:p>
        </p:txBody>
      </p:sp>
      <p:pic>
        <p:nvPicPr>
          <p:cNvPr id="790" name="Google Shape;790;p53"/>
          <p:cNvPicPr preferRelativeResize="0"/>
          <p:nvPr/>
        </p:nvPicPr>
        <p:blipFill>
          <a:blip r:embed="rId7">
            <a:alphaModFix/>
          </a:blip>
          <a:stretch>
            <a:fillRect/>
          </a:stretch>
        </p:blipFill>
        <p:spPr>
          <a:xfrm>
            <a:off x="1787917" y="2287525"/>
            <a:ext cx="972700" cy="982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4"/>
          <p:cNvSpPr txBox="1">
            <a:spLocks noGrp="1"/>
          </p:cNvSpPr>
          <p:nvPr>
            <p:ph type="title" idx="2"/>
          </p:nvPr>
        </p:nvSpPr>
        <p:spPr>
          <a:xfrm>
            <a:off x="3493900" y="1491591"/>
            <a:ext cx="2156100" cy="131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96" name="Google Shape;796;p54"/>
          <p:cNvSpPr txBox="1">
            <a:spLocks noGrp="1"/>
          </p:cNvSpPr>
          <p:nvPr>
            <p:ph type="title"/>
          </p:nvPr>
        </p:nvSpPr>
        <p:spPr>
          <a:xfrm>
            <a:off x="1057650" y="2810100"/>
            <a:ext cx="7324500" cy="13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Open-Source Libraries</a:t>
            </a:r>
            <a:endParaRPr/>
          </a:p>
        </p:txBody>
      </p:sp>
      <p:sp>
        <p:nvSpPr>
          <p:cNvPr id="797" name="Google Shape;797;p54"/>
          <p:cNvSpPr/>
          <p:nvPr/>
        </p:nvSpPr>
        <p:spPr>
          <a:xfrm rot="6228068">
            <a:off x="7838664" y="329955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4"/>
          <p:cNvSpPr/>
          <p:nvPr/>
        </p:nvSpPr>
        <p:spPr>
          <a:xfrm rot="1612300">
            <a:off x="7956038" y="1158324"/>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4"/>
          <p:cNvSpPr/>
          <p:nvPr/>
        </p:nvSpPr>
        <p:spPr>
          <a:xfrm>
            <a:off x="1774125" y="11630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4"/>
          <p:cNvSpPr/>
          <p:nvPr/>
        </p:nvSpPr>
        <p:spPr>
          <a:xfrm>
            <a:off x="1403713" y="928638"/>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4"/>
          <p:cNvSpPr/>
          <p:nvPr/>
        </p:nvSpPr>
        <p:spPr>
          <a:xfrm>
            <a:off x="1518613" y="14942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4"/>
          <p:cNvSpPr/>
          <p:nvPr/>
        </p:nvSpPr>
        <p:spPr>
          <a:xfrm rot="7255458">
            <a:off x="6788983" y="1449789"/>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4"/>
          <p:cNvSpPr/>
          <p:nvPr/>
        </p:nvSpPr>
        <p:spPr>
          <a:xfrm>
            <a:off x="1353225" y="423537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4"/>
          <p:cNvSpPr/>
          <p:nvPr/>
        </p:nvSpPr>
        <p:spPr>
          <a:xfrm rot="7255458">
            <a:off x="7253287" y="170442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4"/>
          <p:cNvSpPr/>
          <p:nvPr/>
        </p:nvSpPr>
        <p:spPr>
          <a:xfrm>
            <a:off x="7514450" y="6169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4"/>
          <p:cNvSpPr/>
          <p:nvPr/>
        </p:nvSpPr>
        <p:spPr>
          <a:xfrm>
            <a:off x="884388" y="262486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55"/>
          <p:cNvSpPr txBox="1">
            <a:spLocks noGrp="1"/>
          </p:cNvSpPr>
          <p:nvPr>
            <p:ph type="subTitle" idx="1"/>
          </p:nvPr>
        </p:nvSpPr>
        <p:spPr>
          <a:xfrm>
            <a:off x="810126" y="4060634"/>
            <a:ext cx="20031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For client-side routing in Vue.js applications</a:t>
            </a:r>
            <a:endParaRPr sz="1200"/>
          </a:p>
        </p:txBody>
      </p:sp>
      <p:sp>
        <p:nvSpPr>
          <p:cNvPr id="812" name="Google Shape;812;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Open-source libraries</a:t>
            </a:r>
            <a:endParaRPr/>
          </a:p>
        </p:txBody>
      </p:sp>
      <p:sp>
        <p:nvSpPr>
          <p:cNvPr id="813" name="Google Shape;813;p55"/>
          <p:cNvSpPr txBox="1">
            <a:spLocks noGrp="1"/>
          </p:cNvSpPr>
          <p:nvPr>
            <p:ph type="subTitle" idx="2"/>
          </p:nvPr>
        </p:nvSpPr>
        <p:spPr>
          <a:xfrm>
            <a:off x="6165800" y="4042500"/>
            <a:ext cx="21807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For making HTTP requests from the client-side in Vue.js applications</a:t>
            </a:r>
            <a:endParaRPr sz="1200"/>
          </a:p>
        </p:txBody>
      </p:sp>
      <p:sp>
        <p:nvSpPr>
          <p:cNvPr id="814" name="Google Shape;814;p55"/>
          <p:cNvSpPr txBox="1">
            <a:spLocks noGrp="1"/>
          </p:cNvSpPr>
          <p:nvPr>
            <p:ph type="subTitle" idx="3"/>
          </p:nvPr>
        </p:nvSpPr>
        <p:spPr>
          <a:xfrm>
            <a:off x="3655250" y="4092909"/>
            <a:ext cx="1998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For secure payment</a:t>
            </a:r>
            <a:endParaRPr sz="1200"/>
          </a:p>
        </p:txBody>
      </p:sp>
      <p:sp>
        <p:nvSpPr>
          <p:cNvPr id="815" name="Google Shape;815;p55"/>
          <p:cNvSpPr txBox="1">
            <a:spLocks noGrp="1"/>
          </p:cNvSpPr>
          <p:nvPr>
            <p:ph type="subTitle" idx="4"/>
          </p:nvPr>
        </p:nvSpPr>
        <p:spPr>
          <a:xfrm>
            <a:off x="595725" y="2337475"/>
            <a:ext cx="2688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Starter for building RESTful applications using Spring MVC</a:t>
            </a:r>
            <a:endParaRPr sz="1200"/>
          </a:p>
        </p:txBody>
      </p:sp>
      <p:sp>
        <p:nvSpPr>
          <p:cNvPr id="816" name="Google Shape;816;p55"/>
          <p:cNvSpPr txBox="1">
            <a:spLocks noGrp="1"/>
          </p:cNvSpPr>
          <p:nvPr>
            <p:ph type="subTitle" idx="5"/>
          </p:nvPr>
        </p:nvSpPr>
        <p:spPr>
          <a:xfrm>
            <a:off x="3418050" y="2337475"/>
            <a:ext cx="22533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For Authentication &amp; Authorization, Verification for wallet payment</a:t>
            </a:r>
            <a:endParaRPr sz="1200"/>
          </a:p>
        </p:txBody>
      </p:sp>
      <p:sp>
        <p:nvSpPr>
          <p:cNvPr id="817" name="Google Shape;817;p55"/>
          <p:cNvSpPr txBox="1">
            <a:spLocks noGrp="1"/>
          </p:cNvSpPr>
          <p:nvPr>
            <p:ph type="subTitle" idx="6"/>
          </p:nvPr>
        </p:nvSpPr>
        <p:spPr>
          <a:xfrm>
            <a:off x="6256700" y="2413680"/>
            <a:ext cx="1998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Easily configure and send emails</a:t>
            </a:r>
            <a:endParaRPr sz="1200"/>
          </a:p>
        </p:txBody>
      </p:sp>
      <p:sp>
        <p:nvSpPr>
          <p:cNvPr id="818" name="Google Shape;818;p55"/>
          <p:cNvSpPr txBox="1">
            <a:spLocks noGrp="1"/>
          </p:cNvSpPr>
          <p:nvPr>
            <p:ph type="subTitle" idx="7"/>
          </p:nvPr>
        </p:nvSpPr>
        <p:spPr>
          <a:xfrm>
            <a:off x="805925" y="3605874"/>
            <a:ext cx="20031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Vue-Router</a:t>
            </a:r>
            <a:endParaRPr sz="1800"/>
          </a:p>
        </p:txBody>
      </p:sp>
      <p:sp>
        <p:nvSpPr>
          <p:cNvPr id="819" name="Google Shape;819;p55"/>
          <p:cNvSpPr txBox="1">
            <a:spLocks noGrp="1"/>
          </p:cNvSpPr>
          <p:nvPr>
            <p:ph type="subTitle" idx="8"/>
          </p:nvPr>
        </p:nvSpPr>
        <p:spPr>
          <a:xfrm>
            <a:off x="6251450" y="3585274"/>
            <a:ext cx="20031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Axios</a:t>
            </a:r>
            <a:endParaRPr sz="1800"/>
          </a:p>
        </p:txBody>
      </p:sp>
      <p:sp>
        <p:nvSpPr>
          <p:cNvPr id="820" name="Google Shape;820;p55"/>
          <p:cNvSpPr txBox="1">
            <a:spLocks noGrp="1"/>
          </p:cNvSpPr>
          <p:nvPr>
            <p:ph type="subTitle" idx="9"/>
          </p:nvPr>
        </p:nvSpPr>
        <p:spPr>
          <a:xfrm>
            <a:off x="3659442" y="3638149"/>
            <a:ext cx="19989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Stripe</a:t>
            </a:r>
            <a:endParaRPr sz="1800"/>
          </a:p>
        </p:txBody>
      </p:sp>
      <p:sp>
        <p:nvSpPr>
          <p:cNvPr id="821" name="Google Shape;821;p55"/>
          <p:cNvSpPr txBox="1">
            <a:spLocks noGrp="1"/>
          </p:cNvSpPr>
          <p:nvPr>
            <p:ph type="subTitle" idx="13"/>
          </p:nvPr>
        </p:nvSpPr>
        <p:spPr>
          <a:xfrm>
            <a:off x="882125" y="1878302"/>
            <a:ext cx="20031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700"/>
              <a:t>Spring Boot Starter Web</a:t>
            </a:r>
            <a:endParaRPr sz="1700"/>
          </a:p>
        </p:txBody>
      </p:sp>
      <p:sp>
        <p:nvSpPr>
          <p:cNvPr id="822" name="Google Shape;822;p55"/>
          <p:cNvSpPr txBox="1">
            <a:spLocks noGrp="1"/>
          </p:cNvSpPr>
          <p:nvPr>
            <p:ph type="subTitle" idx="14"/>
          </p:nvPr>
        </p:nvSpPr>
        <p:spPr>
          <a:xfrm>
            <a:off x="3570450" y="1878302"/>
            <a:ext cx="20031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Spring Security</a:t>
            </a:r>
            <a:endParaRPr sz="1800"/>
          </a:p>
        </p:txBody>
      </p:sp>
      <p:sp>
        <p:nvSpPr>
          <p:cNvPr id="823" name="Google Shape;823;p55"/>
          <p:cNvSpPr txBox="1">
            <a:spLocks noGrp="1"/>
          </p:cNvSpPr>
          <p:nvPr>
            <p:ph type="subTitle" idx="15"/>
          </p:nvPr>
        </p:nvSpPr>
        <p:spPr>
          <a:xfrm>
            <a:off x="6260892" y="1954502"/>
            <a:ext cx="19989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700"/>
              <a:t>Spring Boot Starter Mail</a:t>
            </a:r>
            <a:endParaRPr sz="1700"/>
          </a:p>
        </p:txBody>
      </p:sp>
      <p:sp>
        <p:nvSpPr>
          <p:cNvPr id="824" name="Google Shape;824;p55"/>
          <p:cNvSpPr/>
          <p:nvPr/>
        </p:nvSpPr>
        <p:spPr>
          <a:xfrm rot="7255458">
            <a:off x="864083" y="62487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5"/>
          <p:cNvSpPr/>
          <p:nvPr/>
        </p:nvSpPr>
        <p:spPr>
          <a:xfrm>
            <a:off x="8127600" y="59052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6" name="Google Shape;826;p55"/>
          <p:cNvPicPr preferRelativeResize="0"/>
          <p:nvPr/>
        </p:nvPicPr>
        <p:blipFill>
          <a:blip r:embed="rId3">
            <a:alphaModFix/>
          </a:blip>
          <a:stretch>
            <a:fillRect/>
          </a:stretch>
        </p:blipFill>
        <p:spPr>
          <a:xfrm>
            <a:off x="4170874" y="1084890"/>
            <a:ext cx="804375" cy="804395"/>
          </a:xfrm>
          <a:prstGeom prst="rect">
            <a:avLst/>
          </a:prstGeom>
          <a:noFill/>
          <a:ln>
            <a:noFill/>
          </a:ln>
        </p:spPr>
      </p:pic>
      <p:pic>
        <p:nvPicPr>
          <p:cNvPr id="827" name="Google Shape;827;p55"/>
          <p:cNvPicPr preferRelativeResize="0"/>
          <p:nvPr/>
        </p:nvPicPr>
        <p:blipFill rotWithShape="1">
          <a:blip r:embed="rId4">
            <a:alphaModFix/>
          </a:blip>
          <a:srcRect b="15218"/>
          <a:stretch/>
        </p:blipFill>
        <p:spPr>
          <a:xfrm>
            <a:off x="1549650" y="1120649"/>
            <a:ext cx="676450" cy="618100"/>
          </a:xfrm>
          <a:prstGeom prst="rect">
            <a:avLst/>
          </a:prstGeom>
          <a:noFill/>
          <a:ln>
            <a:noFill/>
          </a:ln>
        </p:spPr>
      </p:pic>
      <p:pic>
        <p:nvPicPr>
          <p:cNvPr id="828" name="Google Shape;828;p55"/>
          <p:cNvPicPr preferRelativeResize="0"/>
          <p:nvPr/>
        </p:nvPicPr>
        <p:blipFill>
          <a:blip r:embed="rId5">
            <a:alphaModFix/>
          </a:blip>
          <a:stretch>
            <a:fillRect/>
          </a:stretch>
        </p:blipFill>
        <p:spPr>
          <a:xfrm>
            <a:off x="6974000" y="1201599"/>
            <a:ext cx="572698" cy="572698"/>
          </a:xfrm>
          <a:prstGeom prst="rect">
            <a:avLst/>
          </a:prstGeom>
          <a:noFill/>
          <a:ln>
            <a:noFill/>
          </a:ln>
        </p:spPr>
      </p:pic>
      <p:pic>
        <p:nvPicPr>
          <p:cNvPr id="829" name="Google Shape;829;p55"/>
          <p:cNvPicPr preferRelativeResize="0"/>
          <p:nvPr/>
        </p:nvPicPr>
        <p:blipFill>
          <a:blip r:embed="rId6">
            <a:alphaModFix/>
          </a:blip>
          <a:stretch>
            <a:fillRect/>
          </a:stretch>
        </p:blipFill>
        <p:spPr>
          <a:xfrm>
            <a:off x="4368375" y="3141650"/>
            <a:ext cx="572700" cy="572700"/>
          </a:xfrm>
          <a:prstGeom prst="rect">
            <a:avLst/>
          </a:prstGeom>
          <a:noFill/>
          <a:ln>
            <a:noFill/>
          </a:ln>
        </p:spPr>
      </p:pic>
      <p:pic>
        <p:nvPicPr>
          <p:cNvPr id="830" name="Google Shape;830;p55"/>
          <p:cNvPicPr preferRelativeResize="0"/>
          <p:nvPr/>
        </p:nvPicPr>
        <p:blipFill>
          <a:blip r:embed="rId7">
            <a:alphaModFix/>
          </a:blip>
          <a:stretch>
            <a:fillRect/>
          </a:stretch>
        </p:blipFill>
        <p:spPr>
          <a:xfrm>
            <a:off x="1548725" y="3242625"/>
            <a:ext cx="559401" cy="484801"/>
          </a:xfrm>
          <a:prstGeom prst="rect">
            <a:avLst/>
          </a:prstGeom>
          <a:noFill/>
          <a:ln>
            <a:noFill/>
          </a:ln>
        </p:spPr>
      </p:pic>
      <p:pic>
        <p:nvPicPr>
          <p:cNvPr id="831" name="Google Shape;831;p55"/>
          <p:cNvPicPr preferRelativeResize="0"/>
          <p:nvPr/>
        </p:nvPicPr>
        <p:blipFill>
          <a:blip r:embed="rId8">
            <a:alphaModFix/>
          </a:blip>
          <a:stretch>
            <a:fillRect/>
          </a:stretch>
        </p:blipFill>
        <p:spPr>
          <a:xfrm>
            <a:off x="6850813" y="3030202"/>
            <a:ext cx="804375" cy="804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56"/>
          <p:cNvSpPr txBox="1">
            <a:spLocks noGrp="1"/>
          </p:cNvSpPr>
          <p:nvPr>
            <p:ph type="title" idx="2"/>
          </p:nvPr>
        </p:nvSpPr>
        <p:spPr>
          <a:xfrm>
            <a:off x="3493900" y="1491591"/>
            <a:ext cx="2156100" cy="131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837" name="Google Shape;837;p56"/>
          <p:cNvSpPr txBox="1">
            <a:spLocks noGrp="1"/>
          </p:cNvSpPr>
          <p:nvPr>
            <p:ph type="title"/>
          </p:nvPr>
        </p:nvSpPr>
        <p:spPr>
          <a:xfrm>
            <a:off x="1057650" y="2810100"/>
            <a:ext cx="7324500" cy="13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Demo</a:t>
            </a:r>
            <a:endParaRPr/>
          </a:p>
        </p:txBody>
      </p:sp>
      <p:sp>
        <p:nvSpPr>
          <p:cNvPr id="838" name="Google Shape;838;p56"/>
          <p:cNvSpPr/>
          <p:nvPr/>
        </p:nvSpPr>
        <p:spPr>
          <a:xfrm rot="6228068">
            <a:off x="7838664" y="329955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6"/>
          <p:cNvSpPr/>
          <p:nvPr/>
        </p:nvSpPr>
        <p:spPr>
          <a:xfrm rot="1612300">
            <a:off x="7956038" y="1158324"/>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6"/>
          <p:cNvSpPr/>
          <p:nvPr/>
        </p:nvSpPr>
        <p:spPr>
          <a:xfrm>
            <a:off x="1774125" y="11630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6"/>
          <p:cNvSpPr/>
          <p:nvPr/>
        </p:nvSpPr>
        <p:spPr>
          <a:xfrm>
            <a:off x="1403713" y="928638"/>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6"/>
          <p:cNvSpPr/>
          <p:nvPr/>
        </p:nvSpPr>
        <p:spPr>
          <a:xfrm>
            <a:off x="1518613" y="14942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6"/>
          <p:cNvSpPr/>
          <p:nvPr/>
        </p:nvSpPr>
        <p:spPr>
          <a:xfrm rot="7255458">
            <a:off x="6788983" y="1449789"/>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6"/>
          <p:cNvSpPr/>
          <p:nvPr/>
        </p:nvSpPr>
        <p:spPr>
          <a:xfrm>
            <a:off x="1353225" y="423537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6"/>
          <p:cNvSpPr/>
          <p:nvPr/>
        </p:nvSpPr>
        <p:spPr>
          <a:xfrm rot="7255458">
            <a:off x="7253287" y="170442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6"/>
          <p:cNvSpPr/>
          <p:nvPr/>
        </p:nvSpPr>
        <p:spPr>
          <a:xfrm>
            <a:off x="7514450" y="6169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6"/>
          <p:cNvSpPr/>
          <p:nvPr/>
        </p:nvSpPr>
        <p:spPr>
          <a:xfrm>
            <a:off x="884388" y="262486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0"/>
          <p:cNvSpPr txBox="1">
            <a:spLocks noGrp="1"/>
          </p:cNvSpPr>
          <p:nvPr>
            <p:ph type="title" idx="2"/>
          </p:nvPr>
        </p:nvSpPr>
        <p:spPr>
          <a:xfrm>
            <a:off x="3493900" y="1491591"/>
            <a:ext cx="2156100" cy="131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42" name="Google Shape;342;p30"/>
          <p:cNvSpPr txBox="1">
            <a:spLocks noGrp="1"/>
          </p:cNvSpPr>
          <p:nvPr>
            <p:ph type="title"/>
          </p:nvPr>
        </p:nvSpPr>
        <p:spPr>
          <a:xfrm>
            <a:off x="1632900" y="2810100"/>
            <a:ext cx="5878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Design Principles</a:t>
            </a:r>
            <a:endParaRPr/>
          </a:p>
        </p:txBody>
      </p:sp>
      <p:sp>
        <p:nvSpPr>
          <p:cNvPr id="343" name="Google Shape;343;p30"/>
          <p:cNvSpPr/>
          <p:nvPr/>
        </p:nvSpPr>
        <p:spPr>
          <a:xfrm rot="6228068">
            <a:off x="7838664" y="329955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rot="1612300">
            <a:off x="7956038" y="1158324"/>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1774125" y="11630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1403713" y="928638"/>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1518613" y="14942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rot="7255458">
            <a:off x="6788983" y="1449789"/>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1353225" y="423537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rot="7255458">
            <a:off x="7253287" y="170442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7514450" y="6169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884388" y="262486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3" name="Google Shape;353;p30"/>
          <p:cNvPicPr preferRelativeResize="0"/>
          <p:nvPr/>
        </p:nvPicPr>
        <p:blipFill>
          <a:blip r:embed="rId3">
            <a:alphaModFix/>
          </a:blip>
          <a:stretch>
            <a:fillRect/>
          </a:stretch>
        </p:blipFill>
        <p:spPr>
          <a:xfrm>
            <a:off x="3161900" y="111525"/>
            <a:ext cx="1178125" cy="570000"/>
          </a:xfrm>
          <a:prstGeom prst="rect">
            <a:avLst/>
          </a:prstGeom>
          <a:noFill/>
          <a:ln>
            <a:noFill/>
          </a:ln>
        </p:spPr>
      </p:pic>
      <p:pic>
        <p:nvPicPr>
          <p:cNvPr id="354" name="Google Shape;354;p30"/>
          <p:cNvPicPr preferRelativeResize="0"/>
          <p:nvPr/>
        </p:nvPicPr>
        <p:blipFill>
          <a:blip r:embed="rId3">
            <a:alphaModFix/>
          </a:blip>
          <a:stretch>
            <a:fillRect/>
          </a:stretch>
        </p:blipFill>
        <p:spPr>
          <a:xfrm>
            <a:off x="7680725" y="1192888"/>
            <a:ext cx="1044125" cy="505175"/>
          </a:xfrm>
          <a:prstGeom prst="rect">
            <a:avLst/>
          </a:prstGeom>
          <a:noFill/>
          <a:ln>
            <a:noFill/>
          </a:ln>
        </p:spPr>
      </p:pic>
      <p:pic>
        <p:nvPicPr>
          <p:cNvPr id="355" name="Google Shape;355;p30"/>
          <p:cNvPicPr preferRelativeResize="0"/>
          <p:nvPr/>
        </p:nvPicPr>
        <p:blipFill>
          <a:blip r:embed="rId3">
            <a:alphaModFix/>
          </a:blip>
          <a:stretch>
            <a:fillRect/>
          </a:stretch>
        </p:blipFill>
        <p:spPr>
          <a:xfrm>
            <a:off x="106425" y="2522075"/>
            <a:ext cx="1540429" cy="745300"/>
          </a:xfrm>
          <a:prstGeom prst="rect">
            <a:avLst/>
          </a:prstGeom>
          <a:noFill/>
          <a:ln>
            <a:noFill/>
          </a:ln>
        </p:spPr>
      </p:pic>
      <p:pic>
        <p:nvPicPr>
          <p:cNvPr id="356" name="Google Shape;356;p30"/>
          <p:cNvPicPr preferRelativeResize="0"/>
          <p:nvPr/>
        </p:nvPicPr>
        <p:blipFill>
          <a:blip r:embed="rId3">
            <a:alphaModFix/>
          </a:blip>
          <a:stretch>
            <a:fillRect/>
          </a:stretch>
        </p:blipFill>
        <p:spPr>
          <a:xfrm>
            <a:off x="4049908" y="4344300"/>
            <a:ext cx="1663201" cy="804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60"/>
          <p:cNvSpPr txBox="1">
            <a:spLocks noGrp="1"/>
          </p:cNvSpPr>
          <p:nvPr>
            <p:ph type="title" idx="2"/>
          </p:nvPr>
        </p:nvSpPr>
        <p:spPr>
          <a:xfrm>
            <a:off x="3493900" y="1491591"/>
            <a:ext cx="2156100" cy="131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868" name="Google Shape;868;p60"/>
          <p:cNvSpPr txBox="1">
            <a:spLocks noGrp="1"/>
          </p:cNvSpPr>
          <p:nvPr>
            <p:ph type="title"/>
          </p:nvPr>
        </p:nvSpPr>
        <p:spPr>
          <a:xfrm>
            <a:off x="1057650" y="2810100"/>
            <a:ext cx="7324500" cy="80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869" name="Google Shape;869;p60"/>
          <p:cNvSpPr/>
          <p:nvPr/>
        </p:nvSpPr>
        <p:spPr>
          <a:xfrm rot="6228068">
            <a:off x="7838664" y="329955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0"/>
          <p:cNvSpPr/>
          <p:nvPr/>
        </p:nvSpPr>
        <p:spPr>
          <a:xfrm rot="1612300">
            <a:off x="7956038" y="1158324"/>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0"/>
          <p:cNvSpPr/>
          <p:nvPr/>
        </p:nvSpPr>
        <p:spPr>
          <a:xfrm>
            <a:off x="1774125" y="11630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0"/>
          <p:cNvSpPr/>
          <p:nvPr/>
        </p:nvSpPr>
        <p:spPr>
          <a:xfrm>
            <a:off x="1403713" y="928638"/>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0"/>
          <p:cNvSpPr/>
          <p:nvPr/>
        </p:nvSpPr>
        <p:spPr>
          <a:xfrm>
            <a:off x="1518613" y="14942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0"/>
          <p:cNvSpPr/>
          <p:nvPr/>
        </p:nvSpPr>
        <p:spPr>
          <a:xfrm rot="7255458">
            <a:off x="6788983" y="1449789"/>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0"/>
          <p:cNvSpPr/>
          <p:nvPr/>
        </p:nvSpPr>
        <p:spPr>
          <a:xfrm>
            <a:off x="1353225" y="423537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0"/>
          <p:cNvSpPr/>
          <p:nvPr/>
        </p:nvSpPr>
        <p:spPr>
          <a:xfrm rot="7255458">
            <a:off x="7253287" y="170442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0"/>
          <p:cNvSpPr/>
          <p:nvPr/>
        </p:nvSpPr>
        <p:spPr>
          <a:xfrm>
            <a:off x="7514450" y="6169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0"/>
          <p:cNvSpPr/>
          <p:nvPr/>
        </p:nvSpPr>
        <p:spPr>
          <a:xfrm>
            <a:off x="884388" y="262486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61"/>
          <p:cNvSpPr txBox="1">
            <a:spLocks noGrp="1"/>
          </p:cNvSpPr>
          <p:nvPr>
            <p:ph type="subTitle" idx="1"/>
          </p:nvPr>
        </p:nvSpPr>
        <p:spPr>
          <a:xfrm>
            <a:off x="886326" y="1622234"/>
            <a:ext cx="20031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Event Class</a:t>
            </a:r>
            <a:endParaRPr sz="1300"/>
          </a:p>
          <a:p>
            <a:pPr marL="0" lvl="0" indent="0" algn="ctr" rtl="0">
              <a:spcBef>
                <a:spcPts val="0"/>
              </a:spcBef>
              <a:spcAft>
                <a:spcPts val="0"/>
              </a:spcAft>
              <a:buNone/>
            </a:pPr>
            <a:r>
              <a:rPr lang="en" sz="1300"/>
              <a:t>Email Class</a:t>
            </a:r>
            <a:endParaRPr sz="1300"/>
          </a:p>
        </p:txBody>
      </p:sp>
      <p:sp>
        <p:nvSpPr>
          <p:cNvPr id="884" name="Google Shape;884;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the work was split</a:t>
            </a:r>
            <a:endParaRPr/>
          </a:p>
        </p:txBody>
      </p:sp>
      <p:sp>
        <p:nvSpPr>
          <p:cNvPr id="885" name="Google Shape;885;p61"/>
          <p:cNvSpPr txBox="1">
            <a:spLocks noGrp="1"/>
          </p:cNvSpPr>
          <p:nvPr>
            <p:ph type="subTitle" idx="2"/>
          </p:nvPr>
        </p:nvSpPr>
        <p:spPr>
          <a:xfrm>
            <a:off x="3570450" y="1622234"/>
            <a:ext cx="20031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Booking Class</a:t>
            </a:r>
            <a:endParaRPr sz="1300"/>
          </a:p>
          <a:p>
            <a:pPr marL="0" lvl="0" indent="0" algn="ctr" rtl="0">
              <a:spcBef>
                <a:spcPts val="0"/>
              </a:spcBef>
              <a:spcAft>
                <a:spcPts val="0"/>
              </a:spcAft>
              <a:buNone/>
            </a:pPr>
            <a:r>
              <a:rPr lang="en" sz="1300"/>
              <a:t>Ticket Class</a:t>
            </a:r>
            <a:endParaRPr sz="1300"/>
          </a:p>
          <a:p>
            <a:pPr marL="0" lvl="0" indent="0" algn="ctr" rtl="0">
              <a:spcBef>
                <a:spcPts val="0"/>
              </a:spcBef>
              <a:spcAft>
                <a:spcPts val="0"/>
              </a:spcAft>
              <a:buNone/>
            </a:pPr>
            <a:r>
              <a:rPr lang="en" sz="1300"/>
              <a:t>Security</a:t>
            </a:r>
            <a:endParaRPr sz="1300"/>
          </a:p>
        </p:txBody>
      </p:sp>
      <p:sp>
        <p:nvSpPr>
          <p:cNvPr id="886" name="Google Shape;886;p61"/>
          <p:cNvSpPr txBox="1">
            <a:spLocks noGrp="1"/>
          </p:cNvSpPr>
          <p:nvPr>
            <p:ph type="subTitle" idx="3"/>
          </p:nvPr>
        </p:nvSpPr>
        <p:spPr>
          <a:xfrm>
            <a:off x="6256700" y="1622234"/>
            <a:ext cx="1998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Payment Class</a:t>
            </a:r>
            <a:endParaRPr sz="1300"/>
          </a:p>
          <a:p>
            <a:pPr marL="0" lvl="0" indent="0" algn="ctr" rtl="0">
              <a:spcBef>
                <a:spcPts val="0"/>
              </a:spcBef>
              <a:spcAft>
                <a:spcPts val="0"/>
              </a:spcAft>
              <a:buNone/>
            </a:pPr>
            <a:r>
              <a:rPr lang="en" sz="1300"/>
              <a:t>Payment frontend</a:t>
            </a:r>
            <a:endParaRPr sz="1300"/>
          </a:p>
        </p:txBody>
      </p:sp>
      <p:sp>
        <p:nvSpPr>
          <p:cNvPr id="887" name="Google Shape;887;p61"/>
          <p:cNvSpPr txBox="1">
            <a:spLocks noGrp="1"/>
          </p:cNvSpPr>
          <p:nvPr>
            <p:ph type="subTitle" idx="4"/>
          </p:nvPr>
        </p:nvSpPr>
        <p:spPr>
          <a:xfrm>
            <a:off x="2029326" y="3175680"/>
            <a:ext cx="20031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User Classes</a:t>
            </a:r>
            <a:br>
              <a:rPr lang="en" sz="1300"/>
            </a:br>
            <a:r>
              <a:rPr lang="en" sz="1300"/>
              <a:t>Frontend</a:t>
            </a:r>
            <a:endParaRPr sz="1300"/>
          </a:p>
        </p:txBody>
      </p:sp>
      <p:sp>
        <p:nvSpPr>
          <p:cNvPr id="888" name="Google Shape;888;p61"/>
          <p:cNvSpPr txBox="1">
            <a:spLocks noGrp="1"/>
          </p:cNvSpPr>
          <p:nvPr>
            <p:ph type="subTitle" idx="6"/>
          </p:nvPr>
        </p:nvSpPr>
        <p:spPr>
          <a:xfrm>
            <a:off x="5113700" y="3175680"/>
            <a:ext cx="1998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User Classes</a:t>
            </a:r>
            <a:br>
              <a:rPr lang="en" sz="1300"/>
            </a:br>
            <a:r>
              <a:rPr lang="en" sz="1300"/>
              <a:t>Frontend</a:t>
            </a:r>
            <a:endParaRPr sz="1300"/>
          </a:p>
        </p:txBody>
      </p:sp>
      <p:sp>
        <p:nvSpPr>
          <p:cNvPr id="889" name="Google Shape;889;p61"/>
          <p:cNvSpPr txBox="1">
            <a:spLocks noGrp="1"/>
          </p:cNvSpPr>
          <p:nvPr>
            <p:ph type="subTitle" idx="7"/>
          </p:nvPr>
        </p:nvSpPr>
        <p:spPr>
          <a:xfrm>
            <a:off x="882150" y="1167474"/>
            <a:ext cx="20031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Eunice</a:t>
            </a:r>
            <a:endParaRPr sz="1800"/>
          </a:p>
        </p:txBody>
      </p:sp>
      <p:sp>
        <p:nvSpPr>
          <p:cNvPr id="890" name="Google Shape;890;p61"/>
          <p:cNvSpPr txBox="1">
            <a:spLocks noGrp="1"/>
          </p:cNvSpPr>
          <p:nvPr>
            <p:ph type="subTitle" idx="8"/>
          </p:nvPr>
        </p:nvSpPr>
        <p:spPr>
          <a:xfrm>
            <a:off x="3569413" y="1167474"/>
            <a:ext cx="20031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Jia Xuan</a:t>
            </a:r>
            <a:endParaRPr sz="1800"/>
          </a:p>
        </p:txBody>
      </p:sp>
      <p:sp>
        <p:nvSpPr>
          <p:cNvPr id="891" name="Google Shape;891;p61"/>
          <p:cNvSpPr txBox="1">
            <a:spLocks noGrp="1"/>
          </p:cNvSpPr>
          <p:nvPr>
            <p:ph type="subTitle" idx="9"/>
          </p:nvPr>
        </p:nvSpPr>
        <p:spPr>
          <a:xfrm>
            <a:off x="6260892" y="1167474"/>
            <a:ext cx="19989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Jolene</a:t>
            </a:r>
            <a:endParaRPr sz="1800"/>
          </a:p>
        </p:txBody>
      </p:sp>
      <p:sp>
        <p:nvSpPr>
          <p:cNvPr id="892" name="Google Shape;892;p61"/>
          <p:cNvSpPr txBox="1">
            <a:spLocks noGrp="1"/>
          </p:cNvSpPr>
          <p:nvPr>
            <p:ph type="subTitle" idx="13"/>
          </p:nvPr>
        </p:nvSpPr>
        <p:spPr>
          <a:xfrm>
            <a:off x="2025125" y="2716502"/>
            <a:ext cx="20031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Kelly</a:t>
            </a:r>
            <a:endParaRPr sz="1800"/>
          </a:p>
        </p:txBody>
      </p:sp>
      <p:sp>
        <p:nvSpPr>
          <p:cNvPr id="893" name="Google Shape;893;p61"/>
          <p:cNvSpPr txBox="1">
            <a:spLocks noGrp="1"/>
          </p:cNvSpPr>
          <p:nvPr>
            <p:ph type="subTitle" idx="15"/>
          </p:nvPr>
        </p:nvSpPr>
        <p:spPr>
          <a:xfrm>
            <a:off x="5117892" y="2716502"/>
            <a:ext cx="19989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Xiao Fang</a:t>
            </a:r>
            <a:endParaRPr sz="1800"/>
          </a:p>
        </p:txBody>
      </p:sp>
      <p:sp>
        <p:nvSpPr>
          <p:cNvPr id="894" name="Google Shape;894;p61"/>
          <p:cNvSpPr/>
          <p:nvPr/>
        </p:nvSpPr>
        <p:spPr>
          <a:xfrm rot="6228068">
            <a:off x="4042489" y="458830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1"/>
          <p:cNvSpPr/>
          <p:nvPr/>
        </p:nvSpPr>
        <p:spPr>
          <a:xfrm rot="7255458">
            <a:off x="864083" y="62487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1"/>
          <p:cNvSpPr/>
          <p:nvPr/>
        </p:nvSpPr>
        <p:spPr>
          <a:xfrm>
            <a:off x="8127600" y="59052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902" name="Google Shape;902;p62"/>
          <p:cNvSpPr txBox="1">
            <a:spLocks noGrp="1"/>
          </p:cNvSpPr>
          <p:nvPr>
            <p:ph type="subTitle" idx="1"/>
          </p:nvPr>
        </p:nvSpPr>
        <p:spPr>
          <a:xfrm>
            <a:off x="4278075" y="2214675"/>
            <a:ext cx="45030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https://drive.google.com/file/d/1rUWqpN9eBMf5bd-XzG5HqFUySRj6dYRl/view?usp=sharing</a:t>
            </a:r>
            <a:r>
              <a:rPr lang="en"/>
              <a:t> </a:t>
            </a:r>
            <a:endParaRPr/>
          </a:p>
        </p:txBody>
      </p:sp>
      <p:sp>
        <p:nvSpPr>
          <p:cNvPr id="903" name="Google Shape;903;p62"/>
          <p:cNvSpPr txBox="1">
            <a:spLocks noGrp="1"/>
          </p:cNvSpPr>
          <p:nvPr>
            <p:ph type="subTitle" idx="2"/>
          </p:nvPr>
        </p:nvSpPr>
        <p:spPr>
          <a:xfrm>
            <a:off x="4278075" y="1431650"/>
            <a:ext cx="4322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4"/>
              </a:rPr>
              <a:t>https://github.com/jiaxuanchin/is442-g2t1/tree/main</a:t>
            </a:r>
            <a:r>
              <a:rPr lang="en"/>
              <a:t> </a:t>
            </a:r>
            <a:endParaRPr/>
          </a:p>
        </p:txBody>
      </p:sp>
      <p:sp>
        <p:nvSpPr>
          <p:cNvPr id="904" name="Google Shape;904;p62"/>
          <p:cNvSpPr txBox="1">
            <a:spLocks noGrp="1"/>
          </p:cNvSpPr>
          <p:nvPr>
            <p:ph type="subTitle" idx="7"/>
          </p:nvPr>
        </p:nvSpPr>
        <p:spPr>
          <a:xfrm>
            <a:off x="643800" y="1407350"/>
            <a:ext cx="479400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Github repository:</a:t>
            </a:r>
            <a:endParaRPr/>
          </a:p>
        </p:txBody>
      </p:sp>
      <p:sp>
        <p:nvSpPr>
          <p:cNvPr id="905" name="Google Shape;905;p62"/>
          <p:cNvSpPr txBox="1">
            <a:spLocks noGrp="1"/>
          </p:cNvSpPr>
          <p:nvPr>
            <p:ph type="subTitle" idx="8"/>
          </p:nvPr>
        </p:nvSpPr>
        <p:spPr>
          <a:xfrm>
            <a:off x="643800" y="2190363"/>
            <a:ext cx="358200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UML Class Diagram: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63"/>
          <p:cNvSpPr txBox="1">
            <a:spLocks noGrp="1"/>
          </p:cNvSpPr>
          <p:nvPr>
            <p:ph type="ctrTitle"/>
          </p:nvPr>
        </p:nvSpPr>
        <p:spPr>
          <a:xfrm>
            <a:off x="2430000" y="1543300"/>
            <a:ext cx="4284000"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
        <p:nvSpPr>
          <p:cNvPr id="911" name="Google Shape;911;p63"/>
          <p:cNvSpPr/>
          <p:nvPr/>
        </p:nvSpPr>
        <p:spPr>
          <a:xfrm rot="6228068">
            <a:off x="575739" y="371380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3"/>
          <p:cNvSpPr/>
          <p:nvPr/>
        </p:nvSpPr>
        <p:spPr>
          <a:xfrm rot="1612300">
            <a:off x="650638" y="1445436"/>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3"/>
          <p:cNvSpPr/>
          <p:nvPr/>
        </p:nvSpPr>
        <p:spPr>
          <a:xfrm>
            <a:off x="8063200" y="296715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3"/>
          <p:cNvSpPr/>
          <p:nvPr/>
        </p:nvSpPr>
        <p:spPr>
          <a:xfrm>
            <a:off x="7692788" y="2732788"/>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3"/>
          <p:cNvSpPr/>
          <p:nvPr/>
        </p:nvSpPr>
        <p:spPr>
          <a:xfrm>
            <a:off x="7807688" y="329835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3"/>
          <p:cNvSpPr/>
          <p:nvPr/>
        </p:nvSpPr>
        <p:spPr>
          <a:xfrm rot="7255458">
            <a:off x="1643958" y="787701"/>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3"/>
          <p:cNvSpPr/>
          <p:nvPr/>
        </p:nvSpPr>
        <p:spPr>
          <a:xfrm>
            <a:off x="1080000" y="31801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3"/>
          <p:cNvSpPr/>
          <p:nvPr/>
        </p:nvSpPr>
        <p:spPr>
          <a:xfrm rot="7255458">
            <a:off x="1941862" y="949563"/>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3"/>
          <p:cNvSpPr/>
          <p:nvPr/>
        </p:nvSpPr>
        <p:spPr>
          <a:xfrm>
            <a:off x="1545200" y="4326377"/>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3"/>
          <p:cNvSpPr txBox="1">
            <a:spLocks noGrp="1"/>
          </p:cNvSpPr>
          <p:nvPr>
            <p:ph type="subTitle" idx="1"/>
          </p:nvPr>
        </p:nvSpPr>
        <p:spPr>
          <a:xfrm>
            <a:off x="2445100" y="3112625"/>
            <a:ext cx="4293900" cy="94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IS442 G2 T1</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1"/>
          <p:cNvSpPr txBox="1">
            <a:spLocks noGrp="1"/>
          </p:cNvSpPr>
          <p:nvPr>
            <p:ph type="title"/>
          </p:nvPr>
        </p:nvSpPr>
        <p:spPr>
          <a:xfrm>
            <a:off x="815807" y="608925"/>
            <a:ext cx="5853600" cy="11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Inversion of Control (IoC)</a:t>
            </a:r>
            <a:endParaRPr sz="2800"/>
          </a:p>
        </p:txBody>
      </p:sp>
      <p:sp>
        <p:nvSpPr>
          <p:cNvPr id="362" name="Google Shape;362;p31"/>
          <p:cNvSpPr txBox="1">
            <a:spLocks noGrp="1"/>
          </p:cNvSpPr>
          <p:nvPr>
            <p:ph type="body" idx="1"/>
          </p:nvPr>
        </p:nvSpPr>
        <p:spPr>
          <a:xfrm>
            <a:off x="815800" y="1164775"/>
            <a:ext cx="6606900" cy="3147000"/>
          </a:xfrm>
          <a:prstGeom prst="rect">
            <a:avLst/>
          </a:prstGeom>
          <a:solidFill>
            <a:schemeClr val="accent5"/>
          </a:solidFill>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solidFill>
                  <a:schemeClr val="dk1"/>
                </a:solidFill>
                <a:highlight>
                  <a:schemeClr val="accent5"/>
                </a:highlight>
              </a:rPr>
              <a:t>Designed to </a:t>
            </a:r>
            <a:r>
              <a:rPr lang="en" sz="1600" b="1">
                <a:solidFill>
                  <a:schemeClr val="dk1"/>
                </a:solidFill>
                <a:highlight>
                  <a:schemeClr val="accent5"/>
                </a:highlight>
                <a:latin typeface="Poppins"/>
                <a:ea typeface="Poppins"/>
                <a:cs typeface="Poppins"/>
                <a:sym typeface="Poppins"/>
              </a:rPr>
              <a:t>receive its dependencies from an external source</a:t>
            </a:r>
            <a:r>
              <a:rPr lang="en" sz="1600">
                <a:solidFill>
                  <a:schemeClr val="dk1"/>
                </a:solidFill>
                <a:highlight>
                  <a:schemeClr val="accent5"/>
                </a:highlight>
              </a:rPr>
              <a:t>, rather than creating them itself</a:t>
            </a:r>
            <a:endParaRPr sz="1600">
              <a:solidFill>
                <a:schemeClr val="dk1"/>
              </a:solidFill>
              <a:highlight>
                <a:schemeClr val="accent5"/>
              </a:highlight>
            </a:endParaRPr>
          </a:p>
          <a:p>
            <a:pPr marL="457200" lvl="0" indent="-330200" algn="l" rtl="0">
              <a:lnSpc>
                <a:spcPct val="115000"/>
              </a:lnSpc>
              <a:spcBef>
                <a:spcPts val="0"/>
              </a:spcBef>
              <a:spcAft>
                <a:spcPts val="0"/>
              </a:spcAft>
              <a:buSzPts val="1600"/>
              <a:buChar char="★"/>
            </a:pPr>
            <a:r>
              <a:rPr lang="en" sz="1600">
                <a:solidFill>
                  <a:schemeClr val="dk1"/>
                </a:solidFill>
                <a:highlight>
                  <a:schemeClr val="accent5"/>
                </a:highlight>
              </a:rPr>
              <a:t>Dependency injection (DI):</a:t>
            </a:r>
            <a:endParaRPr sz="1600">
              <a:solidFill>
                <a:schemeClr val="dk1"/>
              </a:solidFill>
              <a:highlight>
                <a:schemeClr val="accent5"/>
              </a:highlight>
            </a:endParaRPr>
          </a:p>
          <a:p>
            <a:pPr marL="914400" lvl="1" indent="-330200" algn="l" rtl="0">
              <a:lnSpc>
                <a:spcPct val="115000"/>
              </a:lnSpc>
              <a:spcBef>
                <a:spcPts val="0"/>
              </a:spcBef>
              <a:spcAft>
                <a:spcPts val="0"/>
              </a:spcAft>
              <a:buSzPts val="1600"/>
              <a:buChar char="○"/>
            </a:pPr>
            <a:r>
              <a:rPr lang="en" sz="1600">
                <a:solidFill>
                  <a:schemeClr val="dk1"/>
                </a:solidFill>
                <a:highlight>
                  <a:schemeClr val="accent5"/>
                </a:highlight>
              </a:rPr>
              <a:t>Instead of classes creating their dependencies, dependencies are "injected" into classes by an external entity, in this case Spring.</a:t>
            </a:r>
            <a:endParaRPr sz="1600">
              <a:solidFill>
                <a:schemeClr val="dk1"/>
              </a:solidFill>
              <a:highlight>
                <a:schemeClr val="accent5"/>
              </a:highlight>
            </a:endParaRPr>
          </a:p>
        </p:txBody>
      </p:sp>
      <p:sp>
        <p:nvSpPr>
          <p:cNvPr id="363" name="Google Shape;363;p31"/>
          <p:cNvSpPr/>
          <p:nvPr/>
        </p:nvSpPr>
        <p:spPr>
          <a:xfrm>
            <a:off x="4200525" y="415617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rot="7255458">
            <a:off x="7253287" y="1704426"/>
            <a:ext cx="224166" cy="213001"/>
          </a:xfrm>
          <a:prstGeom prst="star5">
            <a:avLst>
              <a:gd name="adj" fmla="val 9697"/>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3742438" y="439549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6" name="Google Shape;366;p31"/>
          <p:cNvPicPr preferRelativeResize="0"/>
          <p:nvPr/>
        </p:nvPicPr>
        <p:blipFill>
          <a:blip r:embed="rId3">
            <a:alphaModFix/>
          </a:blip>
          <a:stretch>
            <a:fillRect/>
          </a:stretch>
        </p:blipFill>
        <p:spPr>
          <a:xfrm>
            <a:off x="1995518" y="2956092"/>
            <a:ext cx="5773231" cy="1729413"/>
          </a:xfrm>
          <a:prstGeom prst="rect">
            <a:avLst/>
          </a:prstGeom>
          <a:noFill/>
          <a:ln>
            <a:noFill/>
          </a:ln>
        </p:spPr>
      </p:pic>
      <p:cxnSp>
        <p:nvCxnSpPr>
          <p:cNvPr id="367" name="Google Shape;367;p31"/>
          <p:cNvCxnSpPr/>
          <p:nvPr/>
        </p:nvCxnSpPr>
        <p:spPr>
          <a:xfrm rot="10800000" flipH="1">
            <a:off x="1758375" y="3144950"/>
            <a:ext cx="511500" cy="148800"/>
          </a:xfrm>
          <a:prstGeom prst="straightConnector1">
            <a:avLst/>
          </a:prstGeom>
          <a:noFill/>
          <a:ln w="9525" cap="flat" cmpd="sng">
            <a:solidFill>
              <a:schemeClr val="dk1"/>
            </a:solidFill>
            <a:prstDash val="solid"/>
            <a:round/>
            <a:headEnd type="none" w="med" len="med"/>
            <a:tailEnd type="none" w="med" len="med"/>
          </a:ln>
        </p:spPr>
      </p:cxnSp>
      <p:sp>
        <p:nvSpPr>
          <p:cNvPr id="368" name="Google Shape;368;p31"/>
          <p:cNvSpPr txBox="1"/>
          <p:nvPr/>
        </p:nvSpPr>
        <p:spPr>
          <a:xfrm>
            <a:off x="508100" y="3144950"/>
            <a:ext cx="1479000" cy="6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oppins Medium"/>
                <a:ea typeface="Poppins Medium"/>
                <a:cs typeface="Poppins Medium"/>
                <a:sym typeface="Poppins Medium"/>
              </a:rPr>
              <a:t>@Autowired annotation</a:t>
            </a:r>
            <a:endParaRPr>
              <a:solidFill>
                <a:schemeClr val="dk1"/>
              </a:solidFill>
              <a:latin typeface="Poppins Medium"/>
              <a:ea typeface="Poppins Medium"/>
              <a:cs typeface="Poppins Medium"/>
              <a:sym typeface="Poppins Medium"/>
            </a:endParaRPr>
          </a:p>
        </p:txBody>
      </p:sp>
      <p:pic>
        <p:nvPicPr>
          <p:cNvPr id="369" name="Google Shape;369;p31"/>
          <p:cNvPicPr preferRelativeResize="0"/>
          <p:nvPr/>
        </p:nvPicPr>
        <p:blipFill>
          <a:blip r:embed="rId4">
            <a:alphaModFix/>
          </a:blip>
          <a:stretch>
            <a:fillRect/>
          </a:stretch>
        </p:blipFill>
        <p:spPr>
          <a:xfrm>
            <a:off x="966375" y="155750"/>
            <a:ext cx="1044125" cy="50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815804" y="608925"/>
            <a:ext cx="5148000" cy="11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Data Transfer Object</a:t>
            </a:r>
            <a:endParaRPr sz="2800"/>
          </a:p>
        </p:txBody>
      </p:sp>
      <p:sp>
        <p:nvSpPr>
          <p:cNvPr id="375" name="Google Shape;375;p32"/>
          <p:cNvSpPr txBox="1">
            <a:spLocks noGrp="1"/>
          </p:cNvSpPr>
          <p:nvPr>
            <p:ph type="body" idx="1"/>
          </p:nvPr>
        </p:nvSpPr>
        <p:spPr>
          <a:xfrm>
            <a:off x="739600" y="1237350"/>
            <a:ext cx="4692600" cy="3028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solidFill>
                  <a:schemeClr val="dk1"/>
                </a:solidFill>
              </a:rPr>
              <a:t>For exchange of data between the business logic layer and the presentation layer.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Ensure </a:t>
            </a:r>
            <a:r>
              <a:rPr lang="en" sz="1600" b="1">
                <a:solidFill>
                  <a:schemeClr val="dk1"/>
                </a:solidFill>
                <a:latin typeface="Poppins"/>
                <a:ea typeface="Poppins"/>
                <a:cs typeface="Poppins"/>
                <a:sym typeface="Poppins"/>
              </a:rPr>
              <a:t>clean separation</a:t>
            </a:r>
            <a:r>
              <a:rPr lang="en" sz="1600">
                <a:solidFill>
                  <a:schemeClr val="dk1"/>
                </a:solidFill>
              </a:rPr>
              <a:t> between the </a:t>
            </a:r>
            <a:r>
              <a:rPr lang="en" sz="1600" b="1">
                <a:solidFill>
                  <a:schemeClr val="dk1"/>
                </a:solidFill>
                <a:latin typeface="Poppins"/>
                <a:ea typeface="Poppins"/>
                <a:cs typeface="Poppins"/>
                <a:sym typeface="Poppins"/>
              </a:rPr>
              <a:t>data transfer and business logic</a:t>
            </a:r>
            <a:endParaRPr sz="1600">
              <a:solidFill>
                <a:schemeClr val="dk1"/>
              </a:solidFill>
            </a:endParaRPr>
          </a:p>
          <a:p>
            <a:pPr marL="457200" lvl="0" indent="-330200" algn="l" rtl="0">
              <a:lnSpc>
                <a:spcPct val="115000"/>
              </a:lnSpc>
              <a:spcBef>
                <a:spcPts val="0"/>
              </a:spcBef>
              <a:spcAft>
                <a:spcPts val="0"/>
              </a:spcAft>
              <a:buSzPts val="1600"/>
              <a:buChar char="★"/>
            </a:pPr>
            <a:r>
              <a:rPr lang="en" sz="1600">
                <a:solidFill>
                  <a:schemeClr val="dk1"/>
                </a:solidFill>
              </a:rPr>
              <a:t>Goal: To reduce the number of method calls between these layers by aggregating data into a single object.</a:t>
            </a:r>
            <a:endParaRPr sz="1600">
              <a:solidFill>
                <a:schemeClr val="dk1"/>
              </a:solidFill>
            </a:endParaRPr>
          </a:p>
          <a:p>
            <a:pPr marL="457200" lvl="0" indent="-330200" algn="l" rtl="0">
              <a:lnSpc>
                <a:spcPct val="115000"/>
              </a:lnSpc>
              <a:spcBef>
                <a:spcPts val="0"/>
              </a:spcBef>
              <a:spcAft>
                <a:spcPts val="0"/>
              </a:spcAft>
              <a:buSzPts val="1600"/>
              <a:buChar char="★"/>
            </a:pPr>
            <a:r>
              <a:rPr lang="en" sz="1600">
                <a:solidFill>
                  <a:schemeClr val="dk1"/>
                </a:solidFill>
              </a:rPr>
              <a:t>The </a:t>
            </a:r>
            <a:r>
              <a:rPr lang="en" sz="1600" b="1">
                <a:solidFill>
                  <a:schemeClr val="dk1"/>
                </a:solidFill>
                <a:latin typeface="Poppins"/>
                <a:ea typeface="Poppins"/>
                <a:cs typeface="Poppins"/>
                <a:sym typeface="Poppins"/>
              </a:rPr>
              <a:t>service layer</a:t>
            </a:r>
            <a:r>
              <a:rPr lang="en" sz="1600">
                <a:solidFill>
                  <a:schemeClr val="dk1"/>
                </a:solidFill>
              </a:rPr>
              <a:t> communicates with the </a:t>
            </a:r>
            <a:r>
              <a:rPr lang="en" sz="1600" b="1">
                <a:solidFill>
                  <a:schemeClr val="dk1"/>
                </a:solidFill>
                <a:latin typeface="Poppins"/>
                <a:ea typeface="Poppins"/>
                <a:cs typeface="Poppins"/>
                <a:sym typeface="Poppins"/>
              </a:rPr>
              <a:t>controller</a:t>
            </a:r>
            <a:r>
              <a:rPr lang="en" sz="1600">
                <a:solidFill>
                  <a:schemeClr val="dk1"/>
                </a:solidFill>
              </a:rPr>
              <a:t> using DTOs</a:t>
            </a:r>
            <a:endParaRPr sz="1600" b="1">
              <a:solidFill>
                <a:schemeClr val="dk1"/>
              </a:solidFill>
              <a:latin typeface="Poppins"/>
              <a:ea typeface="Poppins"/>
              <a:cs typeface="Poppins"/>
              <a:sym typeface="Poppins"/>
            </a:endParaRPr>
          </a:p>
        </p:txBody>
      </p:sp>
      <p:sp>
        <p:nvSpPr>
          <p:cNvPr id="376" name="Google Shape;376;p32"/>
          <p:cNvSpPr/>
          <p:nvPr/>
        </p:nvSpPr>
        <p:spPr>
          <a:xfrm rot="7255458">
            <a:off x="6788983" y="1449789"/>
            <a:ext cx="224166" cy="213001"/>
          </a:xfrm>
          <a:prstGeom prst="star5">
            <a:avLst>
              <a:gd name="adj" fmla="val 9697"/>
              <a:gd name="hf" fmla="val 105146"/>
              <a:gd name="vf" fmla="val 1105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rot="7255458">
            <a:off x="7253287" y="1704426"/>
            <a:ext cx="224166" cy="213001"/>
          </a:xfrm>
          <a:prstGeom prst="star5">
            <a:avLst>
              <a:gd name="adj" fmla="val 9697"/>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8" name="Google Shape;378;p32"/>
          <p:cNvPicPr preferRelativeResize="0"/>
          <p:nvPr/>
        </p:nvPicPr>
        <p:blipFill>
          <a:blip r:embed="rId3">
            <a:alphaModFix/>
          </a:blip>
          <a:stretch>
            <a:fillRect/>
          </a:stretch>
        </p:blipFill>
        <p:spPr>
          <a:xfrm>
            <a:off x="5432200" y="1405402"/>
            <a:ext cx="3168816" cy="2767449"/>
          </a:xfrm>
          <a:prstGeom prst="rect">
            <a:avLst/>
          </a:prstGeom>
          <a:noFill/>
          <a:ln>
            <a:noFill/>
          </a:ln>
        </p:spPr>
      </p:pic>
      <p:pic>
        <p:nvPicPr>
          <p:cNvPr id="379" name="Google Shape;379;p32"/>
          <p:cNvPicPr preferRelativeResize="0"/>
          <p:nvPr/>
        </p:nvPicPr>
        <p:blipFill>
          <a:blip r:embed="rId4">
            <a:alphaModFix/>
          </a:blip>
          <a:stretch>
            <a:fillRect/>
          </a:stretch>
        </p:blipFill>
        <p:spPr>
          <a:xfrm>
            <a:off x="966375" y="155750"/>
            <a:ext cx="1044125" cy="50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3"/>
          <p:cNvSpPr txBox="1">
            <a:spLocks noGrp="1"/>
          </p:cNvSpPr>
          <p:nvPr>
            <p:ph type="title"/>
          </p:nvPr>
        </p:nvSpPr>
        <p:spPr>
          <a:xfrm>
            <a:off x="815799" y="608925"/>
            <a:ext cx="6476700" cy="11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Other design principles</a:t>
            </a:r>
            <a:endParaRPr sz="2800"/>
          </a:p>
        </p:txBody>
      </p:sp>
      <p:sp>
        <p:nvSpPr>
          <p:cNvPr id="385" name="Google Shape;385;p33"/>
          <p:cNvSpPr txBox="1">
            <a:spLocks noGrp="1"/>
          </p:cNvSpPr>
          <p:nvPr>
            <p:ph type="body" idx="1"/>
          </p:nvPr>
        </p:nvSpPr>
        <p:spPr>
          <a:xfrm>
            <a:off x="748900" y="1340125"/>
            <a:ext cx="7575900" cy="30288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b="1">
                <a:solidFill>
                  <a:schemeClr val="dk1"/>
                </a:solidFill>
                <a:latin typeface="Poppins"/>
                <a:ea typeface="Poppins"/>
                <a:cs typeface="Poppins"/>
                <a:sym typeface="Poppins"/>
              </a:rPr>
              <a:t>Single Responsibility Principle</a:t>
            </a:r>
            <a:r>
              <a:rPr lang="en" sz="1700">
                <a:solidFill>
                  <a:schemeClr val="dk1"/>
                </a:solidFill>
              </a:rPr>
              <a:t>: Each class or method should perform one specific task or function</a:t>
            </a:r>
            <a:endParaRPr sz="1700">
              <a:solidFill>
                <a:schemeClr val="dk1"/>
              </a:solidFill>
            </a:endParaRPr>
          </a:p>
          <a:p>
            <a:pPr marL="457200" lvl="0" indent="-336550" algn="l" rtl="0">
              <a:lnSpc>
                <a:spcPct val="115000"/>
              </a:lnSpc>
              <a:spcBef>
                <a:spcPts val="0"/>
              </a:spcBef>
              <a:spcAft>
                <a:spcPts val="0"/>
              </a:spcAft>
              <a:buClr>
                <a:schemeClr val="dk1"/>
              </a:buClr>
              <a:buSzPts val="1700"/>
              <a:buChar char="★"/>
            </a:pPr>
            <a:r>
              <a:rPr lang="en" sz="1700" b="1">
                <a:solidFill>
                  <a:schemeClr val="dk1"/>
                </a:solidFill>
                <a:latin typeface="Poppins"/>
                <a:ea typeface="Poppins"/>
                <a:cs typeface="Poppins"/>
                <a:sym typeface="Poppins"/>
              </a:rPr>
              <a:t>Separation of Concerns</a:t>
            </a:r>
            <a:r>
              <a:rPr lang="en" sz="1700">
                <a:solidFill>
                  <a:schemeClr val="dk1"/>
                </a:solidFill>
              </a:rPr>
              <a:t>:  Its MVC pattern separates concerns related to presentation (</a:t>
            </a:r>
            <a:r>
              <a:rPr lang="en" sz="1700" b="1">
                <a:solidFill>
                  <a:schemeClr val="dk1"/>
                </a:solidFill>
                <a:latin typeface="Poppins"/>
                <a:ea typeface="Poppins"/>
                <a:cs typeface="Poppins"/>
                <a:sym typeface="Poppins"/>
              </a:rPr>
              <a:t>View</a:t>
            </a:r>
            <a:r>
              <a:rPr lang="en" sz="1700">
                <a:solidFill>
                  <a:schemeClr val="dk1"/>
                </a:solidFill>
              </a:rPr>
              <a:t>), business logic (</a:t>
            </a:r>
            <a:r>
              <a:rPr lang="en" sz="1700" b="1">
                <a:solidFill>
                  <a:schemeClr val="dk1"/>
                </a:solidFill>
                <a:latin typeface="Poppins"/>
                <a:ea typeface="Poppins"/>
                <a:cs typeface="Poppins"/>
                <a:sym typeface="Poppins"/>
              </a:rPr>
              <a:t>Model</a:t>
            </a:r>
            <a:r>
              <a:rPr lang="en" sz="1700">
                <a:solidFill>
                  <a:schemeClr val="dk1"/>
                </a:solidFill>
              </a:rPr>
              <a:t>), and request handling (</a:t>
            </a:r>
            <a:r>
              <a:rPr lang="en" sz="1700" b="1">
                <a:solidFill>
                  <a:schemeClr val="dk1"/>
                </a:solidFill>
                <a:latin typeface="Poppins"/>
                <a:ea typeface="Poppins"/>
                <a:cs typeface="Poppins"/>
                <a:sym typeface="Poppins"/>
              </a:rPr>
              <a:t>Controller</a:t>
            </a:r>
            <a:r>
              <a:rPr lang="en" sz="1700">
                <a:solidFill>
                  <a:schemeClr val="dk1"/>
                </a:solidFill>
              </a:rPr>
              <a:t>)</a:t>
            </a:r>
            <a:endParaRPr sz="1700">
              <a:solidFill>
                <a:schemeClr val="dk1"/>
              </a:solidFill>
            </a:endParaRPr>
          </a:p>
          <a:p>
            <a:pPr marL="0" lvl="0" indent="0" algn="l" rtl="0">
              <a:lnSpc>
                <a:spcPct val="115000"/>
              </a:lnSpc>
              <a:spcBef>
                <a:spcPts val="0"/>
              </a:spcBef>
              <a:spcAft>
                <a:spcPts val="0"/>
              </a:spcAft>
              <a:buNone/>
            </a:pPr>
            <a:endParaRPr sz="1700">
              <a:solidFill>
                <a:schemeClr val="dk1"/>
              </a:solidFill>
            </a:endParaRPr>
          </a:p>
        </p:txBody>
      </p:sp>
      <p:sp>
        <p:nvSpPr>
          <p:cNvPr id="386" name="Google Shape;386;p33"/>
          <p:cNvSpPr/>
          <p:nvPr/>
        </p:nvSpPr>
        <p:spPr>
          <a:xfrm>
            <a:off x="4200525" y="415617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742438" y="439549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8" name="Google Shape;388;p33"/>
          <p:cNvPicPr preferRelativeResize="0"/>
          <p:nvPr/>
        </p:nvPicPr>
        <p:blipFill>
          <a:blip r:embed="rId3">
            <a:alphaModFix/>
          </a:blip>
          <a:stretch>
            <a:fillRect/>
          </a:stretch>
        </p:blipFill>
        <p:spPr>
          <a:xfrm>
            <a:off x="5169300" y="2790050"/>
            <a:ext cx="2299600" cy="216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4"/>
          <p:cNvSpPr txBox="1">
            <a:spLocks noGrp="1"/>
          </p:cNvSpPr>
          <p:nvPr>
            <p:ph type="title" idx="2"/>
          </p:nvPr>
        </p:nvSpPr>
        <p:spPr>
          <a:xfrm>
            <a:off x="3493900" y="1491591"/>
            <a:ext cx="2156100" cy="131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94" name="Google Shape;394;p34"/>
          <p:cNvSpPr txBox="1">
            <a:spLocks noGrp="1"/>
          </p:cNvSpPr>
          <p:nvPr>
            <p:ph type="title"/>
          </p:nvPr>
        </p:nvSpPr>
        <p:spPr>
          <a:xfrm>
            <a:off x="1057650" y="2810100"/>
            <a:ext cx="70287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System Architecture</a:t>
            </a:r>
            <a:endParaRPr/>
          </a:p>
        </p:txBody>
      </p:sp>
      <p:sp>
        <p:nvSpPr>
          <p:cNvPr id="395" name="Google Shape;395;p34"/>
          <p:cNvSpPr/>
          <p:nvPr/>
        </p:nvSpPr>
        <p:spPr>
          <a:xfrm rot="6228068">
            <a:off x="7838664" y="3299556"/>
            <a:ext cx="665299" cy="664871"/>
          </a:xfrm>
          <a:custGeom>
            <a:avLst/>
            <a:gdLst/>
            <a:ahLst/>
            <a:cxnLst/>
            <a:rect l="l" t="t" r="r" b="b"/>
            <a:pathLst>
              <a:path w="24876" h="24860" fill="none" extrusionOk="0">
                <a:moveTo>
                  <a:pt x="7612" y="0"/>
                </a:moveTo>
                <a:cubicBezTo>
                  <a:pt x="4556" y="964"/>
                  <a:pt x="1973" y="3418"/>
                  <a:pt x="985" y="6468"/>
                </a:cubicBezTo>
                <a:cubicBezTo>
                  <a:pt x="1" y="9521"/>
                  <a:pt x="689" y="13089"/>
                  <a:pt x="2847" y="15462"/>
                </a:cubicBezTo>
                <a:cubicBezTo>
                  <a:pt x="5005" y="17836"/>
                  <a:pt x="8578" y="18859"/>
                  <a:pt x="11625" y="17859"/>
                </a:cubicBezTo>
                <a:cubicBezTo>
                  <a:pt x="12532" y="17563"/>
                  <a:pt x="13415" y="17072"/>
                  <a:pt x="13954" y="16285"/>
                </a:cubicBezTo>
                <a:cubicBezTo>
                  <a:pt x="14490" y="15495"/>
                  <a:pt x="14588" y="14361"/>
                  <a:pt x="14005" y="13609"/>
                </a:cubicBezTo>
                <a:cubicBezTo>
                  <a:pt x="13116" y="12469"/>
                  <a:pt x="11128" y="12843"/>
                  <a:pt x="10296" y="14025"/>
                </a:cubicBezTo>
                <a:cubicBezTo>
                  <a:pt x="9467" y="15211"/>
                  <a:pt x="9542" y="16812"/>
                  <a:pt x="9925" y="18207"/>
                </a:cubicBezTo>
                <a:cubicBezTo>
                  <a:pt x="10608" y="20703"/>
                  <a:pt x="12299" y="23034"/>
                  <a:pt x="14723" y="23947"/>
                </a:cubicBezTo>
                <a:cubicBezTo>
                  <a:pt x="17147" y="24860"/>
                  <a:pt x="20266" y="24007"/>
                  <a:pt x="21472" y="21714"/>
                </a:cubicBezTo>
                <a:cubicBezTo>
                  <a:pt x="21999" y="20715"/>
                  <a:pt x="22137" y="19559"/>
                  <a:pt x="22538" y="18500"/>
                </a:cubicBezTo>
                <a:cubicBezTo>
                  <a:pt x="22939" y="17443"/>
                  <a:pt x="23750" y="16399"/>
                  <a:pt x="24875" y="16291"/>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rot="1612300">
            <a:off x="7956038" y="1158324"/>
            <a:ext cx="515491" cy="574298"/>
          </a:xfrm>
          <a:custGeom>
            <a:avLst/>
            <a:gdLst/>
            <a:ahLst/>
            <a:cxnLst/>
            <a:rect l="l" t="t" r="r" b="b"/>
            <a:pathLst>
              <a:path w="19276" h="21475" fill="none" extrusionOk="0">
                <a:moveTo>
                  <a:pt x="1" y="12526"/>
                </a:moveTo>
                <a:cubicBezTo>
                  <a:pt x="10" y="14705"/>
                  <a:pt x="722" y="16875"/>
                  <a:pt x="2006" y="18638"/>
                </a:cubicBezTo>
                <a:cubicBezTo>
                  <a:pt x="3134" y="20188"/>
                  <a:pt x="4864" y="21475"/>
                  <a:pt x="6783" y="21418"/>
                </a:cubicBezTo>
                <a:cubicBezTo>
                  <a:pt x="8453" y="21370"/>
                  <a:pt x="9979" y="20278"/>
                  <a:pt x="10847" y="18850"/>
                </a:cubicBezTo>
                <a:cubicBezTo>
                  <a:pt x="11712" y="17420"/>
                  <a:pt x="11993" y="15702"/>
                  <a:pt x="11967" y="14028"/>
                </a:cubicBezTo>
                <a:cubicBezTo>
                  <a:pt x="11943" y="12568"/>
                  <a:pt x="11880" y="10745"/>
                  <a:pt x="13173" y="10060"/>
                </a:cubicBezTo>
                <a:cubicBezTo>
                  <a:pt x="13927" y="9659"/>
                  <a:pt x="14849" y="9859"/>
                  <a:pt x="15699" y="9740"/>
                </a:cubicBezTo>
                <a:cubicBezTo>
                  <a:pt x="17626" y="9467"/>
                  <a:pt x="18970" y="7501"/>
                  <a:pt x="19123" y="5558"/>
                </a:cubicBezTo>
                <a:cubicBezTo>
                  <a:pt x="19275" y="3616"/>
                  <a:pt x="18497" y="1724"/>
                  <a:pt x="17596" y="0"/>
                </a:cubicBezTo>
              </a:path>
            </a:pathLst>
          </a:custGeom>
          <a:noFill/>
          <a:ln w="28575" cap="flat" cmpd="sng">
            <a:solidFill>
              <a:srgbClr val="283C9F"/>
            </a:solidFill>
            <a:prstDash val="solid"/>
            <a:miter lim="29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1774125" y="11630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1403713" y="928638"/>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1518613" y="1494200"/>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rot="7255458">
            <a:off x="6788983" y="1449789"/>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1353225" y="4235375"/>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7255458">
            <a:off x="7253287" y="1704426"/>
            <a:ext cx="224166" cy="213001"/>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514450" y="616950"/>
            <a:ext cx="296400" cy="2817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84388" y="2624865"/>
            <a:ext cx="224100" cy="213000"/>
          </a:xfrm>
          <a:prstGeom prst="star5">
            <a:avLst>
              <a:gd name="adj" fmla="val 9697"/>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35"/>
          <p:cNvPicPr preferRelativeResize="0"/>
          <p:nvPr/>
        </p:nvPicPr>
        <p:blipFill>
          <a:blip r:embed="rId3">
            <a:alphaModFix/>
          </a:blip>
          <a:stretch>
            <a:fillRect/>
          </a:stretch>
        </p:blipFill>
        <p:spPr>
          <a:xfrm>
            <a:off x="778329" y="138500"/>
            <a:ext cx="1427372" cy="690600"/>
          </a:xfrm>
          <a:prstGeom prst="rect">
            <a:avLst/>
          </a:prstGeom>
          <a:noFill/>
          <a:ln>
            <a:noFill/>
          </a:ln>
        </p:spPr>
      </p:pic>
      <p:pic>
        <p:nvPicPr>
          <p:cNvPr id="410" name="Google Shape;410;p35"/>
          <p:cNvPicPr preferRelativeResize="0"/>
          <p:nvPr/>
        </p:nvPicPr>
        <p:blipFill>
          <a:blip r:embed="rId3">
            <a:alphaModFix/>
          </a:blip>
          <a:stretch>
            <a:fillRect/>
          </a:stretch>
        </p:blipFill>
        <p:spPr>
          <a:xfrm>
            <a:off x="3075000" y="113125"/>
            <a:ext cx="1070219" cy="517800"/>
          </a:xfrm>
          <a:prstGeom prst="rect">
            <a:avLst/>
          </a:prstGeom>
          <a:noFill/>
          <a:ln>
            <a:noFill/>
          </a:ln>
        </p:spPr>
      </p:pic>
      <p:sp>
        <p:nvSpPr>
          <p:cNvPr id="411" name="Google Shape;411;p35"/>
          <p:cNvSpPr txBox="1">
            <a:spLocks noGrp="1"/>
          </p:cNvSpPr>
          <p:nvPr>
            <p:ph type="title"/>
          </p:nvPr>
        </p:nvSpPr>
        <p:spPr>
          <a:xfrm>
            <a:off x="1434975" y="311300"/>
            <a:ext cx="6104400" cy="517800"/>
          </a:xfrm>
          <a:prstGeom prst="rect">
            <a:avLst/>
          </a:prstGeom>
          <a:solidFill>
            <a:srgbClr val="FFF2CC"/>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highlight>
                  <a:srgbClr val="FFF2CC"/>
                </a:highlight>
              </a:rPr>
              <a:t>MVC Architecture</a:t>
            </a:r>
            <a:endParaRPr sz="2400">
              <a:highlight>
                <a:srgbClr val="FFF2CC"/>
              </a:highlight>
            </a:endParaRPr>
          </a:p>
        </p:txBody>
      </p:sp>
      <p:sp>
        <p:nvSpPr>
          <p:cNvPr id="412" name="Google Shape;412;p35"/>
          <p:cNvSpPr/>
          <p:nvPr/>
        </p:nvSpPr>
        <p:spPr>
          <a:xfrm>
            <a:off x="3131650" y="988925"/>
            <a:ext cx="3061500" cy="896700"/>
          </a:xfrm>
          <a:prstGeom prst="roundRect">
            <a:avLst>
              <a:gd name="adj" fmla="val 16667"/>
            </a:avLst>
          </a:prstGeom>
          <a:solidFill>
            <a:srgbClr val="F9CB9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ammetto One"/>
                <a:ea typeface="Rammetto One"/>
                <a:cs typeface="Rammetto One"/>
                <a:sym typeface="Rammetto One"/>
              </a:rPr>
              <a:t>View</a:t>
            </a:r>
            <a:endParaRPr>
              <a:latin typeface="Rammetto One"/>
              <a:ea typeface="Rammetto One"/>
              <a:cs typeface="Rammetto One"/>
              <a:sym typeface="Rammetto One"/>
            </a:endParaRPr>
          </a:p>
          <a:p>
            <a:pPr marL="0" lvl="0" indent="0" algn="ctr" rtl="0">
              <a:spcBef>
                <a:spcPts val="0"/>
              </a:spcBef>
              <a:spcAft>
                <a:spcPts val="0"/>
              </a:spcAft>
              <a:buNone/>
            </a:pPr>
            <a:r>
              <a:rPr lang="en" sz="1200">
                <a:solidFill>
                  <a:srgbClr val="666666"/>
                </a:solidFill>
                <a:latin typeface="Poppins Medium"/>
                <a:ea typeface="Poppins Medium"/>
                <a:cs typeface="Poppins Medium"/>
                <a:sym typeface="Poppins Medium"/>
              </a:rPr>
              <a:t>Define display (UI)</a:t>
            </a:r>
            <a:endParaRPr sz="1200">
              <a:solidFill>
                <a:srgbClr val="666666"/>
              </a:solidFill>
              <a:latin typeface="Poppins Medium"/>
              <a:ea typeface="Poppins Medium"/>
              <a:cs typeface="Poppins Medium"/>
              <a:sym typeface="Poppins Medium"/>
            </a:endParaRPr>
          </a:p>
          <a:p>
            <a:pPr marL="0" lvl="0" indent="0" algn="ctr" rtl="0">
              <a:spcBef>
                <a:spcPts val="0"/>
              </a:spcBef>
              <a:spcAft>
                <a:spcPts val="0"/>
              </a:spcAft>
              <a:buNone/>
            </a:pPr>
            <a:r>
              <a:rPr lang="en" sz="1200">
                <a:solidFill>
                  <a:srgbClr val="666666"/>
                </a:solidFill>
                <a:latin typeface="Poppins Medium"/>
                <a:ea typeface="Poppins Medium"/>
                <a:cs typeface="Poppins Medium"/>
                <a:sym typeface="Poppins Medium"/>
              </a:rPr>
              <a:t>E.g. User clicks on “View Event”</a:t>
            </a:r>
            <a:endParaRPr sz="1200">
              <a:latin typeface="Poppins Medium"/>
              <a:ea typeface="Poppins Medium"/>
              <a:cs typeface="Poppins Medium"/>
              <a:sym typeface="Poppins Medium"/>
            </a:endParaRPr>
          </a:p>
        </p:txBody>
      </p:sp>
      <p:sp>
        <p:nvSpPr>
          <p:cNvPr id="413" name="Google Shape;413;p35"/>
          <p:cNvSpPr/>
          <p:nvPr/>
        </p:nvSpPr>
        <p:spPr>
          <a:xfrm>
            <a:off x="5437075" y="2584700"/>
            <a:ext cx="3541500" cy="923400"/>
          </a:xfrm>
          <a:prstGeom prst="roundRect">
            <a:avLst>
              <a:gd name="adj" fmla="val 16667"/>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ammetto One"/>
                <a:ea typeface="Rammetto One"/>
                <a:cs typeface="Rammetto One"/>
                <a:sym typeface="Rammetto One"/>
              </a:rPr>
              <a:t>Controller</a:t>
            </a:r>
            <a:endParaRPr>
              <a:latin typeface="Rammetto One"/>
              <a:ea typeface="Rammetto One"/>
              <a:cs typeface="Rammetto One"/>
              <a:sym typeface="Rammetto One"/>
            </a:endParaRPr>
          </a:p>
          <a:p>
            <a:pPr marL="0" lvl="0" indent="0" algn="ctr" rtl="0">
              <a:spcBef>
                <a:spcPts val="0"/>
              </a:spcBef>
              <a:spcAft>
                <a:spcPts val="0"/>
              </a:spcAft>
              <a:buNone/>
            </a:pPr>
            <a:r>
              <a:rPr lang="en" sz="1200">
                <a:solidFill>
                  <a:srgbClr val="666666"/>
                </a:solidFill>
                <a:latin typeface="Poppins Medium"/>
                <a:ea typeface="Poppins Medium"/>
                <a:cs typeface="Poppins Medium"/>
                <a:sym typeface="Poppins Medium"/>
              </a:rPr>
              <a:t>Contains control logic</a:t>
            </a:r>
            <a:endParaRPr sz="1200">
              <a:solidFill>
                <a:srgbClr val="666666"/>
              </a:solidFill>
              <a:latin typeface="Poppins Medium"/>
              <a:ea typeface="Poppins Medium"/>
              <a:cs typeface="Poppins Medium"/>
              <a:sym typeface="Poppins Medium"/>
            </a:endParaRPr>
          </a:p>
          <a:p>
            <a:pPr marL="0" lvl="0" indent="0" algn="ctr" rtl="0">
              <a:spcBef>
                <a:spcPts val="0"/>
              </a:spcBef>
              <a:spcAft>
                <a:spcPts val="0"/>
              </a:spcAft>
              <a:buNone/>
            </a:pPr>
            <a:r>
              <a:rPr lang="en" sz="1200">
                <a:solidFill>
                  <a:srgbClr val="666666"/>
                </a:solidFill>
                <a:latin typeface="Poppins Medium"/>
                <a:ea typeface="Poppins Medium"/>
                <a:cs typeface="Poppins Medium"/>
                <a:sym typeface="Poppins Medium"/>
              </a:rPr>
              <a:t>E.g. Receives update from View, then notifies Model to retrieve event</a:t>
            </a:r>
            <a:endParaRPr sz="1200">
              <a:latin typeface="Poppins Medium"/>
              <a:ea typeface="Poppins Medium"/>
              <a:cs typeface="Poppins Medium"/>
              <a:sym typeface="Poppins Medium"/>
            </a:endParaRPr>
          </a:p>
        </p:txBody>
      </p:sp>
      <p:sp>
        <p:nvSpPr>
          <p:cNvPr id="414" name="Google Shape;414;p35"/>
          <p:cNvSpPr/>
          <p:nvPr/>
        </p:nvSpPr>
        <p:spPr>
          <a:xfrm>
            <a:off x="1326850" y="2611400"/>
            <a:ext cx="3061500" cy="896700"/>
          </a:xfrm>
          <a:prstGeom prst="roundRect">
            <a:avLst>
              <a:gd name="adj" fmla="val 16667"/>
            </a:avLst>
          </a:prstGeom>
          <a:solidFill>
            <a:srgbClr val="D5A6B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ammetto One"/>
                <a:ea typeface="Rammetto One"/>
                <a:cs typeface="Rammetto One"/>
                <a:sym typeface="Rammetto One"/>
              </a:rPr>
              <a:t>Model</a:t>
            </a:r>
            <a:endParaRPr>
              <a:latin typeface="Rammetto One"/>
              <a:ea typeface="Rammetto One"/>
              <a:cs typeface="Rammetto One"/>
              <a:sym typeface="Rammetto One"/>
            </a:endParaRPr>
          </a:p>
          <a:p>
            <a:pPr marL="0" lvl="0" indent="0" algn="ctr" rtl="0">
              <a:spcBef>
                <a:spcPts val="0"/>
              </a:spcBef>
              <a:spcAft>
                <a:spcPts val="0"/>
              </a:spcAft>
              <a:buNone/>
            </a:pPr>
            <a:r>
              <a:rPr lang="en" sz="1200">
                <a:solidFill>
                  <a:srgbClr val="666666"/>
                </a:solidFill>
                <a:latin typeface="Poppins Medium"/>
                <a:ea typeface="Poppins Medium"/>
                <a:cs typeface="Poppins Medium"/>
                <a:sym typeface="Poppins Medium"/>
              </a:rPr>
              <a:t>Defines data structure</a:t>
            </a:r>
            <a:endParaRPr sz="1200">
              <a:solidFill>
                <a:srgbClr val="666666"/>
              </a:solidFill>
              <a:latin typeface="Poppins Medium"/>
              <a:ea typeface="Poppins Medium"/>
              <a:cs typeface="Poppins Medium"/>
              <a:sym typeface="Poppins Medium"/>
            </a:endParaRPr>
          </a:p>
          <a:p>
            <a:pPr marL="0" lvl="0" indent="0" algn="ctr" rtl="0">
              <a:spcBef>
                <a:spcPts val="0"/>
              </a:spcBef>
              <a:spcAft>
                <a:spcPts val="0"/>
              </a:spcAft>
              <a:buNone/>
            </a:pPr>
            <a:r>
              <a:rPr lang="en" sz="1200">
                <a:solidFill>
                  <a:srgbClr val="666666"/>
                </a:solidFill>
                <a:latin typeface="Poppins Medium"/>
                <a:ea typeface="Poppins Medium"/>
                <a:cs typeface="Poppins Medium"/>
                <a:sym typeface="Poppins Medium"/>
              </a:rPr>
              <a:t>E.g. Updates application to reflect event information</a:t>
            </a:r>
            <a:endParaRPr sz="1200">
              <a:solidFill>
                <a:srgbClr val="666666"/>
              </a:solidFill>
              <a:latin typeface="Poppins Medium"/>
              <a:ea typeface="Poppins Medium"/>
              <a:cs typeface="Poppins Medium"/>
              <a:sym typeface="Poppins Medium"/>
            </a:endParaRPr>
          </a:p>
        </p:txBody>
      </p:sp>
      <p:pic>
        <p:nvPicPr>
          <p:cNvPr id="415" name="Google Shape;415;p35"/>
          <p:cNvPicPr preferRelativeResize="0"/>
          <p:nvPr/>
        </p:nvPicPr>
        <p:blipFill>
          <a:blip r:embed="rId4">
            <a:alphaModFix/>
          </a:blip>
          <a:stretch>
            <a:fillRect/>
          </a:stretch>
        </p:blipFill>
        <p:spPr>
          <a:xfrm>
            <a:off x="533175" y="946500"/>
            <a:ext cx="793675" cy="981550"/>
          </a:xfrm>
          <a:prstGeom prst="rect">
            <a:avLst/>
          </a:prstGeom>
          <a:noFill/>
          <a:ln>
            <a:noFill/>
          </a:ln>
        </p:spPr>
      </p:pic>
      <p:cxnSp>
        <p:nvCxnSpPr>
          <p:cNvPr id="416" name="Google Shape;416;p35"/>
          <p:cNvCxnSpPr>
            <a:stCxn id="415" idx="3"/>
            <a:endCxn id="412" idx="1"/>
          </p:cNvCxnSpPr>
          <p:nvPr/>
        </p:nvCxnSpPr>
        <p:spPr>
          <a:xfrm>
            <a:off x="1326850" y="1437275"/>
            <a:ext cx="1804800" cy="0"/>
          </a:xfrm>
          <a:prstGeom prst="straightConnector1">
            <a:avLst/>
          </a:prstGeom>
          <a:noFill/>
          <a:ln w="9525" cap="flat" cmpd="sng">
            <a:solidFill>
              <a:srgbClr val="434343"/>
            </a:solidFill>
            <a:prstDash val="solid"/>
            <a:round/>
            <a:headEnd type="none" w="med" len="med"/>
            <a:tailEnd type="triangle" w="med" len="med"/>
          </a:ln>
        </p:spPr>
      </p:cxnSp>
      <p:sp>
        <p:nvSpPr>
          <p:cNvPr id="417" name="Google Shape;417;p35"/>
          <p:cNvSpPr txBox="1"/>
          <p:nvPr/>
        </p:nvSpPr>
        <p:spPr>
          <a:xfrm>
            <a:off x="1281700" y="1098500"/>
            <a:ext cx="18951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Poppins Medium"/>
                <a:ea typeface="Poppins Medium"/>
                <a:cs typeface="Poppins Medium"/>
                <a:sym typeface="Poppins Medium"/>
              </a:rPr>
              <a:t>User interacts with View</a:t>
            </a:r>
            <a:endParaRPr sz="1100">
              <a:solidFill>
                <a:schemeClr val="dk1"/>
              </a:solidFill>
              <a:latin typeface="Poppins Medium"/>
              <a:ea typeface="Poppins Medium"/>
              <a:cs typeface="Poppins Medium"/>
              <a:sym typeface="Poppins Medium"/>
            </a:endParaRPr>
          </a:p>
        </p:txBody>
      </p:sp>
      <p:cxnSp>
        <p:nvCxnSpPr>
          <p:cNvPr id="418" name="Google Shape;418;p35"/>
          <p:cNvCxnSpPr>
            <a:stCxn id="414" idx="0"/>
            <a:endCxn id="412" idx="2"/>
          </p:cNvCxnSpPr>
          <p:nvPr/>
        </p:nvCxnSpPr>
        <p:spPr>
          <a:xfrm rot="10800000" flipH="1">
            <a:off x="2857600" y="1885700"/>
            <a:ext cx="1804800" cy="725700"/>
          </a:xfrm>
          <a:prstGeom prst="straightConnector1">
            <a:avLst/>
          </a:prstGeom>
          <a:noFill/>
          <a:ln w="9525" cap="flat" cmpd="sng">
            <a:solidFill>
              <a:srgbClr val="000000"/>
            </a:solidFill>
            <a:prstDash val="solid"/>
            <a:round/>
            <a:headEnd type="none" w="med" len="med"/>
            <a:tailEnd type="triangle" w="med" len="med"/>
          </a:ln>
        </p:spPr>
      </p:cxnSp>
      <p:sp>
        <p:nvSpPr>
          <p:cNvPr id="419" name="Google Shape;419;p35"/>
          <p:cNvSpPr txBox="1"/>
          <p:nvPr/>
        </p:nvSpPr>
        <p:spPr>
          <a:xfrm>
            <a:off x="1798475" y="2045450"/>
            <a:ext cx="19797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Poppins Medium"/>
                <a:ea typeface="Poppins Medium"/>
                <a:cs typeface="Poppins Medium"/>
                <a:sym typeface="Poppins Medium"/>
              </a:rPr>
              <a:t>Updates content in View</a:t>
            </a:r>
            <a:endParaRPr sz="1100">
              <a:solidFill>
                <a:schemeClr val="dk1"/>
              </a:solidFill>
              <a:latin typeface="Poppins Medium"/>
              <a:ea typeface="Poppins Medium"/>
              <a:cs typeface="Poppins Medium"/>
              <a:sym typeface="Poppins Medium"/>
            </a:endParaRPr>
          </a:p>
        </p:txBody>
      </p:sp>
      <p:cxnSp>
        <p:nvCxnSpPr>
          <p:cNvPr id="420" name="Google Shape;420;p35"/>
          <p:cNvCxnSpPr>
            <a:stCxn id="413" idx="1"/>
            <a:endCxn id="414" idx="3"/>
          </p:cNvCxnSpPr>
          <p:nvPr/>
        </p:nvCxnSpPr>
        <p:spPr>
          <a:xfrm flipH="1">
            <a:off x="4388275" y="3046400"/>
            <a:ext cx="1048800" cy="13500"/>
          </a:xfrm>
          <a:prstGeom prst="straightConnector1">
            <a:avLst/>
          </a:prstGeom>
          <a:noFill/>
          <a:ln w="9525" cap="flat" cmpd="sng">
            <a:solidFill>
              <a:srgbClr val="000000"/>
            </a:solidFill>
            <a:prstDash val="solid"/>
            <a:round/>
            <a:headEnd type="none" w="med" len="med"/>
            <a:tailEnd type="triangle" w="med" len="med"/>
          </a:ln>
        </p:spPr>
      </p:cxnSp>
      <p:cxnSp>
        <p:nvCxnSpPr>
          <p:cNvPr id="421" name="Google Shape;421;p35"/>
          <p:cNvCxnSpPr>
            <a:stCxn id="413" idx="0"/>
            <a:endCxn id="412" idx="2"/>
          </p:cNvCxnSpPr>
          <p:nvPr/>
        </p:nvCxnSpPr>
        <p:spPr>
          <a:xfrm rot="10800000">
            <a:off x="4662325" y="1885700"/>
            <a:ext cx="2545500" cy="699000"/>
          </a:xfrm>
          <a:prstGeom prst="straightConnector1">
            <a:avLst/>
          </a:prstGeom>
          <a:noFill/>
          <a:ln w="9525" cap="flat" cmpd="sng">
            <a:solidFill>
              <a:srgbClr val="000000"/>
            </a:solidFill>
            <a:prstDash val="solid"/>
            <a:round/>
            <a:headEnd type="none" w="med" len="med"/>
            <a:tailEnd type="triangle" w="med" len="med"/>
          </a:ln>
        </p:spPr>
      </p:cxnSp>
      <p:cxnSp>
        <p:nvCxnSpPr>
          <p:cNvPr id="422" name="Google Shape;422;p35"/>
          <p:cNvCxnSpPr/>
          <p:nvPr/>
        </p:nvCxnSpPr>
        <p:spPr>
          <a:xfrm>
            <a:off x="5151775" y="1883300"/>
            <a:ext cx="2494500" cy="690600"/>
          </a:xfrm>
          <a:prstGeom prst="straightConnector1">
            <a:avLst/>
          </a:prstGeom>
          <a:noFill/>
          <a:ln w="9525" cap="flat" cmpd="sng">
            <a:solidFill>
              <a:srgbClr val="000000"/>
            </a:solidFill>
            <a:prstDash val="solid"/>
            <a:round/>
            <a:headEnd type="none" w="med" len="med"/>
            <a:tailEnd type="triangle" w="med" len="med"/>
          </a:ln>
        </p:spPr>
      </p:cxnSp>
      <p:sp>
        <p:nvSpPr>
          <p:cNvPr id="423" name="Google Shape;423;p35"/>
          <p:cNvSpPr txBox="1"/>
          <p:nvPr/>
        </p:nvSpPr>
        <p:spPr>
          <a:xfrm>
            <a:off x="4374250" y="3197500"/>
            <a:ext cx="18951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Poppins Medium"/>
                <a:ea typeface="Poppins Medium"/>
                <a:cs typeface="Poppins Medium"/>
                <a:sym typeface="Poppins Medium"/>
              </a:rPr>
              <a:t>Manipulates</a:t>
            </a:r>
            <a:endParaRPr sz="1100">
              <a:solidFill>
                <a:schemeClr val="dk1"/>
              </a:solidFill>
              <a:latin typeface="Poppins Medium"/>
              <a:ea typeface="Poppins Medium"/>
              <a:cs typeface="Poppins Medium"/>
              <a:sym typeface="Poppins Medium"/>
            </a:endParaRPr>
          </a:p>
        </p:txBody>
      </p:sp>
      <p:sp>
        <p:nvSpPr>
          <p:cNvPr id="424" name="Google Shape;424;p35"/>
          <p:cNvSpPr txBox="1"/>
          <p:nvPr/>
        </p:nvSpPr>
        <p:spPr>
          <a:xfrm>
            <a:off x="6677625" y="2065400"/>
            <a:ext cx="19797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Poppins Medium"/>
                <a:ea typeface="Poppins Medium"/>
                <a:cs typeface="Poppins Medium"/>
                <a:sym typeface="Poppins Medium"/>
              </a:rPr>
              <a:t>Sends input from user</a:t>
            </a:r>
            <a:endParaRPr sz="1100">
              <a:solidFill>
                <a:schemeClr val="dk1"/>
              </a:solidFill>
              <a:latin typeface="Poppins Medium"/>
              <a:ea typeface="Poppins Medium"/>
              <a:cs typeface="Poppins Medium"/>
              <a:sym typeface="Poppins Medium"/>
            </a:endParaRPr>
          </a:p>
        </p:txBody>
      </p:sp>
      <p:sp>
        <p:nvSpPr>
          <p:cNvPr id="425" name="Google Shape;425;p35"/>
          <p:cNvSpPr txBox="1"/>
          <p:nvPr/>
        </p:nvSpPr>
        <p:spPr>
          <a:xfrm>
            <a:off x="4557100" y="2159988"/>
            <a:ext cx="19797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Poppins Medium"/>
                <a:ea typeface="Poppins Medium"/>
                <a:cs typeface="Poppins Medium"/>
                <a:sym typeface="Poppins Medium"/>
              </a:rPr>
              <a:t>Render the content</a:t>
            </a:r>
            <a:endParaRPr sz="1100">
              <a:solidFill>
                <a:schemeClr val="dk1"/>
              </a:solidFill>
              <a:latin typeface="Poppins Medium"/>
              <a:ea typeface="Poppins Medium"/>
              <a:cs typeface="Poppins Medium"/>
              <a:sym typeface="Poppins Medium"/>
            </a:endParaRPr>
          </a:p>
        </p:txBody>
      </p:sp>
      <p:pic>
        <p:nvPicPr>
          <p:cNvPr id="426" name="Google Shape;426;p35"/>
          <p:cNvPicPr preferRelativeResize="0"/>
          <p:nvPr/>
        </p:nvPicPr>
        <p:blipFill rotWithShape="1">
          <a:blip r:embed="rId5">
            <a:alphaModFix/>
          </a:blip>
          <a:srcRect/>
          <a:stretch/>
        </p:blipFill>
        <p:spPr>
          <a:xfrm>
            <a:off x="2366375" y="3929900"/>
            <a:ext cx="981550" cy="981550"/>
          </a:xfrm>
          <a:prstGeom prst="rect">
            <a:avLst/>
          </a:prstGeom>
          <a:noFill/>
          <a:ln>
            <a:noFill/>
          </a:ln>
        </p:spPr>
      </p:pic>
      <p:cxnSp>
        <p:nvCxnSpPr>
          <p:cNvPr id="427" name="Google Shape;427;p35"/>
          <p:cNvCxnSpPr>
            <a:stCxn id="414" idx="2"/>
            <a:endCxn id="426" idx="0"/>
          </p:cNvCxnSpPr>
          <p:nvPr/>
        </p:nvCxnSpPr>
        <p:spPr>
          <a:xfrm flipH="1">
            <a:off x="2857300" y="3508100"/>
            <a:ext cx="300" cy="421800"/>
          </a:xfrm>
          <a:prstGeom prst="straightConnector1">
            <a:avLst/>
          </a:prstGeom>
          <a:noFill/>
          <a:ln w="9525" cap="flat" cmpd="sng">
            <a:solidFill>
              <a:srgbClr val="434343"/>
            </a:solidFill>
            <a:prstDash val="solid"/>
            <a:round/>
            <a:headEnd type="triangle" w="med" len="med"/>
            <a:tailEnd type="triangle" w="med" len="med"/>
          </a:ln>
        </p:spPr>
      </p:cxnSp>
      <p:sp>
        <p:nvSpPr>
          <p:cNvPr id="428" name="Google Shape;428;p35"/>
          <p:cNvSpPr txBox="1"/>
          <p:nvPr/>
        </p:nvSpPr>
        <p:spPr>
          <a:xfrm>
            <a:off x="2857600" y="3503800"/>
            <a:ext cx="1895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Poppins Medium"/>
                <a:ea typeface="Poppins Medium"/>
                <a:cs typeface="Poppins Medium"/>
                <a:sym typeface="Poppins Medium"/>
              </a:rPr>
              <a:t>Retrieve data from DB</a:t>
            </a:r>
            <a:endParaRPr sz="1100">
              <a:solidFill>
                <a:schemeClr val="dk1"/>
              </a:solidFill>
              <a:latin typeface="Poppins Medium"/>
              <a:ea typeface="Poppins Medium"/>
              <a:cs typeface="Poppins Medium"/>
              <a:sym typeface="Poppins Medium"/>
            </a:endParaRPr>
          </a:p>
        </p:txBody>
      </p:sp>
      <p:pic>
        <p:nvPicPr>
          <p:cNvPr id="429" name="Google Shape;429;p35"/>
          <p:cNvPicPr preferRelativeResize="0"/>
          <p:nvPr/>
        </p:nvPicPr>
        <p:blipFill>
          <a:blip r:embed="rId3">
            <a:alphaModFix/>
          </a:blip>
          <a:stretch>
            <a:fillRect/>
          </a:stretch>
        </p:blipFill>
        <p:spPr>
          <a:xfrm>
            <a:off x="8061354" y="4220850"/>
            <a:ext cx="1427372" cy="69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6"/>
          <p:cNvSpPr txBox="1">
            <a:spLocks noGrp="1"/>
          </p:cNvSpPr>
          <p:nvPr>
            <p:ph type="title"/>
          </p:nvPr>
        </p:nvSpPr>
        <p:spPr>
          <a:xfrm>
            <a:off x="1610200" y="355150"/>
            <a:ext cx="6104400" cy="5178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400">
                <a:highlight>
                  <a:srgbClr val="FFF2CC"/>
                </a:highlight>
              </a:rPr>
              <a:t>Classes</a:t>
            </a:r>
            <a:endParaRPr sz="2400">
              <a:highlight>
                <a:srgbClr val="FFF2CC"/>
              </a:highlight>
            </a:endParaRPr>
          </a:p>
        </p:txBody>
      </p:sp>
      <p:sp>
        <p:nvSpPr>
          <p:cNvPr id="435" name="Google Shape;435;p36"/>
          <p:cNvSpPr/>
          <p:nvPr/>
        </p:nvSpPr>
        <p:spPr>
          <a:xfrm>
            <a:off x="740963" y="1290288"/>
            <a:ext cx="1649100" cy="10719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User</a:t>
            </a:r>
            <a:endParaRPr>
              <a:latin typeface="Poppins Medium"/>
              <a:ea typeface="Poppins Medium"/>
              <a:cs typeface="Poppins Medium"/>
              <a:sym typeface="Poppins Medium"/>
            </a:endParaRPr>
          </a:p>
        </p:txBody>
      </p:sp>
      <p:sp>
        <p:nvSpPr>
          <p:cNvPr id="436" name="Google Shape;436;p36"/>
          <p:cNvSpPr/>
          <p:nvPr/>
        </p:nvSpPr>
        <p:spPr>
          <a:xfrm>
            <a:off x="2697188" y="1290288"/>
            <a:ext cx="1649100" cy="10719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Event</a:t>
            </a:r>
            <a:endParaRPr>
              <a:latin typeface="Poppins Medium"/>
              <a:ea typeface="Poppins Medium"/>
              <a:cs typeface="Poppins Medium"/>
              <a:sym typeface="Poppins Medium"/>
            </a:endParaRPr>
          </a:p>
        </p:txBody>
      </p:sp>
      <p:sp>
        <p:nvSpPr>
          <p:cNvPr id="437" name="Google Shape;437;p36"/>
          <p:cNvSpPr/>
          <p:nvPr/>
        </p:nvSpPr>
        <p:spPr>
          <a:xfrm>
            <a:off x="4725563" y="1290288"/>
            <a:ext cx="1649100" cy="10719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Booking</a:t>
            </a:r>
            <a:endParaRPr>
              <a:latin typeface="Poppins Medium"/>
              <a:ea typeface="Poppins Medium"/>
              <a:cs typeface="Poppins Medium"/>
              <a:sym typeface="Poppins Medium"/>
            </a:endParaRPr>
          </a:p>
        </p:txBody>
      </p:sp>
      <p:sp>
        <p:nvSpPr>
          <p:cNvPr id="438" name="Google Shape;438;p36"/>
          <p:cNvSpPr/>
          <p:nvPr/>
        </p:nvSpPr>
        <p:spPr>
          <a:xfrm>
            <a:off x="6753938" y="2781313"/>
            <a:ext cx="1649100" cy="10719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Email</a:t>
            </a:r>
            <a:endParaRPr>
              <a:latin typeface="Poppins Medium"/>
              <a:ea typeface="Poppins Medium"/>
              <a:cs typeface="Poppins Medium"/>
              <a:sym typeface="Poppins Medium"/>
            </a:endParaRPr>
          </a:p>
        </p:txBody>
      </p:sp>
      <p:sp>
        <p:nvSpPr>
          <p:cNvPr id="439" name="Google Shape;439;p36"/>
          <p:cNvSpPr/>
          <p:nvPr/>
        </p:nvSpPr>
        <p:spPr>
          <a:xfrm>
            <a:off x="6753938" y="1290288"/>
            <a:ext cx="1649100" cy="10719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Ticket</a:t>
            </a:r>
            <a:endParaRPr>
              <a:latin typeface="Poppins Medium"/>
              <a:ea typeface="Poppins Medium"/>
              <a:cs typeface="Poppins Medium"/>
              <a:sym typeface="Poppins Medium"/>
            </a:endParaRPr>
          </a:p>
        </p:txBody>
      </p:sp>
      <p:sp>
        <p:nvSpPr>
          <p:cNvPr id="440" name="Google Shape;440;p36"/>
          <p:cNvSpPr/>
          <p:nvPr/>
        </p:nvSpPr>
        <p:spPr>
          <a:xfrm>
            <a:off x="2702338" y="2781313"/>
            <a:ext cx="1649100" cy="10719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Payment</a:t>
            </a:r>
            <a:endParaRPr>
              <a:latin typeface="Poppins Medium"/>
              <a:ea typeface="Poppins Medium"/>
              <a:cs typeface="Poppins Medium"/>
              <a:sym typeface="Poppins Medium"/>
            </a:endParaRPr>
          </a:p>
        </p:txBody>
      </p:sp>
      <p:sp>
        <p:nvSpPr>
          <p:cNvPr id="441" name="Google Shape;441;p36"/>
          <p:cNvSpPr/>
          <p:nvPr/>
        </p:nvSpPr>
        <p:spPr>
          <a:xfrm>
            <a:off x="4728138" y="2781313"/>
            <a:ext cx="1649100" cy="10719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Security</a:t>
            </a:r>
            <a:endParaRPr>
              <a:latin typeface="Poppins Medium"/>
              <a:ea typeface="Poppins Medium"/>
              <a:cs typeface="Poppins Medium"/>
              <a:sym typeface="Poppins Medium"/>
            </a:endParaRPr>
          </a:p>
        </p:txBody>
      </p:sp>
      <p:sp>
        <p:nvSpPr>
          <p:cNvPr id="442" name="Google Shape;442;p36"/>
          <p:cNvSpPr/>
          <p:nvPr/>
        </p:nvSpPr>
        <p:spPr>
          <a:xfrm>
            <a:off x="740963" y="2781313"/>
            <a:ext cx="1649100" cy="10719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oppins Medium"/>
                <a:ea typeface="Poppins Medium"/>
                <a:cs typeface="Poppins Medium"/>
                <a:sym typeface="Poppins Medium"/>
              </a:rPr>
              <a:t>Token</a:t>
            </a:r>
            <a:endParaRPr>
              <a:latin typeface="Poppins Medium"/>
              <a:ea typeface="Poppins Medium"/>
              <a:cs typeface="Poppins Medium"/>
              <a:sym typeface="Poppins Medium"/>
            </a:endParaRPr>
          </a:p>
        </p:txBody>
      </p:sp>
    </p:spTree>
  </p:cSld>
  <p:clrMapOvr>
    <a:masterClrMapping/>
  </p:clrMapOvr>
</p:sld>
</file>

<file path=ppt/theme/theme1.xml><?xml version="1.0" encoding="utf-8"?>
<a:theme xmlns:a="http://schemas.openxmlformats.org/drawingml/2006/main" name="2023 Marketing Plan by Slidesgo">
  <a:themeElements>
    <a:clrScheme name="Simple Light">
      <a:dk1>
        <a:srgbClr val="283C9F"/>
      </a:dk1>
      <a:lt1>
        <a:srgbClr val="F33F30"/>
      </a:lt1>
      <a:dk2>
        <a:srgbClr val="8BB496"/>
      </a:dk2>
      <a:lt2>
        <a:srgbClr val="C495C7"/>
      </a:lt2>
      <a:accent1>
        <a:srgbClr val="FFBDB4"/>
      </a:accent1>
      <a:accent2>
        <a:srgbClr val="FF8B44"/>
      </a:accent2>
      <a:accent3>
        <a:srgbClr val="FDB056"/>
      </a:accent3>
      <a:accent4>
        <a:srgbClr val="61C7D6"/>
      </a:accent4>
      <a:accent5>
        <a:srgbClr val="F6F6EA"/>
      </a:accent5>
      <a:accent6>
        <a:srgbClr val="FFFFFF"/>
      </a:accent6>
      <a:hlink>
        <a:srgbClr val="283C9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1961</Words>
  <Application>Microsoft Office PowerPoint</Application>
  <PresentationFormat>On-screen Show (16:9)</PresentationFormat>
  <Paragraphs>345</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Poppins</vt:lpstr>
      <vt:lpstr>Rammetto One</vt:lpstr>
      <vt:lpstr>Bebas Neue</vt:lpstr>
      <vt:lpstr>Poppins Medium</vt:lpstr>
      <vt:lpstr>Be Vietnam Pro</vt:lpstr>
      <vt:lpstr>Arial</vt:lpstr>
      <vt:lpstr>Big Shoulders Display ExtraBold</vt:lpstr>
      <vt:lpstr>2023 Marketing Plan by Slidesgo</vt:lpstr>
      <vt:lpstr>G2T1 Ticket Booking  System</vt:lpstr>
      <vt:lpstr>01</vt:lpstr>
      <vt:lpstr>01</vt:lpstr>
      <vt:lpstr>Inversion of Control (IoC)</vt:lpstr>
      <vt:lpstr>Data Transfer Object</vt:lpstr>
      <vt:lpstr>Other design principles</vt:lpstr>
      <vt:lpstr>02</vt:lpstr>
      <vt:lpstr>MVC Architecture</vt:lpstr>
      <vt:lpstr>Classes</vt:lpstr>
      <vt:lpstr>User</vt:lpstr>
      <vt:lpstr>Booking</vt:lpstr>
      <vt:lpstr>Ticket</vt:lpstr>
      <vt:lpstr>Event</vt:lpstr>
      <vt:lpstr>Authentication</vt:lpstr>
      <vt:lpstr>User</vt:lpstr>
      <vt:lpstr>Booking</vt:lpstr>
      <vt:lpstr>Ticket</vt:lpstr>
      <vt:lpstr>Security</vt:lpstr>
      <vt:lpstr>Token</vt:lpstr>
      <vt:lpstr>Main Use Cases</vt:lpstr>
      <vt:lpstr>Create Booking</vt:lpstr>
      <vt:lpstr>Create Booking</vt:lpstr>
      <vt:lpstr>Event Manager cancels an Event</vt:lpstr>
      <vt:lpstr>Customer cancels Booking</vt:lpstr>
      <vt:lpstr>03</vt:lpstr>
      <vt:lpstr>Tech Stack</vt:lpstr>
      <vt:lpstr>04</vt:lpstr>
      <vt:lpstr>Open-source libraries</vt:lpstr>
      <vt:lpstr>05</vt:lpstr>
      <vt:lpstr>06</vt:lpstr>
      <vt:lpstr>How the work was split</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G2T1 Ticket Booking  System</dc:title>
  <cp:lastModifiedBy>Jolene CHEW Zhi Qi</cp:lastModifiedBy>
  <cp:revision>1</cp:revision>
  <dcterms:modified xsi:type="dcterms:W3CDTF">2024-04-14T11:27:38Z</dcterms:modified>
</cp:coreProperties>
</file>