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6F0E-2925-644B-A0E1-3D15B3BC522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7637-1F7C-2741-B38E-B2DE650E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git hub serve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6" y="214310"/>
            <a:ext cx="8343900" cy="46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9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Jacob</dc:creator>
  <cp:lastModifiedBy>Yang Jacob</cp:lastModifiedBy>
  <cp:revision>1</cp:revision>
  <dcterms:created xsi:type="dcterms:W3CDTF">2018-07-21T00:17:58Z</dcterms:created>
  <dcterms:modified xsi:type="dcterms:W3CDTF">2018-07-21T00:25:46Z</dcterms:modified>
</cp:coreProperties>
</file>