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0179"/>
  </p:normalViewPr>
  <p:slideViewPr>
    <p:cSldViewPr snapToGrid="0" snapToObjects="1">
      <p:cViewPr varScale="1">
        <p:scale>
          <a:sx n="114" d="100"/>
          <a:sy n="114" d="100"/>
        </p:scale>
        <p:origin x="320"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6" d="100"/>
          <a:sy n="96"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535F9-7216-444C-B0A5-547617657163}" type="datetimeFigureOut">
              <a:rPr lang="en-US" smtClean="0"/>
              <a:t>11/26/19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8225F-B658-AA47-BA84-D89A5F2B62C5}" type="slidenum">
              <a:rPr lang="en-US" smtClean="0"/>
              <a:t>‹#›</a:t>
            </a:fld>
            <a:endParaRPr lang="en-US"/>
          </a:p>
        </p:txBody>
      </p:sp>
    </p:spTree>
    <p:extLst>
      <p:ext uri="{BB962C8B-B14F-4D97-AF65-F5344CB8AC3E}">
        <p14:creationId xmlns:p14="http://schemas.microsoft.com/office/powerpoint/2010/main" val="20386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ubernetes.io/docs/tasks/run-application/horizontal-pod-autoscale/#support-for-custom-metr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A8225F-B658-AA47-BA84-D89A5F2B62C5}" type="slidenum">
              <a:rPr lang="en-US" smtClean="0"/>
              <a:t>1</a:t>
            </a:fld>
            <a:endParaRPr lang="en-US"/>
          </a:p>
        </p:txBody>
      </p:sp>
    </p:spTree>
    <p:extLst>
      <p:ext uri="{BB962C8B-B14F-4D97-AF65-F5344CB8AC3E}">
        <p14:creationId xmlns:p14="http://schemas.microsoft.com/office/powerpoint/2010/main" val="19189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A8225F-B658-AA47-BA84-D89A5F2B62C5}" type="slidenum">
              <a:rPr lang="en-US" smtClean="0"/>
              <a:t>2</a:t>
            </a:fld>
            <a:endParaRPr lang="en-US"/>
          </a:p>
        </p:txBody>
      </p:sp>
    </p:spTree>
    <p:extLst>
      <p:ext uri="{BB962C8B-B14F-4D97-AF65-F5344CB8AC3E}">
        <p14:creationId xmlns:p14="http://schemas.microsoft.com/office/powerpoint/2010/main" val="325670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KEDA performs two key roles within Kubernetes. First, it acts as an agent to activate and deactivate a deployment to scale to and from zero on no events. This is one of the primary roles of the </a:t>
            </a:r>
            <a:r>
              <a:rPr lang="en-US" dirty="0" err="1"/>
              <a:t>keda</a:t>
            </a:r>
            <a:r>
              <a:rPr lang="en-US" dirty="0"/>
              <a:t>-operator container that runs when you install KEDA. Second, KEDA acts as a </a:t>
            </a:r>
            <a:r>
              <a:rPr lang="en-US" dirty="0">
                <a:hlinkClick r:id="rId3"/>
              </a:rPr>
              <a:t>Kubernetes metrics server</a:t>
            </a:r>
            <a:r>
              <a:rPr lang="en-US" dirty="0"/>
              <a:t> to expose rich event data like queue length or stream lag to the horizontal pod </a:t>
            </a:r>
            <a:r>
              <a:rPr lang="en-US" dirty="0" err="1"/>
              <a:t>autoscaler</a:t>
            </a:r>
            <a:r>
              <a:rPr lang="en-US" dirty="0"/>
              <a:t> to drive scale out. It is up to the deployment to then consume the events directly from the source. This preserves rich event integration and enables gestures like completing or abandoning queue messages to work out of the box. The metric serving is the primary role of the </a:t>
            </a:r>
            <a:r>
              <a:rPr lang="en-US" dirty="0" err="1"/>
              <a:t>keda</a:t>
            </a:r>
            <a:r>
              <a:rPr lang="en-US" dirty="0"/>
              <a:t>-operator-metrics-</a:t>
            </a:r>
            <a:r>
              <a:rPr lang="en-US" dirty="0" err="1"/>
              <a:t>apiserver</a:t>
            </a:r>
            <a:r>
              <a:rPr lang="en-US" dirty="0"/>
              <a:t> container that runs when you install KEDA.</a:t>
            </a:r>
          </a:p>
        </p:txBody>
      </p:sp>
      <p:sp>
        <p:nvSpPr>
          <p:cNvPr id="4" name="Slide Number Placeholder 3"/>
          <p:cNvSpPr>
            <a:spLocks noGrp="1"/>
          </p:cNvSpPr>
          <p:nvPr>
            <p:ph type="sldNum" sz="quarter" idx="5"/>
          </p:nvPr>
        </p:nvSpPr>
        <p:spPr/>
        <p:txBody>
          <a:bodyPr/>
          <a:lstStyle/>
          <a:p>
            <a:fld id="{ECA8225F-B658-AA47-BA84-D89A5F2B62C5}" type="slidenum">
              <a:rPr lang="en-US" smtClean="0"/>
              <a:t>3</a:t>
            </a:fld>
            <a:endParaRPr lang="en-US"/>
          </a:p>
        </p:txBody>
      </p:sp>
    </p:spTree>
    <p:extLst>
      <p:ext uri="{BB962C8B-B14F-4D97-AF65-F5344CB8AC3E}">
        <p14:creationId xmlns:p14="http://schemas.microsoft.com/office/powerpoint/2010/main" val="1359627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11/26/19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keda.sh/scalers/external/" TargetMode="External"/><Relationship Id="rId13" Type="http://schemas.openxmlformats.org/officeDocument/2006/relationships/hyperlink" Target="https://keda.sh/scalers/prometheus/" TargetMode="External"/><Relationship Id="rId3" Type="http://schemas.openxmlformats.org/officeDocument/2006/relationships/hyperlink" Target="https://keda.sh/scalers/aws-cloudwatch/" TargetMode="External"/><Relationship Id="rId7" Type="http://schemas.openxmlformats.org/officeDocument/2006/relationships/hyperlink" Target="https://keda.sh/scalers/azure-storage-queue/" TargetMode="External"/><Relationship Id="rId12" Type="http://schemas.openxmlformats.org/officeDocument/2006/relationships/hyperlink" Target="https://keda.sh/scalers/nats-streaming/" TargetMode="External"/><Relationship Id="rId2" Type="http://schemas.openxmlformats.org/officeDocument/2006/relationships/hyperlink" Target="https://keda.sh/scalers/apache-kafka-topic/" TargetMode="External"/><Relationship Id="rId16" Type="http://schemas.openxmlformats.org/officeDocument/2006/relationships/hyperlink" Target="https://keda.sh/#scalers" TargetMode="External"/><Relationship Id="rId1" Type="http://schemas.openxmlformats.org/officeDocument/2006/relationships/slideLayout" Target="../slideLayouts/slideLayout2.xml"/><Relationship Id="rId6" Type="http://schemas.openxmlformats.org/officeDocument/2006/relationships/hyperlink" Target="https://keda.sh/scalers/azure-service-bus/" TargetMode="External"/><Relationship Id="rId11" Type="http://schemas.openxmlformats.org/officeDocument/2006/relationships/hyperlink" Target="https://keda.sh/scalers/liiklus-topic/" TargetMode="External"/><Relationship Id="rId5" Type="http://schemas.openxmlformats.org/officeDocument/2006/relationships/hyperlink" Target="https://keda.sh/scalers/azure-event-hub/" TargetMode="External"/><Relationship Id="rId15" Type="http://schemas.openxmlformats.org/officeDocument/2006/relationships/hyperlink" Target="https://keda.sh/scalers/redis-lists/" TargetMode="External"/><Relationship Id="rId10" Type="http://schemas.openxmlformats.org/officeDocument/2006/relationships/hyperlink" Target="https://keda.sh/scalers/huawei-cloudeye/" TargetMode="External"/><Relationship Id="rId4" Type="http://schemas.openxmlformats.org/officeDocument/2006/relationships/hyperlink" Target="https://keda.sh/scalers/aws-sqs/" TargetMode="External"/><Relationship Id="rId9" Type="http://schemas.openxmlformats.org/officeDocument/2006/relationships/hyperlink" Target="https://keda.sh/scalers/gcp-pub-sub/" TargetMode="External"/><Relationship Id="rId14" Type="http://schemas.openxmlformats.org/officeDocument/2006/relationships/hyperlink" Target="https://keda.sh/scalers/rabbitmq-queu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dacore/keda#setup" TargetMode="External"/><Relationship Id="rId2" Type="http://schemas.openxmlformats.org/officeDocument/2006/relationships/hyperlink" Target="https://keda.sh/scalers/rabbitmq-queue/" TargetMode="External"/><Relationship Id="rId1" Type="http://schemas.openxmlformats.org/officeDocument/2006/relationships/slideLayout" Target="../slideLayouts/slideLayout2.xml"/><Relationship Id="rId5" Type="http://schemas.openxmlformats.org/officeDocument/2006/relationships/hyperlink" Target="https://github.com/jiayanguo/kedaDemo" TargetMode="External"/><Relationship Id="rId4" Type="http://schemas.openxmlformats.org/officeDocument/2006/relationships/hyperlink" Target="https://keda.sh/deplo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ADF-FDA3-0245-A46C-06D9DE063A56}"/>
              </a:ext>
            </a:extLst>
          </p:cNvPr>
          <p:cNvSpPr>
            <a:spLocks noGrp="1"/>
          </p:cNvSpPr>
          <p:nvPr>
            <p:ph type="ctrTitle"/>
          </p:nvPr>
        </p:nvSpPr>
        <p:spPr/>
        <p:txBody>
          <a:bodyPr/>
          <a:lstStyle/>
          <a:p>
            <a:r>
              <a:rPr lang="en-US" dirty="0"/>
              <a:t>Tech Talk -- </a:t>
            </a:r>
            <a:r>
              <a:rPr lang="en-US" dirty="0" err="1"/>
              <a:t>KeDA</a:t>
            </a:r>
            <a:endParaRPr lang="en-US" dirty="0"/>
          </a:p>
        </p:txBody>
      </p:sp>
      <p:sp>
        <p:nvSpPr>
          <p:cNvPr id="3" name="Subtitle 2">
            <a:extLst>
              <a:ext uri="{FF2B5EF4-FFF2-40B4-BE49-F238E27FC236}">
                <a16:creationId xmlns:a16="http://schemas.microsoft.com/office/drawing/2014/main" id="{8B6085F4-DE13-194C-8DDA-C9357AEF8522}"/>
              </a:ext>
            </a:extLst>
          </p:cNvPr>
          <p:cNvSpPr>
            <a:spLocks noGrp="1"/>
          </p:cNvSpPr>
          <p:nvPr>
            <p:ph type="subTitle" idx="1"/>
          </p:nvPr>
        </p:nvSpPr>
        <p:spPr/>
        <p:txBody>
          <a:bodyPr/>
          <a:lstStyle/>
          <a:p>
            <a:r>
              <a:rPr lang="en-US" b="1" dirty="0"/>
              <a:t>Kubernetes-based Event Driven Autoscaling</a:t>
            </a:r>
            <a:endParaRPr lang="en-US" dirty="0"/>
          </a:p>
        </p:txBody>
      </p:sp>
    </p:spTree>
    <p:extLst>
      <p:ext uri="{BB962C8B-B14F-4D97-AF65-F5344CB8AC3E}">
        <p14:creationId xmlns:p14="http://schemas.microsoft.com/office/powerpoint/2010/main" val="170812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578B-5116-FF49-91AA-1A2319193488}"/>
              </a:ext>
            </a:extLst>
          </p:cNvPr>
          <p:cNvSpPr>
            <a:spLocks noGrp="1"/>
          </p:cNvSpPr>
          <p:nvPr>
            <p:ph type="title"/>
          </p:nvPr>
        </p:nvSpPr>
        <p:spPr/>
        <p:txBody>
          <a:bodyPr/>
          <a:lstStyle/>
          <a:p>
            <a:r>
              <a:rPr lang="en-US" dirty="0"/>
              <a:t>What is </a:t>
            </a:r>
            <a:r>
              <a:rPr lang="en-US" dirty="0" err="1"/>
              <a:t>Keda</a:t>
            </a:r>
            <a:endParaRPr lang="en-US" dirty="0"/>
          </a:p>
        </p:txBody>
      </p:sp>
      <p:sp>
        <p:nvSpPr>
          <p:cNvPr id="3" name="Content Placeholder 2">
            <a:extLst>
              <a:ext uri="{FF2B5EF4-FFF2-40B4-BE49-F238E27FC236}">
                <a16:creationId xmlns:a16="http://schemas.microsoft.com/office/drawing/2014/main" id="{0A51FE12-537C-584E-8C09-543F47300F8A}"/>
              </a:ext>
            </a:extLst>
          </p:cNvPr>
          <p:cNvSpPr>
            <a:spLocks noGrp="1"/>
          </p:cNvSpPr>
          <p:nvPr>
            <p:ph sz="quarter" idx="13"/>
          </p:nvPr>
        </p:nvSpPr>
        <p:spPr/>
        <p:txBody>
          <a:bodyPr/>
          <a:lstStyle/>
          <a:p>
            <a:r>
              <a:rPr lang="en-US" dirty="0"/>
              <a:t>KEDA allows for fine grained autoscaling (including to/from zero) for event driven Kubernetes workloads. KEDA serves as a Kubernetes Metrics Server and allows users to define autoscaling rules using a dedicated Kubernetes custom resource definition.</a:t>
            </a:r>
          </a:p>
        </p:txBody>
      </p:sp>
    </p:spTree>
    <p:extLst>
      <p:ext uri="{BB962C8B-B14F-4D97-AF65-F5344CB8AC3E}">
        <p14:creationId xmlns:p14="http://schemas.microsoft.com/office/powerpoint/2010/main" val="13293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BB43-5A6F-274A-B6D4-DA8B5F11763E}"/>
              </a:ext>
            </a:extLst>
          </p:cNvPr>
          <p:cNvSpPr>
            <a:spLocks noGrp="1"/>
          </p:cNvSpPr>
          <p:nvPr>
            <p:ph type="title"/>
          </p:nvPr>
        </p:nvSpPr>
        <p:spPr/>
        <p:txBody>
          <a:bodyPr/>
          <a:lstStyle/>
          <a:p>
            <a:r>
              <a:rPr lang="en-US" dirty="0"/>
              <a:t>How KEDA works</a:t>
            </a:r>
          </a:p>
        </p:txBody>
      </p:sp>
      <p:pic>
        <p:nvPicPr>
          <p:cNvPr id="5" name="Content Placeholder 4">
            <a:extLst>
              <a:ext uri="{FF2B5EF4-FFF2-40B4-BE49-F238E27FC236}">
                <a16:creationId xmlns:a16="http://schemas.microsoft.com/office/drawing/2014/main" id="{7BFD99FA-3C26-4B46-A941-4C77146A3124}"/>
              </a:ext>
            </a:extLst>
          </p:cNvPr>
          <p:cNvPicPr>
            <a:picLocks noGrp="1" noChangeAspect="1"/>
          </p:cNvPicPr>
          <p:nvPr>
            <p:ph sz="quarter" idx="13"/>
          </p:nvPr>
        </p:nvPicPr>
        <p:blipFill>
          <a:blip r:embed="rId3"/>
          <a:stretch>
            <a:fillRect/>
          </a:stretch>
        </p:blipFill>
        <p:spPr>
          <a:xfrm>
            <a:off x="2516679" y="1766732"/>
            <a:ext cx="7158641" cy="4710267"/>
          </a:xfrm>
        </p:spPr>
      </p:pic>
    </p:spTree>
    <p:extLst>
      <p:ext uri="{BB962C8B-B14F-4D97-AF65-F5344CB8AC3E}">
        <p14:creationId xmlns:p14="http://schemas.microsoft.com/office/powerpoint/2010/main" val="321120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E09D-D9ED-9541-AB03-9D11169414BF}"/>
              </a:ext>
            </a:extLst>
          </p:cNvPr>
          <p:cNvSpPr>
            <a:spLocks noGrp="1"/>
          </p:cNvSpPr>
          <p:nvPr>
            <p:ph type="title"/>
          </p:nvPr>
        </p:nvSpPr>
        <p:spPr/>
        <p:txBody>
          <a:bodyPr/>
          <a:lstStyle/>
          <a:p>
            <a:r>
              <a:rPr lang="en-US" dirty="0"/>
              <a:t>Event sources and scalers</a:t>
            </a:r>
          </a:p>
        </p:txBody>
      </p:sp>
      <p:sp>
        <p:nvSpPr>
          <p:cNvPr id="3" name="Content Placeholder 2">
            <a:extLst>
              <a:ext uri="{FF2B5EF4-FFF2-40B4-BE49-F238E27FC236}">
                <a16:creationId xmlns:a16="http://schemas.microsoft.com/office/drawing/2014/main" id="{F62FDCBA-ED39-D847-81FE-850299B54DC9}"/>
              </a:ext>
            </a:extLst>
          </p:cNvPr>
          <p:cNvSpPr>
            <a:spLocks noGrp="1"/>
          </p:cNvSpPr>
          <p:nvPr>
            <p:ph sz="quarter" idx="13"/>
          </p:nvPr>
        </p:nvSpPr>
        <p:spPr/>
        <p:txBody>
          <a:bodyPr>
            <a:normAutofit fontScale="77500" lnSpcReduction="20000"/>
          </a:bodyPr>
          <a:lstStyle/>
          <a:p>
            <a:r>
              <a:rPr lang="en-US" dirty="0">
                <a:hlinkClick r:id="rId2"/>
              </a:rPr>
              <a:t>Apache Kafka Topic</a:t>
            </a:r>
            <a:r>
              <a:rPr lang="en-US" dirty="0"/>
              <a:t>		</a:t>
            </a:r>
            <a:r>
              <a:rPr lang="en-US" dirty="0">
                <a:hlinkClick r:id="rId3"/>
              </a:rPr>
              <a:t>AWS Cloudwatch</a:t>
            </a:r>
            <a:endParaRPr lang="en-US" dirty="0"/>
          </a:p>
          <a:p>
            <a:r>
              <a:rPr lang="en-US" dirty="0">
                <a:hlinkClick r:id="rId4"/>
              </a:rPr>
              <a:t>AWS SQS Queue</a:t>
            </a:r>
            <a:r>
              <a:rPr lang="en-US" dirty="0"/>
              <a:t>			</a:t>
            </a:r>
            <a:r>
              <a:rPr lang="en-US" dirty="0">
                <a:hlinkClick r:id="rId5"/>
              </a:rPr>
              <a:t>Azure Event Hubs</a:t>
            </a:r>
            <a:endParaRPr lang="en-US" dirty="0"/>
          </a:p>
          <a:p>
            <a:r>
              <a:rPr lang="en-US" dirty="0">
                <a:hlinkClick r:id="rId6"/>
              </a:rPr>
              <a:t>Azure Service Bus</a:t>
            </a:r>
            <a:r>
              <a:rPr lang="en-US" dirty="0"/>
              <a:t>		</a:t>
            </a:r>
            <a:r>
              <a:rPr lang="en-US" dirty="0">
                <a:hlinkClick r:id="rId7"/>
              </a:rPr>
              <a:t>Azure Storage Queue</a:t>
            </a:r>
            <a:endParaRPr lang="en-US" dirty="0"/>
          </a:p>
          <a:p>
            <a:r>
              <a:rPr lang="en-US" dirty="0">
                <a:hlinkClick r:id="rId8"/>
              </a:rPr>
              <a:t>External</a:t>
            </a:r>
            <a:r>
              <a:rPr lang="en-US" dirty="0"/>
              <a:t>			</a:t>
            </a:r>
            <a:r>
              <a:rPr lang="en-US" dirty="0">
                <a:hlinkClick r:id="rId9"/>
              </a:rPr>
              <a:t>Google Cloud Platform‎ Pub/Sub</a:t>
            </a:r>
            <a:endParaRPr lang="en-US" dirty="0"/>
          </a:p>
          <a:p>
            <a:r>
              <a:rPr lang="en-US" dirty="0">
                <a:hlinkClick r:id="rId10"/>
              </a:rPr>
              <a:t>Huawei Cloudeye</a:t>
            </a:r>
            <a:r>
              <a:rPr lang="en-US" dirty="0"/>
              <a:t>		</a:t>
            </a:r>
            <a:r>
              <a:rPr lang="en-US" dirty="0">
                <a:hlinkClick r:id="rId11"/>
              </a:rPr>
              <a:t>Liiklus Topic</a:t>
            </a:r>
            <a:endParaRPr lang="en-US" dirty="0"/>
          </a:p>
          <a:p>
            <a:r>
              <a:rPr lang="en-US" dirty="0">
                <a:hlinkClick r:id="rId12"/>
              </a:rPr>
              <a:t>NATS Streaming</a:t>
            </a:r>
            <a:r>
              <a:rPr lang="en-US" dirty="0"/>
              <a:t>			</a:t>
            </a:r>
            <a:r>
              <a:rPr lang="en-US" u="sng" dirty="0">
                <a:hlinkClick r:id="rId13"/>
              </a:rPr>
              <a:t>Prometheus</a:t>
            </a:r>
            <a:endParaRPr lang="en-US" dirty="0"/>
          </a:p>
          <a:p>
            <a:r>
              <a:rPr lang="en-US" dirty="0">
                <a:hlinkClick r:id="rId14"/>
              </a:rPr>
              <a:t>RabbitMQ Queue</a:t>
            </a:r>
            <a:r>
              <a:rPr lang="en-US" dirty="0"/>
              <a:t>			</a:t>
            </a:r>
            <a:r>
              <a:rPr lang="en-US" dirty="0">
                <a:hlinkClick r:id="rId15"/>
              </a:rPr>
              <a:t>Redis Lists</a:t>
            </a:r>
            <a:br>
              <a:rPr lang="en-US" dirty="0"/>
            </a:br>
            <a:br>
              <a:rPr lang="en-US" dirty="0"/>
            </a:br>
            <a:r>
              <a:rPr lang="en-US" dirty="0">
                <a:hlinkClick r:id="rId16"/>
              </a:rPr>
              <a:t>https://keda.sh/#scalers</a:t>
            </a:r>
            <a:br>
              <a:rPr lang="en-US" dirty="0"/>
            </a:br>
            <a:endParaRPr lang="en-US" dirty="0"/>
          </a:p>
          <a:p>
            <a:endParaRPr lang="en-US" dirty="0"/>
          </a:p>
        </p:txBody>
      </p:sp>
    </p:spTree>
    <p:extLst>
      <p:ext uri="{BB962C8B-B14F-4D97-AF65-F5344CB8AC3E}">
        <p14:creationId xmlns:p14="http://schemas.microsoft.com/office/powerpoint/2010/main" val="277112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E53C-9EFD-2C4F-8555-3D7880EDB40E}"/>
              </a:ext>
            </a:extLst>
          </p:cNvPr>
          <p:cNvSpPr>
            <a:spLocks noGrp="1"/>
          </p:cNvSpPr>
          <p:nvPr>
            <p:ph type="title"/>
          </p:nvPr>
        </p:nvSpPr>
        <p:spPr/>
        <p:txBody>
          <a:bodyPr/>
          <a:lstStyle/>
          <a:p>
            <a:r>
              <a:rPr lang="en-US" dirty="0">
                <a:hlinkClick r:id="rId2"/>
              </a:rPr>
              <a:t>RabbitMQ Queue</a:t>
            </a:r>
            <a:endParaRPr lang="en-US" dirty="0"/>
          </a:p>
        </p:txBody>
      </p:sp>
      <p:sp>
        <p:nvSpPr>
          <p:cNvPr id="3" name="Content Placeholder 2">
            <a:extLst>
              <a:ext uri="{FF2B5EF4-FFF2-40B4-BE49-F238E27FC236}">
                <a16:creationId xmlns:a16="http://schemas.microsoft.com/office/drawing/2014/main" id="{B95AE42D-15D4-CD4B-B98B-0872E1C96E3C}"/>
              </a:ext>
            </a:extLst>
          </p:cNvPr>
          <p:cNvSpPr>
            <a:spLocks noGrp="1"/>
          </p:cNvSpPr>
          <p:nvPr>
            <p:ph sz="quarter" idx="13"/>
          </p:nvPr>
        </p:nvSpPr>
        <p:spPr/>
        <p:txBody>
          <a:bodyPr/>
          <a:lstStyle/>
          <a:p>
            <a:r>
              <a:rPr lang="en-US" b="1" dirty="0"/>
              <a:t>Pre-requisites</a:t>
            </a:r>
          </a:p>
          <a:p>
            <a:pPr marL="0" indent="0">
              <a:buNone/>
            </a:pPr>
            <a:r>
              <a:rPr lang="en-US" b="1" dirty="0"/>
              <a:t>	</a:t>
            </a:r>
            <a:r>
              <a:rPr lang="en-US" dirty="0"/>
              <a:t>Kubernetes cluster  -- </a:t>
            </a:r>
            <a:r>
              <a:rPr lang="en-US" dirty="0" err="1"/>
              <a:t>minikube</a:t>
            </a:r>
            <a:endParaRPr lang="en-US" dirty="0"/>
          </a:p>
          <a:p>
            <a:pPr marL="0" indent="0">
              <a:buNone/>
            </a:pPr>
            <a:r>
              <a:rPr lang="en-US" dirty="0"/>
              <a:t>	</a:t>
            </a:r>
            <a:r>
              <a:rPr lang="en-US" dirty="0">
                <a:hlinkClick r:id="rId3"/>
              </a:rPr>
              <a:t>KEDA installed</a:t>
            </a:r>
            <a:r>
              <a:rPr lang="en-US" dirty="0"/>
              <a:t> on the cluster – helm or deploy </a:t>
            </a:r>
            <a:r>
              <a:rPr lang="en-US" dirty="0" err="1"/>
              <a:t>yaml</a:t>
            </a:r>
            <a:r>
              <a:rPr lang="en-US" dirty="0"/>
              <a:t> 	(</a:t>
            </a:r>
            <a:r>
              <a:rPr lang="en-US" dirty="0">
                <a:hlinkClick r:id="rId4"/>
              </a:rPr>
              <a:t>https://keda.sh/deploy/</a:t>
            </a:r>
            <a:r>
              <a:rPr lang="en-US" dirty="0"/>
              <a:t>)</a:t>
            </a:r>
          </a:p>
          <a:p>
            <a:r>
              <a:rPr lang="en-US" b="1" dirty="0"/>
              <a:t>Setup</a:t>
            </a:r>
          </a:p>
          <a:p>
            <a:pPr marL="0" indent="0">
              <a:buNone/>
            </a:pPr>
            <a:r>
              <a:rPr lang="en-US" dirty="0"/>
              <a:t>	</a:t>
            </a:r>
            <a:r>
              <a:rPr lang="en-US" dirty="0">
                <a:latin typeface="Abadi MT Condensed Light" panose="020B0306030101010103" pitchFamily="34" charset="77"/>
              </a:rPr>
              <a:t>git repo: </a:t>
            </a:r>
            <a:r>
              <a:rPr lang="en-US" dirty="0">
                <a:hlinkClick r:id="rId5"/>
              </a:rPr>
              <a:t>https://github.com/jiayanguo/kedaDemo</a:t>
            </a:r>
            <a:br>
              <a:rPr lang="en-US" dirty="0"/>
            </a:br>
            <a:endParaRPr lang="en-US" dirty="0"/>
          </a:p>
        </p:txBody>
      </p:sp>
    </p:spTree>
    <p:extLst>
      <p:ext uri="{BB962C8B-B14F-4D97-AF65-F5344CB8AC3E}">
        <p14:creationId xmlns:p14="http://schemas.microsoft.com/office/powerpoint/2010/main" val="775935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17</TotalTime>
  <Words>108</Words>
  <Application>Microsoft Macintosh PowerPoint</Application>
  <PresentationFormat>Widescreen</PresentationFormat>
  <Paragraphs>23</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Abadi MT Condensed Light</vt:lpstr>
      <vt:lpstr>Arial</vt:lpstr>
      <vt:lpstr>Calibri</vt:lpstr>
      <vt:lpstr>Tw Cen MT</vt:lpstr>
      <vt:lpstr>Droplet</vt:lpstr>
      <vt:lpstr>Tech Talk -- KeDA</vt:lpstr>
      <vt:lpstr>What is Keda</vt:lpstr>
      <vt:lpstr>How KEDA works</vt:lpstr>
      <vt:lpstr>Event sources and scalers</vt:lpstr>
      <vt:lpstr>RabbitMQ Queue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 -- KeDA</dc:title>
  <dc:creator>Microsoft Office User</dc:creator>
  <cp:lastModifiedBy>Microsoft Office User</cp:lastModifiedBy>
  <cp:revision>2</cp:revision>
  <dcterms:created xsi:type="dcterms:W3CDTF">2019-11-26T23:00:27Z</dcterms:created>
  <dcterms:modified xsi:type="dcterms:W3CDTF">2019-11-26T23:17:37Z</dcterms:modified>
</cp:coreProperties>
</file>