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29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76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8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68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9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41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68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9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232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84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3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09/08/2024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66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397234" y="612844"/>
            <a:ext cx="10785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0" dirty="0">
                <a:solidFill>
                  <a:srgbClr val="0121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endParaRPr lang="LID4096" sz="35000" dirty="0">
              <a:solidFill>
                <a:srgbClr val="01216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2</cp:revision>
  <dcterms:created xsi:type="dcterms:W3CDTF">2024-09-08T14:22:08Z</dcterms:created>
  <dcterms:modified xsi:type="dcterms:W3CDTF">2024-09-08T17:46:22Z</dcterms:modified>
</cp:coreProperties>
</file>